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ADCBE9-7FF5-4049-A365-F68EA994D394}">
  <a:tblStyle styleId="{E1ADCBE9-7FF5-4049-A365-F68EA994D3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slide" Target="slides/slide8.xml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e202e8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1e202e8e3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DELETE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&amp; UPDATE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Delete 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Deletes rows from a table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all rows from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FROM table_name		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* 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some rows that match criteria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some_column=some_value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Deleting a Specific Row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FROM Persons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LastName='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Norton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AND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FirstName='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Edward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381000" y="5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{E1ADCBE9-7FF5-4049-A365-F68EA994D394}</a:tableStyleId>
              </a:tblPr>
              <a:tblGrid>
                <a:gridCol w="686275"/>
                <a:gridCol w="1953425"/>
                <a:gridCol w="1711000"/>
                <a:gridCol w="2463475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7"/>
          <p:cNvGraphicFramePr/>
          <p:nvPr/>
        </p:nvGraphicFramePr>
        <p:xfrm>
          <a:off x="381127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{E1ADCBE9-7FF5-4049-A365-F68EA994D394}</a:tableStyleId>
              </a:tblPr>
              <a:tblGrid>
                <a:gridCol w="657400"/>
                <a:gridCol w="1982300"/>
                <a:gridCol w="1711000"/>
                <a:gridCol w="2507175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Delete Example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all sections having no enrollments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delete from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where SectId not in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(select e.SectionId from ENROLL 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Deletes records from a table that satisfy a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Predicates can be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complex</a:t>
            </a:r>
            <a:endParaRPr b="1" i="1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Update 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Modifies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all records satisfying a specified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Additional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specifies fields and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 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column1=value, column2=value2,...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some_column=some_value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WHERE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 records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are updated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SET Address=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45 Groton 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', City='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Lowell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	LastName='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Norton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AND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FirstName='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Edward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76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1066800" y="3509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{E1ADCBE9-7FF5-4049-A365-F68EA994D394}</a:tableStyleId>
              </a:tblPr>
              <a:tblGrid>
                <a:gridCol w="529775"/>
                <a:gridCol w="1873850"/>
                <a:gridCol w="1404825"/>
                <a:gridCol w="2047100"/>
                <a:gridCol w="1434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15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1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30"/>
          <p:cNvGraphicFramePr/>
          <p:nvPr/>
        </p:nvGraphicFramePr>
        <p:xfrm>
          <a:off x="1066802" y="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{E1ADCBE9-7FF5-4049-A365-F68EA994D394}</a:tableStyleId>
              </a:tblPr>
              <a:tblGrid>
                <a:gridCol w="508075"/>
                <a:gridCol w="1652600"/>
                <a:gridCol w="1462200"/>
                <a:gridCol w="1846475"/>
                <a:gridCol w="1464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15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15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Omitting Where Updates All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Address='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45 Groton 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', City='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Lowell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2" name="Google Shape;202;p31"/>
          <p:cNvGraphicFramePr/>
          <p:nvPr/>
        </p:nvGraphicFramePr>
        <p:xfrm>
          <a:off x="441007" y="2548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{E1ADCBE9-7FF5-4049-A365-F68EA994D394}</a:tableStyleId>
              </a:tblPr>
              <a:tblGrid>
                <a:gridCol w="850575"/>
                <a:gridCol w="2207025"/>
                <a:gridCol w="1706900"/>
                <a:gridCol w="2351475"/>
                <a:gridCol w="12723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P_Id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Update Example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Modifying the major and graduation year of students having major 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STUDENT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set MajorId=10, GradYear=GradYear+1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MajorId=20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clause has assignments separated by commas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