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185347-7EC5-4312-BB89-33F5F7A751D1}">
  <a:tblStyle styleId="{54185347-7EC5-4312-BB89-33F5F7A751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3ffa50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bd3ffa508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95742f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595742fc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95742f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595742fc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3ffa50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d3ffa5086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 RANGE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PAGINATION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215700" y="577650"/>
            <a:ext cx="8701800" cy="177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If We Add Order By…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location, rownum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employee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last = 'SMITH'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 by location;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LOCATION		ROWNUM </a:t>
            </a:r>
            <a:b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			SMITH 		211 				1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JEFF 			SMITH 		329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 	SMITH 		335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MARYLYNN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SMITH 		335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	348 				</a:t>
            </a:r>
            <a:r>
              <a:rPr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 It Fails With Order By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215700" y="577650"/>
            <a:ext cx="8701800" cy="177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location, rownum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employee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between 1 and 5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last = 'SMITH'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 by location;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LOCATION	ROWNUM</a:t>
            </a:r>
            <a:b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 		SMITH 	211 				1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 	SMITH 	335 				4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348 				5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DEBORAH 	SMITH 	813 				3 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KENN 			SMITH 	847 				2 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Solution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SELECT x.*, rownum as r FROM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(select first, last, location, rownum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from employee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where last = 'SMITH'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order by location) x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 between 1 AND 5;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30250" y="1764027"/>
            <a:ext cx="7321800" cy="227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First select and order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Solution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SELECT x.*, rownum as r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(select first, last, location, rownum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from employee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where last = 'SMITH'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order by location) x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 between 1 AND 5;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305925" y="1137975"/>
            <a:ext cx="8071800" cy="3364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Then add rownum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30250" y="1764027"/>
            <a:ext cx="7321800" cy="227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First select and order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Solution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SELECT x.*, rownum as r FROM (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(select first, last, location, rownum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from employee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where last = 'SMITH'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order by location) x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 between 1 AND 5;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0" y="628650"/>
            <a:ext cx="8723100" cy="45150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Finally keep subset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305925" y="1137975"/>
            <a:ext cx="8071800" cy="3364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Then add rownum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730250" y="1764027"/>
            <a:ext cx="7321800" cy="227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Oswald"/>
                <a:ea typeface="Oswald"/>
                <a:cs typeface="Oswald"/>
                <a:sym typeface="Oswald"/>
              </a:rPr>
              <a:t>First select and order</a:t>
            </a:r>
            <a:endParaRPr b="1" i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15700" y="2286875"/>
            <a:ext cx="8701800" cy="75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215700" y="3963275"/>
            <a:ext cx="8701800" cy="75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MySQL it's a bit easier to do pagination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 x, y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show records x through y inclusive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record is 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* FROM table_name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x, 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 FROM Persons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5, 10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15700" y="3603900"/>
            <a:ext cx="8701800" cy="100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15700" y="1908450"/>
            <a:ext cx="8701800" cy="109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Specifies number of records to return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Helpful for handling large tables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Syntax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1" lang="en-US" sz="27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number|percent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column_name(s)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...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27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2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FROM Persons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27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50 PERCENT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FROM Persons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vendors different </a:t>
            </a: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twist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15700" y="2784750"/>
            <a:ext cx="8701800" cy="113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533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{54185347-7EC5-4312-BB89-33F5F7A751D1}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Tom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Vingvn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533400" y="400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{54185347-7EC5-4312-BB89-33F5F7A751D1}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628650"/>
            <a:ext cx="91440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this case both queries return the same result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2 *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Persons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TOP 50 PERCENT *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Persons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15700" y="11948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15700" y="3527700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equivalent to SQL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number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LIMIT 5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215700" y="35570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15700" y="11948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Oracle's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implement TOP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&lt;= number</a:t>
            </a:r>
            <a:endParaRPr i="1" sz="32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1" sz="11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&lt;= 5</a:t>
            </a:r>
            <a:br>
              <a:rPr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215700" y="26426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Careful with 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Oracle's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Oracle's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assigned after WHERE, but before sorting, aggregation, etc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ROWNUM incremented after assigned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query doesn't return any records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</a:t>
            </a:r>
            <a:r>
              <a:rPr b="1" i="1" lang="en-US" sz="32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i="1" sz="32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1" sz="1100" u="sng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Because Rownum &gt; 1 is not true for the first row</a:t>
            </a:r>
            <a:endParaRPr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15700" y="1499677"/>
            <a:ext cx="8701800" cy="16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Pagination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Often we need to view data in chunks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* from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between 1 and 5</a:t>
            </a:r>
            <a:b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does not work if you 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15700" y="661475"/>
            <a:ext cx="8701800" cy="6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 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Pagination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rownum from employee</a:t>
            </a:r>
            <a:br>
              <a:rPr b="1"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last = 'SMITH';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45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ROWNUM</a:t>
            </a:r>
            <a:br>
              <a:rPr b="1" i="0" lang="en-US" sz="245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			SMITH			1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DEBORAH		SMITH			2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		SMITH 			3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JEFF 				SMITH 			4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		5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KENN 			SMITH 			6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MARK 			SMITH 			7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MARYLYNN 		SMITH 			8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MATTHEW 		SMITH 			9</a:t>
            </a:r>
            <a:b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4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NICOLE 			SMITH 			10</a:t>
            </a:r>
            <a:endParaRPr i="0" sz="245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215700" y="585575"/>
            <a:ext cx="8701800" cy="177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Seems To Work Fine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first, last, rownum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employee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rownum between 1 and 5 and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last = 'SMITH';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			LAST			ROWNUM</a:t>
            </a:r>
            <a:b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CLARA			SMITH			1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DEBORAH		SMITH			2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GERTRUDE	SMITH 			3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JEFF 			SMITH 			4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KEITH 			SMITH 			5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