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D35D95-B676-442E-AC95-048B041CE207}">
  <a:tblStyle styleId="{17D35D95-B676-442E-AC95-048B041CE20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d3ffa508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bd3ffa5086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95742fc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595742fcb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95742f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595742fcb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d3ffa508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bd3ffa5086_0_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ROW RANGE</a:t>
            </a:r>
            <a:endParaRPr b="1" sz="1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PAGINATION</a:t>
            </a:r>
            <a:endParaRPr b="1" sz="1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4491975"/>
            <a:ext cx="64008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215700" y="577650"/>
            <a:ext cx="8701800" cy="1778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If We Add Order By…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first, last, location, rownum 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employee 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last = 'SMITH' 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order by location;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FIRST			LAST		LOCATION		ROWNUM </a:t>
            </a:r>
            <a:br>
              <a:rPr b="1" i="0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CLARA			SMITH 		211 				1 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JEFF 			SMITH 		329 				</a:t>
            </a:r>
            <a:r>
              <a:rPr i="0" lang="en-US" sz="3200" u="none" cap="none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6 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GERTRUDE 	SMITH 		335 				</a:t>
            </a:r>
            <a:r>
              <a:rPr i="0" lang="en-US" sz="3200" u="none" cap="none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 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MARYLYNN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SMITH 		335 				</a:t>
            </a:r>
            <a:r>
              <a:rPr i="0" lang="en-US" sz="3200" u="none" cap="none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8 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KEITH 			SMITH 		348 				</a:t>
            </a:r>
            <a:r>
              <a:rPr i="0" lang="en-US" sz="3200" u="none" cap="none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 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… It Fails With Order By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215700" y="577650"/>
            <a:ext cx="8701800" cy="1778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first, last, location, rownum 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employee 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rownum between 1 and 5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last = 'SMITH' 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order by location;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FIRST			LAST		LOCATION	ROWNUM</a:t>
            </a:r>
            <a:br>
              <a:rPr b="1" i="0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CLARA 		SMITH 	211 				1 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GERTRUDE 	SMITH 	335 				4 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KEITH 			SMITH 	348 				5 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DEBORAH 	SMITH 	813 				3 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KENN 			SMITH 	847 				2 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Here's a Solution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* from (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SELECT x.*, rownum as r FROM (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(select first, last, location, rownum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from employee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where last = 'SMITH'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order by location) x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 between 1 AND 5;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730250" y="1764027"/>
            <a:ext cx="7321800" cy="2279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latin typeface="Oswald"/>
                <a:ea typeface="Oswald"/>
                <a:cs typeface="Oswald"/>
                <a:sym typeface="Oswald"/>
              </a:rPr>
              <a:t>First select and order</a:t>
            </a:r>
            <a:endParaRPr b="1" i="1"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Here's a Solution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* from (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SELECT x.*, rownum as r FROM (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(select first, last, location, rownum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from employee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where last = 'SMITH'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order by location) x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 between 1 AND 5;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305925" y="1137975"/>
            <a:ext cx="8071800" cy="33645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latin typeface="Oswald"/>
                <a:ea typeface="Oswald"/>
                <a:cs typeface="Oswald"/>
                <a:sym typeface="Oswald"/>
              </a:rPr>
              <a:t>Then add rownum</a:t>
            </a:r>
            <a:endParaRPr b="1" i="1"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730250" y="1764027"/>
            <a:ext cx="7321800" cy="2279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latin typeface="Oswald"/>
                <a:ea typeface="Oswald"/>
                <a:cs typeface="Oswald"/>
                <a:sym typeface="Oswald"/>
              </a:rPr>
              <a:t>First select and order</a:t>
            </a:r>
            <a:endParaRPr b="1" i="1"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Here's a Solution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* from (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SELECT x.*, rownum as r FROM (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(select first, last, location, rownum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from employee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where last = 'SMITH'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order by location) x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 between 1 AND 5;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0" y="628650"/>
            <a:ext cx="8723100" cy="45150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latin typeface="Oswald"/>
                <a:ea typeface="Oswald"/>
                <a:cs typeface="Oswald"/>
                <a:sym typeface="Oswald"/>
              </a:rPr>
              <a:t>Finally keep subset</a:t>
            </a:r>
            <a:endParaRPr b="1" i="1"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305925" y="1137975"/>
            <a:ext cx="8071800" cy="33645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latin typeface="Oswald"/>
                <a:ea typeface="Oswald"/>
                <a:cs typeface="Oswald"/>
                <a:sym typeface="Oswald"/>
              </a:rPr>
              <a:t>Then add rownum</a:t>
            </a:r>
            <a:endParaRPr b="1" i="1"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730250" y="1764027"/>
            <a:ext cx="7321800" cy="2279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latin typeface="Oswald"/>
                <a:ea typeface="Oswald"/>
                <a:cs typeface="Oswald"/>
                <a:sym typeface="Oswald"/>
              </a:rPr>
              <a:t>First select and order</a:t>
            </a:r>
            <a:endParaRPr b="1" i="1"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 </a:t>
            </a:r>
            <a:r>
              <a:rPr b="1" i="1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Limit</a:t>
            </a:r>
            <a:endParaRPr b="1" i="1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215700" y="2286875"/>
            <a:ext cx="8701800" cy="755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215700" y="3963275"/>
            <a:ext cx="8701800" cy="755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MySQL it's a bit easier to do pagination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Limit x, y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show records x through y inclusive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First record is 0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* FROM table_name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LIMIT x, y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first, last FROM Persons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LIMIT 5, 10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215700" y="3603900"/>
            <a:ext cx="8701800" cy="1006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215700" y="1908450"/>
            <a:ext cx="8701800" cy="1099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</a:t>
            </a:r>
            <a:r>
              <a:rPr b="1" i="1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Top</a:t>
            </a:r>
            <a:endParaRPr b="1" i="1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Specifies number of records to return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Helpful for handling large tables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Syntax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</a:t>
            </a:r>
            <a:r>
              <a:rPr b="1" i="1" lang="en-US" sz="27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TOP number|percent</a:t>
            </a: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column_name(s)</a:t>
            </a:r>
            <a:b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table_name</a:t>
            </a:r>
            <a:br>
              <a:rPr b="1" lang="en-US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lang="en-US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...</a:t>
            </a:r>
            <a:endParaRPr i="0" sz="27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Example: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</a:t>
            </a:r>
            <a:r>
              <a:rPr b="1" i="1" lang="en-US" sz="27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TOP 2</a:t>
            </a: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* FROM Persons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</a:t>
            </a:r>
            <a:r>
              <a:rPr b="1" i="1" lang="en-US" sz="27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TOP 50 PERCENT</a:t>
            </a: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* FROM Persons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lang="en-US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Some</a:t>
            </a: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vendors different </a:t>
            </a:r>
            <a:r>
              <a:rPr lang="en-US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twist</a:t>
            </a:r>
            <a:endParaRPr i="0" sz="27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215700" y="2784750"/>
            <a:ext cx="8701800" cy="113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533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{17D35D95-B676-442E-AC95-048B041CE207}</a:tableStyleId>
              </a:tblPr>
              <a:tblGrid>
                <a:gridCol w="850575"/>
                <a:gridCol w="167450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Mills 20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Nilsen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Tom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Vingvn 23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533400" y="4008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{17D35D95-B676-442E-AC95-048B041CE207}</a:tableStyleId>
              </a:tblPr>
              <a:tblGrid>
                <a:gridCol w="850575"/>
                <a:gridCol w="167450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0" y="628650"/>
            <a:ext cx="9144000" cy="3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this case both queries return the same result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TOP 2 *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FROM Persons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TOP 50 PERCENT *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FROM Persons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215700" y="1194877"/>
            <a:ext cx="8701800" cy="161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15700" y="3527700"/>
            <a:ext cx="8701800" cy="161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 </a:t>
            </a:r>
            <a:r>
              <a:rPr b="1" i="1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Limit</a:t>
            </a:r>
            <a:endParaRPr b="1" i="1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LIMIT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is equivalent to SQL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TOP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column_name(s)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table_name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LIMIT number</a:t>
            </a:r>
            <a:endParaRPr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*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Persons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LIMIT 5</a:t>
            </a:r>
            <a:endParaRPr b="1" i="1" sz="3200" u="sng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215700" y="3557077"/>
            <a:ext cx="8701800" cy="161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15700" y="1194877"/>
            <a:ext cx="8701800" cy="161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Oracle </a:t>
            </a:r>
            <a:r>
              <a:rPr b="1" i="1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Rownum</a:t>
            </a:r>
            <a:endParaRPr b="1" i="1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Oracle's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ROWNUM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can implement TOP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column_name(s)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table_name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WHERE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ROWNUM &lt;= number</a:t>
            </a:r>
            <a:endParaRPr i="1" sz="3200" u="sng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1" sz="1100" u="sng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*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Persons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ROWNUM &lt;= 5</a:t>
            </a:r>
            <a:br>
              <a:rPr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1" sz="32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215700" y="2642677"/>
            <a:ext cx="8701800" cy="161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Careful with </a:t>
            </a: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Oracle's </a:t>
            </a:r>
            <a:r>
              <a:rPr b="1" i="1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Rownum</a:t>
            </a:r>
            <a:endParaRPr b="1" i="1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Oracle's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ROWNUM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assigned after WHERE, but before sorting, aggregation, etc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ROWNUM incremented after assigned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This query doesn't return any records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column_name(s)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table_name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WHERE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ROWNUM </a:t>
            </a:r>
            <a:r>
              <a:rPr b="1" i="1" lang="en-US" sz="3200" u="sng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200" u="sng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i="1" sz="3200" u="sng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1" sz="1100" u="sng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Because Rownum &gt; 1 is not true for the first row</a:t>
            </a:r>
            <a:endParaRPr i="1" sz="32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215700" y="1499677"/>
            <a:ext cx="8701800" cy="161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Pagination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Often we need to view data in chunks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* from table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where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rownum between 1 and 5</a:t>
            </a:r>
            <a:br>
              <a:rPr b="1"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b="1" i="1" sz="32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does not work if you use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order by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215700" y="661475"/>
            <a:ext cx="8701800" cy="69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Oracle </a:t>
            </a: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Pagination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first, last, rownum from employee</a:t>
            </a:r>
            <a:br>
              <a:rPr b="1"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last = 'SMITH';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245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FIRST			LAST		ROWNUM</a:t>
            </a:r>
            <a:br>
              <a:rPr b="1" i="0" lang="en-US" sz="245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CLARA			SMITH			1</a:t>
            </a:r>
            <a:b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DEBORAH		SMITH			2</a:t>
            </a:r>
            <a:b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GERTRUDE		SMITH 			3</a:t>
            </a:r>
            <a:b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JEFF 				SMITH 			4</a:t>
            </a:r>
            <a:b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KEITH 			SMITH 			5</a:t>
            </a:r>
            <a:b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KENN 			SMITH 			6</a:t>
            </a:r>
            <a:b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MARK 			SMITH 			7</a:t>
            </a:r>
            <a:b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MARYLYNN 		SMITH 			8</a:t>
            </a:r>
            <a:b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MATTHEW 		SMITH 			9</a:t>
            </a:r>
            <a:b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NICOLE 			SMITH 			10</a:t>
            </a:r>
            <a:endParaRPr i="0" sz="245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/>
          <p:nvPr/>
        </p:nvSpPr>
        <p:spPr>
          <a:xfrm>
            <a:off x="215700" y="585575"/>
            <a:ext cx="8701800" cy="177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Seems To Work Fine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first, last, rownum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from employee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where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rownum between 1 and 5 and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last = 'SMITH';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FIRST			LAST			ROWNUM</a:t>
            </a:r>
            <a:br>
              <a:rPr b="1" i="0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CLARA			SMITH			1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DEBORAH		SMITH			2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GERTRUDE	SMITH 			3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JEFF 			SMITH 			4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KEITH 			SMITH 			5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