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3ef2c8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3ef2c8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3ef2c8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3ef2c8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0f2de4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0f2de4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0f2de4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0f2de4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0f2de4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0f2de4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0f2de4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0f2de4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0f2de4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0f2de4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0f2de4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0f2de4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0f2de47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0f2de47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0f2de47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0f2de47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0f2de4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0f2de4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0f2de4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0f2de4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0f2de4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0f2de4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0f2de4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0f2de4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0f2de4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0f2de4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0f2de4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0f2de4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8ad76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8ad76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0f2de47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0f2de4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0f2de47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0f2de47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3ef2c81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3ef2c81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cd6f5a2d39ad2d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cd6f5a2d39ad2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cd6f5a2d39ad2d_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cd6f5a2d39ad2d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44cbd179d10e4d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44cbd179d10e4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44cbd179d10e4d_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44cbd179d10e4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0f2de4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0f2de4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ef2c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ef2c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3ef2c8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3ef2c8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560525"/>
            <a:ext cx="88323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pring.io/spring-boot/docs/current/reference/html/getting-started-installing-spring-boot.html#getting-started-installing-the-cl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sz="13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MOVIES</a:t>
            </a:r>
            <a:endParaRPr sz="13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37"/>
          <p:cNvSpPr txBox="1"/>
          <p:nvPr>
            <p:ph idx="1" type="subTitle"/>
          </p:nvPr>
        </p:nvSpPr>
        <p:spPr>
          <a:xfrm>
            <a:off x="311700" y="4446225"/>
            <a:ext cx="8520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Reviews Table...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46"/>
          <p:cNvSpPr txBox="1"/>
          <p:nvPr>
            <p:ph idx="1" type="body"/>
          </p:nvPr>
        </p:nvSpPr>
        <p:spPr>
          <a:xfrm>
            <a:off x="311700" y="560525"/>
            <a:ext cx="88323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CREATE TABLE reviews (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id INT NOT NULL AUTO_INCREMENT,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title VARCHAR(45) NULL,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review VARCHAR(1024) NULL,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user INT NULL,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movie 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 NULL</a:t>
            </a: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PRIMARY KEY (id),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INDEX review_to_user_idx (user ASC),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INDEX review_to_movie_idx (movie ASC),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-- next slide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Reviews Table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47"/>
          <p:cNvSpPr txBox="1"/>
          <p:nvPr>
            <p:ph idx="1" type="body"/>
          </p:nvPr>
        </p:nvSpPr>
        <p:spPr>
          <a:xfrm>
            <a:off x="311700" y="560525"/>
            <a:ext cx="88323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CREATE TABLE reviews (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-- previous slide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CONSTRAINT review_to_user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FOREIGN KEY (user)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REFERENCES cs5200_summer1_2018.users (id)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ON DELETE NO ACTION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ON UPDATE NO ACTION,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CONSTRAINT review_to_movie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FOREIGN KEY (movie)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REFERENCES 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cs5200_summer1_2018</a:t>
            </a: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.movies (id)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ON DELETE NO ACTION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ON UPDATE NO ACTION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type="title"/>
          </p:nvPr>
        </p:nvSpPr>
        <p:spPr>
          <a:xfrm>
            <a:off x="0" y="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AVA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ODELING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Movie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49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package com.jga.movie.model;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public class Movie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private int id;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private String title;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private String imdbId;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private String plot;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private String poster;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// next set of slides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String getTitle()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return title;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void setTitle(String title)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this.title = title;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String getImdbId()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return imdbId;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void setImdbId(String imdbId)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this.imdbId = imdbId;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5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setters and getters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public String getPlot()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return plot;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void setPlot(String plot)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this.plot = plot;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String getPoster()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return poster;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public void setPoster(String poster) {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	this.poster = poster;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	}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5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setters and getters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2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public Movie(String title, String imdbId,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String plot, String poster)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super();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this.title = title;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this.imdbId = imdbId;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this.plot = plot;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this.poster = poster;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}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public Movie()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	super();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}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5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constructors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3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DAO</a:t>
            </a:r>
            <a:endParaRPr sz="20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Singleton MovieDao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54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package com.jga.movie.dao;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MovieDao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	private static MovieDao instance = null;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" sz="2400" u="sng">
                <a:latin typeface="Oswald"/>
                <a:ea typeface="Oswald"/>
                <a:cs typeface="Oswald"/>
                <a:sym typeface="Oswald"/>
              </a:rPr>
              <a:t>private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 MovieDao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() {}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	public static MovieDao getInstance() {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if(instance == null)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	instance = new MovieDao();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return instance;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DAO Encapsulates Data Access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55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package com.jga.movie.dao;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public class MovieDao {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createMovie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 movie) {}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List&lt;Movie&gt; 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findAllMovies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{}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Movie 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findMovieById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(int id) {}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</a:t>
            </a:r>
            <a:r>
              <a:rPr b="1"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updateMovie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(int id, Movie newMovie) {}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	public void </a:t>
            </a:r>
            <a:r>
              <a:rPr b="1" lang="en" sz="2800">
                <a:latin typeface="Oswald"/>
                <a:ea typeface="Oswald"/>
                <a:cs typeface="Oswald"/>
                <a:sym typeface="Oswald"/>
              </a:rPr>
              <a:t>deleteMovie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(int id) {}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SPRING</a:t>
            </a:r>
            <a:endParaRPr sz="10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BOOT &amp;</a:t>
            </a:r>
            <a:endParaRPr sz="10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sz="10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sz="17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ELECT</a:t>
            </a:r>
            <a:endParaRPr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Declare SQL and method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57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String 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findAllMoviesSql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= "SELECT * FROM movies";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	public List&lt;Movie&gt; findAllMovies() {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List&lt;Movie&gt; 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=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new ArrayList&lt;Movie&gt;();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connection = null;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Statement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statement = null;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ResultSet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results = null;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// next set of slides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Execute an SQL Query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58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try {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Class.forName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("com.mysql.jdbc.Driver");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DriverManager.getConnection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(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"jdbc:mysql://URL/DATABASE",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"jannunzi", "pa$$w0rd");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statement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= connection.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createStatement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();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results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= statement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executeQuery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(findAllMoviesSql);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// next set of slides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Iterate over resultset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Google Shape;276;p59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while(results.next()) {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String imdbId = </a:t>
            </a: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results.getString("imdbId");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String title = results.getString("title");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String plot = results.getString("plot");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String poster = results.getString("poster");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Movie movie =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new Movie(title, imdbId, plot, poster);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	movies.add(movie);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Close Connections and Return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60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 catch (ClassNotFoundException e) {...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 catch (SQLException e) {...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 finally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try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		connection.close();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} catch (SQLException e)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	e.printStackTrace();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return movies;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1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sz="17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PDATE</a:t>
            </a:r>
            <a:endParaRPr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Build SQL Query String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Google Shape;293;p62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static String </a:t>
            </a:r>
            <a:r>
              <a:rPr b="1" lang="en" sz="2800">
                <a:latin typeface="Oswald"/>
                <a:ea typeface="Oswald"/>
                <a:cs typeface="Oswald"/>
                <a:sym typeface="Oswald"/>
              </a:rPr>
              <a:t>CREATE_MOVIE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=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"INSERT INTO movies (imdbId, title, plot, 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poster) VALUES (?, ?, ?, ?)";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private static String USERNAME = "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jannunzi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";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private static String PASSWORD = "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pa$$w0rd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";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private static String CONN_STRING = "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jdbc:mysql:///DB</a:t>
            </a: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Oswald"/>
                <a:ea typeface="Oswald"/>
                <a:cs typeface="Oswald"/>
                <a:sym typeface="Oswald"/>
              </a:rPr>
              <a:t>public void createMovie(Movie movie) {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Connect to the database, prepare a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" name="Google Shape;299;p63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try {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	Class.forName("com.mysql.jdbc.Driver");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Connection 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=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DriverManager.getConnection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(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"jdbc:mysql://URL/DB",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"jannunzi", "pa$$w0rd");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PreparedStatement 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statement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=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connection.</a:t>
            </a: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prepareStatement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CREATE_MOVIE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// next slide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} catch (ClassNotFoundException e) { ... 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Configure the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64"/>
          <p:cNvSpPr txBox="1"/>
          <p:nvPr>
            <p:ph idx="1" type="body"/>
          </p:nvPr>
        </p:nvSpPr>
        <p:spPr>
          <a:xfrm>
            <a:off x="311700" y="69527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statement.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setString(1, </a:t>
            </a:r>
            <a:r>
              <a:rPr b="1"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movie.getImdbId()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statement.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setString(2, </a:t>
            </a:r>
            <a:r>
              <a:rPr b="1"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movie.getTitle()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statement.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setString(3, </a:t>
            </a:r>
            <a:r>
              <a:rPr b="1"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movie.getPlot()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statement.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setString(4, </a:t>
            </a:r>
            <a:r>
              <a:rPr b="1"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movie.getPoster()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statement.</a:t>
            </a:r>
            <a:r>
              <a:rPr b="1"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executeUpdate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311700" y="3700975"/>
            <a:ext cx="8520600" cy="858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311700" y="2253175"/>
            <a:ext cx="8520600" cy="858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311700" y="2253178"/>
            <a:ext cx="8520600" cy="825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311700" y="1152472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Install the </a:t>
            </a:r>
            <a:r>
              <a:rPr lang="en" sz="2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Spring CLI as described in their documentation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On macOSX, use brew to install spring boot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$ brew tap pivotal/tap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r>
              <a:rPr lang="en" sz="2000">
                <a:latin typeface="Oswald"/>
                <a:ea typeface="Oswald"/>
                <a:cs typeface="Oswald"/>
                <a:sym typeface="Oswald"/>
              </a:rPr>
              <a:t>$ brew install springboot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If you don't already have brew, </a:t>
            </a: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macOSX,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install it as follows, and try again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$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ruby -e "$(curl -fsSL https://raw.githubusercontent.com/Homebrew/install/master/install)"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Install the spring CLI using brew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2012300"/>
            <a:ext cx="8520600" cy="135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a command line terminal, use the spring command to create a simple spring web app called myapp, and then change to the new directory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$ </a:t>
            </a:r>
            <a:r>
              <a:rPr lang="en" sz="2000"/>
              <a:t>spring init --dependencies=web myapp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$ </a:t>
            </a:r>
            <a:r>
              <a:rPr lang="en" sz="2000"/>
              <a:t>cd myapp</a:t>
            </a:r>
            <a:endParaRPr sz="2000"/>
          </a:p>
        </p:txBody>
      </p:sp>
      <p:sp>
        <p:nvSpPr>
          <p:cNvPr id="166" name="Google Shape;1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app using the spring CLI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JPA and MySQL dependencies in pom.xml</a:t>
            </a:r>
            <a:endParaRPr/>
          </a:p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311700" y="1152475"/>
            <a:ext cx="8520600" cy="3924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&lt;dependencies&gt;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chemeClr val="dk1"/>
                </a:solidFill>
              </a:rPr>
              <a:t>&lt;dependency&gt;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&lt;groupId&gt;org.springframework.boot&lt;/groupId&gt;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&lt;artifactId&gt;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spring-boot-starter-data-jpa</a:t>
            </a:r>
            <a:r>
              <a:rPr lang="en">
                <a:solidFill>
                  <a:schemeClr val="dk1"/>
                </a:solidFill>
              </a:rPr>
              <a:t>&lt;/artifactId&gt;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&lt;artifactId&gt;</a:t>
            </a:r>
            <a:r>
              <a:rPr lang="en">
                <a:highlight>
                  <a:srgbClr val="FFFF00"/>
                </a:highlight>
              </a:rPr>
              <a:t>mysql-connector-java</a:t>
            </a:r>
            <a:r>
              <a:rPr lang="en"/>
              <a:t>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   &lt;version&gt;8.0.17&lt;/version&gt;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&lt;/dependencies&gt;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data source in application.properties</a:t>
            </a:r>
            <a:endParaRPr/>
          </a:p>
        </p:txBody>
      </p:sp>
      <p:sp>
        <p:nvSpPr>
          <p:cNvPr id="178" name="Google Shape;178;p4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spring.datasource.url=jdbc:mysql://</a:t>
            </a:r>
            <a:r>
              <a:rPr lang="en">
                <a:highlight>
                  <a:srgbClr val="FFFF00"/>
                </a:highlight>
              </a:rPr>
              <a:t>${DBHOSTNAME}:3306/${DBSCHEMA}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#spring.datasource.username=</a:t>
            </a:r>
            <a:r>
              <a:rPr lang="en">
                <a:highlight>
                  <a:srgbClr val="FFFF00"/>
                </a:highlight>
              </a:rPr>
              <a:t>${DBUSERNAME}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#spring.datasource.password=</a:t>
            </a:r>
            <a:r>
              <a:rPr lang="en">
                <a:highlight>
                  <a:srgbClr val="FFFF00"/>
                </a:highlight>
              </a:rPr>
              <a:t>${DBPASSWORD}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spring.jpa.hibernate.ddl-auto=update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spring.jpa.show-sql=true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spring.jpa.hibernate.naming-strategy=org.hibernate.cfg.ImprovedNamingStrategy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spring.jpa.properties.hibernate.dialect=org.hibernate.dialect.MySQL5Dialect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#spring.datasource.url=jdbc:mysql://localhost:3306/cs5200_fall_2019_1?useUnicode=true&amp;useJDBCCompliantTimezoneShift=true&amp;useLegacyDatetimeCode=false&amp;serverTimezone=UTC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en" sz="1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1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Movies Table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4"/>
          <p:cNvSpPr txBox="1"/>
          <p:nvPr>
            <p:ph idx="1" type="body"/>
          </p:nvPr>
        </p:nvSpPr>
        <p:spPr>
          <a:xfrm>
            <a:off x="311700" y="560525"/>
            <a:ext cx="88323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CREATE TABLE movies (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id int(11) NOT NULL AUTO_INCREMENT,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imdbId varchar(45) NOT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title varchar(45) DEFAULT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plot varchar(1024) DEFAULT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poster varchar(1024) DEFAULT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PRIMARY KEY (imdbId)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type="title"/>
          </p:nvPr>
        </p:nvSpPr>
        <p:spPr>
          <a:xfrm>
            <a:off x="311700" y="-12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Users Table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5"/>
          <p:cNvSpPr txBox="1"/>
          <p:nvPr>
            <p:ph idx="1" type="body"/>
          </p:nvPr>
        </p:nvSpPr>
        <p:spPr>
          <a:xfrm>
            <a:off x="311700" y="560525"/>
            <a:ext cx="88323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CREATE TABLE users (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id int(11) NOT NULL AUTO_INCREMENT,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firstName varchar(45) DEFAULT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lastName varchar(45) DEFAULT NULL,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PRIMARY KEY (id)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