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fbd6d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fbd6d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7a7709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7a7709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7a7709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7a7709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b7a7709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b7a7709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b7a7709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b7a7709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b7a7709d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b7a7709d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067732d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067732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b067732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b067732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067732d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067732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b7a7709d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b7a7709d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7a7709d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7a7709d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7a770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7a770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b067732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b067732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b7a7709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b7a7709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b7a7709d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b7a7709d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b7a7709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b7a7709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7a7709d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7a7709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b7a7709d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b7a7709d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7a7709d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7a7709d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b7a7709d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b7a7709d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b7a7709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b7a7709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b7a7709d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b7a7709d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7a7709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7a7709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b7a7709d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b7a7709d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b7a7709d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b7a7709d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b067732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b067732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7a7709d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7a7709d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b7a7709d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b7a7709d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b7a7709d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b7a7709d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b7a7709d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b7a7709d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b7a7709d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b7a7709d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7a7709d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7a7709d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7a7709d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7a7709d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9998d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9998d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b7a7709d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b7a7709d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b06773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b06773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067732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067732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b7a7709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b7a7709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7a7709d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7a7709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7a7709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b7a7709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7a7709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7a7709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swald"/>
              <a:buNone/>
              <a:defRPr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thoughts-on-java.org/complete-guide-inheritance-strategies-jpa-hibernate/" TargetMode="External"/><Relationship Id="rId4" Type="http://schemas.openxmlformats.org/officeDocument/2006/relationships/hyperlink" Target="http://blog.netgloo.com/2014/12/18/handling-entities-inheritance-with-spring-data-jp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ORM C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LASS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I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NHERITANCE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*RepositoryJoined.java</a:t>
            </a:r>
            <a:endParaRPr/>
          </a:p>
        </p:txBody>
      </p:sp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BaseQuestionRepositoryJoined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CrudRepository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&lt;BaseQuestionJoined, Integer&gt;{}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TrueOrFalseQuestionRepositoryJoined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CrudRepository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&lt;TrueOrFalseQuestionJoined, Integer&gt;{}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FillInTheBlankQuestionRepositoryJoined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CrudRepository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&lt;FillInTheBlankQuestionJoined, Integer&gt;{}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r>
              <a:rPr lang="en"/>
              <a:t>Joined.java</a:t>
            </a:r>
            <a:endParaRPr/>
          </a:p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ServiceJoined {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BaseQuestionRepositoryJoined baseRepo;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FillInTheBlankQuestionRepositoryJoined fillRepo;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TrueOrFalseQuestionRepositoryJoined trueRepo;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...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/api/inheritance/joined/</a:t>
            </a:r>
            <a:r>
              <a:rPr lang="en">
                <a:highlight>
                  <a:srgbClr val="FFFF00"/>
                </a:highlight>
              </a:rPr>
              <a:t>base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void testCreateBaseQuestion() {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BaseQuestionJoined q =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new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BaseQuestionJoined();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q.setDescription(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123"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q.setInstructions(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123"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q.setPoints(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123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q.setTitle(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123"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baseRepo.save(q);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/api/inheritance/joined/</a:t>
            </a:r>
            <a:r>
              <a:rPr lang="en">
                <a:highlight>
                  <a:srgbClr val="FFFF00"/>
                </a:highlight>
              </a:rPr>
              <a:t>fill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8" name="Google Shape;168;p37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testCreateFillQuestion() {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FillInTheBlankQuestionJoined q =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new </a:t>
            </a:r>
            <a:endParaRPr b="1" sz="225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FillInTheBlankQuestionJoined();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q.setDescription(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234"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q.setInstructions(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234"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q.setPoints(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234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q.setTitle(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234"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q.setVariables(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"variables 234"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fillRepo.save(q);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/api/inheritance/joined/true</a:t>
            </a:r>
            <a:endParaRPr/>
          </a:p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void testCreateTrueQuestion() {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TrueOrFalseQuestionJoined q =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new </a:t>
            </a:r>
            <a:endParaRPr b="1" sz="225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TrueOrFalseQuestionJoined();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q.setDescription(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345"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q.setInstructions(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345"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q.setPoints(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345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q.setTitle(</a:t>
            </a:r>
            <a:r>
              <a:rPr b="1" lang="en" sz="2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345"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q.setIsTrue(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trueRepo.save(q);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http://localhost:8080/api/inheritance/joined/</a:t>
            </a:r>
            <a:r>
              <a:rPr lang="en">
                <a:highlight>
                  <a:srgbClr val="FFFF00"/>
                </a:highlight>
              </a:rPr>
              <a:t>base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http://localhost:8080/api/inheritance/joined/</a:t>
            </a:r>
            <a:r>
              <a:rPr lang="en">
                <a:highlight>
                  <a:srgbClr val="FFFF00"/>
                </a:highlight>
              </a:rPr>
              <a:t>fill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86" name="Google Shape;186;p40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"variables"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"variables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http://localhost:8080/api/inheritance/joined/</a:t>
            </a:r>
            <a:r>
              <a:rPr lang="en">
                <a:highlight>
                  <a:srgbClr val="FFFF00"/>
                </a:highlight>
              </a:rPr>
              <a:t>true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7933300" cy="176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37541"/>
            <a:ext cx="2900089" cy="979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05268"/>
            <a:ext cx="2085188" cy="97980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2"/>
          <p:cNvSpPr txBox="1"/>
          <p:nvPr/>
        </p:nvSpPr>
        <p:spPr>
          <a:xfrm>
            <a:off x="311700" y="0"/>
            <a:ext cx="883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joined_base_question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311700" y="2286000"/>
            <a:ext cx="883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joined_true_or_false_question</a:t>
            </a:r>
            <a:endParaRPr/>
          </a:p>
        </p:txBody>
      </p:sp>
      <p:sp>
        <p:nvSpPr>
          <p:cNvPr id="202" name="Google Shape;202;p42"/>
          <p:cNvSpPr txBox="1"/>
          <p:nvPr/>
        </p:nvSpPr>
        <p:spPr>
          <a:xfrm>
            <a:off x="311700" y="3733800"/>
            <a:ext cx="883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joined_fill_in_the_blank_question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INGLE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ABLE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 D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ENORMALIZED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</a:t>
            </a:r>
            <a:r>
              <a:rPr lang="en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TRATEGY</a:t>
            </a:r>
            <a:endParaRPr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Inheritance</a:t>
            </a:r>
            <a:endParaRPr/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ORM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 provides three (3) inheritance strategies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Oswald"/>
              <a:buAutoNum type="arabicPeriod"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</a:t>
            </a: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 AKA Normalized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Oswald"/>
              <a:buAutoNum type="arabicPeriod"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Single Table</a:t>
            </a: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 (Denormalized)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Oswald"/>
              <a:buAutoNum type="arabicPeriod"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Table per Class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BaseQuestionSingle.java</a:t>
            </a:r>
            <a:endParaRPr/>
          </a:p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@Table(name = </a:t>
            </a:r>
            <a:r>
              <a:rPr b="1" lang="en" sz="24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"SINGLE_BASE_QUESTION"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@Inheritance(</a:t>
            </a:r>
            <a:r>
              <a:rPr lang="en" sz="24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strategy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=InheritanceType.</a:t>
            </a:r>
            <a:r>
              <a:rPr lang="en" sz="24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SINGLE_TABLE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BaseQuestionSingle {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@Id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@GeneratedValue(strategy=GenerationType.</a:t>
            </a:r>
            <a:r>
              <a:rPr lang="en" sz="24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IDENTITY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points;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title, description, instructions; ...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TrueOrFalseQuestionSingle.java</a:t>
            </a:r>
            <a:endParaRPr/>
          </a:p>
        </p:txBody>
      </p:sp>
      <p:sp>
        <p:nvSpPr>
          <p:cNvPr id="219" name="Google Shape;219;p4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@Table(name = 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"SINGLE_TRUE_OR_FALSE_QUESTION"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TrueOrFalseQuestionSingle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BaseQuestionSingle {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@Column(name = 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"IS_TRUE"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Boolean isTrue;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FillInTheBlankQuestionSingle.java</a:t>
            </a:r>
            <a:endParaRPr/>
          </a:p>
        </p:txBody>
      </p: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@Table(name = 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"SINGLE_FILL_IN_THE_BLANK_QUESTION"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FillInTheBlankQuestionSingle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BaseQuestionSingle {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@Column(name = 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"VARIABLES"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variables;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single_base_question</a:t>
            </a:r>
            <a:endParaRPr/>
          </a:p>
        </p:txBody>
      </p:sp>
      <p:sp>
        <p:nvSpPr>
          <p:cNvPr id="231" name="Google Shape;231;p47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`single_base_question` (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</a:t>
            </a:r>
            <a:r>
              <a:rPr lang="en" sz="22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dtype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31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`id`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`description`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`instructions`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`points`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`title`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`variables`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`is_true`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bit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(`id`)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47"/>
          <p:cNvSpPr/>
          <p:nvPr/>
        </p:nvSpPr>
        <p:spPr>
          <a:xfrm>
            <a:off x="6328250" y="1338850"/>
            <a:ext cx="2591100" cy="36120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this is the only table needed in single table strategy. all data is stored in one table. all fields in one table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*Repository</a:t>
            </a:r>
            <a:r>
              <a:rPr lang="en">
                <a:highlight>
                  <a:srgbClr val="FFFF00"/>
                </a:highlight>
              </a:rPr>
              <a:t>Single</a:t>
            </a:r>
            <a:r>
              <a:rPr lang="en"/>
              <a:t>.java (one repository per class)</a:t>
            </a:r>
            <a:endParaRPr/>
          </a:p>
        </p:txBody>
      </p:sp>
      <p:sp>
        <p:nvSpPr>
          <p:cNvPr id="238" name="Google Shape;238;p48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BaseQuestionRepository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endParaRPr sz="26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CrudRepository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&lt;BaseQuestion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Integer&gt;{}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TrueOrFalseQuestionRepository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CrudRepository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&lt;TrueOrFalseQuestion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Integer&gt;{}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FillInTheBlankQuestionRepository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CrudRepository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&lt;FillInTheBlankQuestion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Integer&gt;{}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ServiceSingle.java </a:t>
            </a:r>
            <a:r>
              <a:rPr lang="en">
                <a:solidFill>
                  <a:schemeClr val="dk1"/>
                </a:solidFill>
              </a:rPr>
              <a:t>(same as ServiceJoined.java)</a:t>
            </a:r>
            <a:endParaRPr/>
          </a:p>
        </p:txBody>
      </p:sp>
      <p:sp>
        <p:nvSpPr>
          <p:cNvPr id="244" name="Google Shape;244;p49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@RestController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ServiceSingle {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BaseQuestionRepositorySingle baseRepo;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FillInTheBlankQuestionRepositorySingle fillRepo;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TrueOrFalseQuestionRepositorySingle trueRepo; ...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ServiceSingle.java (different mappings/returns)</a:t>
            </a:r>
            <a:endParaRPr/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@GetMapping(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"/api/inheritance/</a:t>
            </a:r>
            <a:r>
              <a:rPr b="1" lang="en" sz="27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/base"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endParaRPr sz="27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createBaseQuestion() {...}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@GetMapping(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"/api/inheritance/</a:t>
            </a:r>
            <a:r>
              <a:rPr b="1" lang="en" sz="27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/fill"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FillInTheBlankQuestion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createFillQuestion() {...}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@GetMapping(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"/api/inheritance/</a:t>
            </a:r>
            <a:r>
              <a:rPr b="1" lang="en" sz="27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/true"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TrueOrFalseQuestion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createTrueQuestion() {...}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1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</a:t>
            </a:r>
            <a:r>
              <a:rPr lang="en">
                <a:highlight>
                  <a:srgbClr val="FFFF00"/>
                </a:highlight>
              </a:rPr>
              <a:t>single</a:t>
            </a:r>
            <a:r>
              <a:rPr lang="en"/>
              <a:t>/base</a:t>
            </a:r>
            <a:endParaRPr/>
          </a:p>
        </p:txBody>
      </p:sp>
      <p:sp>
        <p:nvSpPr>
          <p:cNvPr id="256" name="Google Shape;256;p51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51"/>
          <p:cNvSpPr/>
          <p:nvPr/>
        </p:nvSpPr>
        <p:spPr>
          <a:xfrm>
            <a:off x="6328250" y="1262650"/>
            <a:ext cx="2591100" cy="1743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responses are same as with joined strategy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single</a:t>
            </a:r>
            <a:r>
              <a:rPr lang="en"/>
              <a:t>/fill</a:t>
            </a:r>
            <a:endParaRPr/>
          </a:p>
        </p:txBody>
      </p:sp>
      <p:sp>
        <p:nvSpPr>
          <p:cNvPr id="263" name="Google Shape;263;p52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"variables"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"variables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3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single</a:t>
            </a:r>
            <a:r>
              <a:rPr lang="en"/>
              <a:t>/true</a:t>
            </a:r>
            <a:endParaRPr/>
          </a:p>
        </p:txBody>
      </p:sp>
      <p:sp>
        <p:nvSpPr>
          <p:cNvPr id="269" name="Google Shape;269;p53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OINED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 N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ORMALIZED</a:t>
            </a:r>
            <a:endParaRPr sz="10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TRATEGY</a:t>
            </a:r>
            <a:endParaRPr sz="10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endParaRPr sz="4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</a:rPr>
              <a:t>single_base_question;</a:t>
            </a:r>
            <a:endParaRPr sz="4600"/>
          </a:p>
        </p:txBody>
      </p:sp>
      <p:pic>
        <p:nvPicPr>
          <p:cNvPr id="275" name="Google Shape;2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8463"/>
            <a:ext cx="9144001" cy="10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9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ABLE</a:t>
            </a:r>
            <a:r>
              <a:rPr lang="en" sz="10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</a:t>
            </a:r>
            <a:r>
              <a:rPr lang="en" sz="9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</a:t>
            </a:r>
            <a:r>
              <a:rPr lang="en" sz="10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9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LASS</a:t>
            </a:r>
            <a:r>
              <a:rPr lang="en" sz="10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</a:t>
            </a:r>
            <a:r>
              <a:rPr lang="en" sz="9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TRATEGY</a:t>
            </a:r>
            <a:endParaRPr sz="9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BaseQuestionPerClass.java</a:t>
            </a:r>
            <a:endParaRPr/>
          </a:p>
        </p:txBody>
      </p:sp>
      <p:sp>
        <p:nvSpPr>
          <p:cNvPr id="286" name="Google Shape;286;p5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@Table(name = </a:t>
            </a:r>
            <a:r>
              <a:rPr b="1" lang="en" sz="20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"PER_CLASS_BASE_QUESTION"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@Inheritance(</a:t>
            </a:r>
            <a:r>
              <a:rPr lang="en" sz="20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strategy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=InheritanceType.</a:t>
            </a:r>
            <a:r>
              <a:rPr lang="en" sz="20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TABLE_PER_CLASS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BaseQuestionPerClass {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@Id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@GeneratedValue(strategy=GenerationType.</a:t>
            </a:r>
            <a:r>
              <a:rPr lang="en" sz="20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AUTO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points;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title;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description;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instructions;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per_class_base_question</a:t>
            </a:r>
            <a:endParaRPr/>
          </a:p>
        </p:txBody>
      </p:sp>
      <p:sp>
        <p:nvSpPr>
          <p:cNvPr id="292" name="Google Shape;292;p57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`per_class_base_question` (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`id`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`description`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`instructions`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`points`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`title`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(`id`)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per_class_true_or_false_question</a:t>
            </a:r>
            <a:endParaRPr/>
          </a:p>
        </p:txBody>
      </p:sp>
      <p:sp>
        <p:nvSpPr>
          <p:cNvPr id="298" name="Google Shape;298;p58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`per_class_true_or_false_question` (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`id`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`description`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`instructions`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`points`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`title`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`is_true`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bit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(`id`)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per_class_fill_in_the_blank_question</a:t>
            </a:r>
            <a:endParaRPr/>
          </a:p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`per_class_fill_in_the_blank_question` (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`id`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`description`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`instructions`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`points`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`title`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`variables`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5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(`id`)</a:t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0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ServicePerClass.java </a:t>
            </a:r>
            <a:r>
              <a:rPr lang="en" sz="3200">
                <a:solidFill>
                  <a:schemeClr val="dk1"/>
                </a:solidFill>
              </a:rPr>
              <a:t>(same as ServiceJoined.java)</a:t>
            </a:r>
            <a:endParaRPr sz="3200"/>
          </a:p>
        </p:txBody>
      </p:sp>
      <p:sp>
        <p:nvSpPr>
          <p:cNvPr id="310" name="Google Shape;310;p60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@RestController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Service</a:t>
            </a:r>
            <a:r>
              <a:rPr lang="en" sz="26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{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BaseQuestionRepository</a:t>
            </a:r>
            <a:r>
              <a:rPr lang="en" sz="26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baseRepo;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FillInTheBlankQuestionRepository</a:t>
            </a:r>
            <a:r>
              <a:rPr lang="en" sz="26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fillRepo;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TrueOrFalseQuestionRepository</a:t>
            </a:r>
            <a:r>
              <a:rPr lang="en" sz="26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trueRepo; ...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ServicePerClass</a:t>
            </a:r>
            <a:r>
              <a:rPr lang="en" sz="3100">
                <a:solidFill>
                  <a:schemeClr val="dk1"/>
                </a:solidFill>
              </a:rPr>
              <a:t>.java (different mappings/returns)</a:t>
            </a:r>
            <a:endParaRPr sz="3100"/>
          </a:p>
        </p:txBody>
      </p:sp>
      <p:sp>
        <p:nvSpPr>
          <p:cNvPr id="316" name="Google Shape;316;p61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@GetMapping(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"/api/inheritance/</a:t>
            </a:r>
            <a:r>
              <a:rPr b="1" lang="en" sz="27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preclass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/base"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endParaRPr sz="27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createBaseQuestion() {...}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@GetMapping(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"/api/inheritance/</a:t>
            </a:r>
            <a:r>
              <a:rPr b="1" lang="en" sz="27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preclass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/fill"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FillInTheBlankQuestion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createFillQuestion() {...}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@GetMapping(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"/api/inheritance/</a:t>
            </a:r>
            <a:r>
              <a:rPr b="1" lang="en" sz="27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preclass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/true"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TrueOrFalseQuestion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createTrueQuestion() {...}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2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</a:t>
            </a:r>
            <a:r>
              <a:rPr lang="en">
                <a:highlight>
                  <a:srgbClr val="FFFF00"/>
                </a:highlight>
              </a:rPr>
              <a:t>perclass</a:t>
            </a:r>
            <a:r>
              <a:rPr lang="en"/>
              <a:t>/base</a:t>
            </a:r>
            <a:endParaRPr/>
          </a:p>
        </p:txBody>
      </p:sp>
      <p:sp>
        <p:nvSpPr>
          <p:cNvPr id="322" name="Google Shape;322;p62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62"/>
          <p:cNvSpPr/>
          <p:nvPr/>
        </p:nvSpPr>
        <p:spPr>
          <a:xfrm>
            <a:off x="6328250" y="1262650"/>
            <a:ext cx="2591100" cy="1743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responses are same as with joined strategy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3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perclass</a:t>
            </a:r>
            <a:r>
              <a:rPr lang="en"/>
              <a:t>/fill</a:t>
            </a:r>
            <a:endParaRPr/>
          </a:p>
        </p:txBody>
      </p:sp>
      <p:sp>
        <p:nvSpPr>
          <p:cNvPr id="329" name="Google Shape;329;p63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"variables"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"variables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199" cy="38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4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http://localhost:8080/api/inheritance/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perclass</a:t>
            </a:r>
            <a:r>
              <a:rPr lang="en"/>
              <a:t>/true</a:t>
            </a:r>
            <a:endParaRPr/>
          </a:p>
        </p:txBody>
      </p:sp>
      <p:sp>
        <p:nvSpPr>
          <p:cNvPr id="335" name="Google Shape;335;p6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https://www.thoughts-on-java.org/complete-guide-inheritance-strategies-jpa-hibernate/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http://blog.netgloo.com/2014/12/18/handling-entities-inheritance-with-spring-data-jpa/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BaseQuestionJoined.java</a:t>
            </a:r>
            <a:endParaRPr/>
          </a:p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240350" y="847675"/>
            <a:ext cx="9306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@Table(name = 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"JOINED_BASE_QUESTION"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@Inheritance(</a:t>
            </a:r>
            <a:r>
              <a:rPr lang="en" sz="28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strategy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=InheritanceType.</a:t>
            </a:r>
            <a:r>
              <a:rPr lang="en" sz="28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JOINED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BaseQuestionJoined {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@Id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@GeneratedValue(strategy=GenerationType.</a:t>
            </a:r>
            <a:r>
              <a:rPr lang="en" sz="28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IDENTITY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id;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points;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title, description, instructions; ...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TrueOrFalseQuestionJoined.java</a:t>
            </a:r>
            <a:endParaRPr/>
          </a:p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235500" y="8476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@Table(name =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"JOINED_TRUE_OR_FALSE_QUESTION"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TrueOrFalseQuestionJoined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BaseQuestionJoined {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@Column(name = 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"IS_TRUE"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nullable =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Boolean isTrue;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FillInTheBlankQuestionJoined.java</a:t>
            </a:r>
            <a:endParaRPr/>
          </a:p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235500" y="8476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@Table(name =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"JOINED_FILL_IN_THE_BLANK_QUESTION"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FillInTheBlankQuestionJoined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extends BaseQuestionJoined {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@Column(name = 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"VARIABLES"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nullable =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variables;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joined_base_question</a:t>
            </a:r>
            <a:endParaRPr/>
          </a:p>
        </p:txBody>
      </p:sp>
      <p:sp>
        <p:nvSpPr>
          <p:cNvPr id="138" name="Google Shape;138;p32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`joined_base_question` (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`id`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`description`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`instructions`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`points`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`title`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(`id`)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311700" y="-1217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joined_true_or_false_question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joined_fill_in_the_blank_question</a:t>
            </a:r>
            <a:endParaRPr/>
          </a:p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`joined_true_or_false_question` (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`id`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`is_true`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bit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(`id`)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`joined_fill_in_the_blank_question` (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`id`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`variables`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5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(`id`)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