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9b7f393a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9b7f393a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9b7f393a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9b7f393a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9b7f393a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9b7f393a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9b7f393a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9b7f393a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9b7f393a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9b7f393a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9d144366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9d144366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9d14436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9d14436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9d144366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9d144366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9d144366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9d144366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9d144366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9d144366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3abdd15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3abdd15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b7f393a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b7f393a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b7f393a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9b7f393a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9b7f393a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9b7f393a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9b7f393a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9b7f393a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9b7f393a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9b7f393a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b7f393a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9b7f393a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b7f393a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9b7f393a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0" y="-12175"/>
            <a:ext cx="91440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b="1" sz="36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0" y="677125"/>
            <a:ext cx="9144000" cy="44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swald"/>
              <a:buChar char="●"/>
              <a:defRPr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937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Oswald"/>
              <a:buChar char="○"/>
              <a:defRPr sz="26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937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Oswald"/>
              <a:buChar char="■"/>
              <a:defRPr sz="26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937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Oswald"/>
              <a:buChar char="●"/>
              <a:defRPr sz="26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937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Oswald"/>
              <a:buChar char="○"/>
              <a:defRPr sz="26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937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Oswald"/>
              <a:buChar char="■"/>
              <a:defRPr sz="26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-3937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Oswald"/>
              <a:buChar char="●"/>
              <a:defRPr sz="26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-3937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Oswald"/>
              <a:buChar char="○"/>
              <a:defRPr sz="26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-3937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600"/>
              <a:buFont typeface="Oswald"/>
              <a:buChar char="■"/>
              <a:defRPr sz="26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images-na.ssl-image/.../SX300.jpg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0" y="-25"/>
            <a:ext cx="9144000" cy="5143500"/>
          </a:xfrm>
          <a:prstGeom prst="rect">
            <a:avLst/>
          </a:prstGeom>
          <a:solidFill>
            <a:srgbClr val="38761D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J</a:t>
            </a:r>
            <a:r>
              <a:rPr b="1" lang="en" sz="15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AVA</a:t>
            </a:r>
            <a:r>
              <a:rPr b="1" lang="en" sz="16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&amp;</a:t>
            </a:r>
            <a:endParaRPr b="1" sz="16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</a:t>
            </a:r>
            <a:r>
              <a:rPr b="1" lang="en" sz="15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MDb</a:t>
            </a:r>
            <a:endParaRPr b="1" sz="15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311700" y="4531625"/>
            <a:ext cx="8520600" cy="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Movie By Title</a:t>
            </a:r>
            <a:endParaRPr/>
          </a:p>
        </p:txBody>
      </p:sp>
      <p:sp>
        <p:nvSpPr>
          <p:cNvPr id="154" name="Google Shape;15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sendGetRequest()</a:t>
            </a:r>
            <a:r>
              <a:rPr lang="en"/>
              <a:t> to search movie by its title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public static final String SEARCH_URL =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"http://www.omdbapi.com/?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s=TITLE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&amp;apikey=APIKEY";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public static String searchMovieByTitle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(String title, String key)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title =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URLEncoder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.encode(title, "UTF-8");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String requestUrl = SEARCH_URL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		.replaceAll("TITLE", title)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		.replaceAll("APIKEY", key);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return sendGetRequest(requestUrl);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Movie By Imdb ID</a:t>
            </a:r>
            <a:endParaRPr/>
          </a:p>
        </p:txBody>
      </p:sp>
      <p:sp>
        <p:nvSpPr>
          <p:cNvPr id="160" name="Google Shape;16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sendGetRequest()</a:t>
            </a:r>
            <a:r>
              <a:rPr lang="en"/>
              <a:t> to search movie by its imdb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public static final String SEARCH_BY_IMDB_URL =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"http://www.omdbapi.com/?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i=IMDB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&amp;apikey=APIKEY";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public static String searchMovieByImdb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(String imdb, String key)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String requestUrl = SEARCH_URL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.replaceAll("IMDB", imdb)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		.replaceAll("APIKEY", key);	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return sendGetRequest(requestUrl);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from Main Function</a:t>
            </a:r>
            <a:endParaRPr/>
          </a:p>
        </p:txBody>
      </p:sp>
      <p:sp>
        <p:nvSpPr>
          <p:cNvPr id="166" name="Google Shape;16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public static void main(String[] args)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	String jsonResponse = OmdbWebServiceClient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.searchMovieByTitle("batman", "getyourownkey");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	System.out.println(jsonResponse);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	jsonResponse = OmdbWebServiceClient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.searchMovieByImdb("tt0372784", "getyourownkey");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	System.out.println(jsonResponse);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Response From Search Movie By Title</a:t>
            </a:r>
            <a:endParaRPr/>
          </a:p>
        </p:txBody>
      </p:sp>
      <p:sp>
        <p:nvSpPr>
          <p:cNvPr id="172" name="Google Shape;172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{ "Search": [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{ "Title": "Batman Begins",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"Year": "2005",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"imdbID": "tt0372784",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"Type": "movie",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"Poster":"</a:t>
            </a:r>
            <a:r>
              <a:rPr b="1"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https://images-na.ssl-image/.../SX300.jpg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{...}, {...}, {...}, {...}, {...}, {...}, {...} ],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"totalResults": "335",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"Response": "True"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Response From Search Movie By Imdb ID</a:t>
            </a:r>
            <a:endParaRPr/>
          </a:p>
        </p:txBody>
      </p:sp>
      <p:sp>
        <p:nvSpPr>
          <p:cNvPr id="178" name="Google Shape;178;p3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"Title": "Batman Begins",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"Year": "2005",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"Rated": "PG-13",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"Released": "15 Jun 2005",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"Runtime": "152 min",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"Genre": "Action, Adventure, Thriller",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"Director": "Christopher Nolan",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"Writer": "Bob Kane (characters), David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"Actors": "Christian Bale, Michael Caine, Liam Neeson"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"Plot": "Batman begins his fight to free Gotham City"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Database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CREATE TABLE `experiments`.`movie` (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`id` INT NOT NULL AUTO_INCREMENT,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`imdbId` VARCHAR(45) NULL,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`title` VARCHAR(45) NULL,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`posterUrl` VARCHAR(256) NULL,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PRIMARY KEY (`id`));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9" name="Google Shape;18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Table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User Table</a:t>
            </a:r>
            <a:endParaRPr/>
          </a:p>
        </p:txBody>
      </p:sp>
      <p:sp>
        <p:nvSpPr>
          <p:cNvPr id="195" name="Google Shape;195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CREATE TABLE `experiments`.`movieUser` (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`id` INT NOT NULL AUTO_INCREMENT,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`firstName` VARCHAR(45) NULL,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PRIMARY KEY (`id`));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Review Table</a:t>
            </a:r>
            <a:endParaRPr/>
          </a:p>
        </p:txBody>
      </p:sp>
      <p:sp>
        <p:nvSpPr>
          <p:cNvPr id="201" name="Google Shape;201;p42"/>
          <p:cNvSpPr txBox="1"/>
          <p:nvPr>
            <p:ph idx="1" type="body"/>
          </p:nvPr>
        </p:nvSpPr>
        <p:spPr>
          <a:xfrm>
            <a:off x="311700" y="695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CREATE TABLE `experiments`.`movieReview` (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`id` INT NOT NULL AUTO_INCREMENT,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`movieId` INT NULL,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`userId` INT NULL,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`review` VARCHAR(256) NULL,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PRIMARY KEY (`id`),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INDEX `movieUserFK_idx` (`userId` ASC),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INDEX `movieFK_idx` (`movieId` ASC),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CONSTRAINT `movieUserFK`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FOREIGN KEY (`userId`)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REFERENCES `experiments`.`movieUser` (`id`),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CONSTRAINT `movieFK`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FOREIGN KEY (`movieId`)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REFERENCES `experiments`.`movie` (`id`));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Some  Movie Users</a:t>
            </a:r>
            <a:endParaRPr/>
          </a:p>
        </p:txBody>
      </p:sp>
      <p:sp>
        <p:nvSpPr>
          <p:cNvPr id="207" name="Google Shape;207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INSERT INTO movieUser (firstName) VALUES ('Alice');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INSERT INTO movieUser (firstName) VALUES ('Bob');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INSERT INTO movieUser (firstName) VALUES ('Charlie');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0" y="-12175"/>
            <a:ext cx="91440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Oswald"/>
                <a:ea typeface="Oswald"/>
                <a:cs typeface="Oswald"/>
                <a:sym typeface="Oswald"/>
              </a:rPr>
              <a:t>Apply for an API Key at Omdbapi.com</a:t>
            </a:r>
            <a:endParaRPr sz="4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0" y="677125"/>
            <a:ext cx="9144000" cy="44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Omdbapi.com is a Website that provides movie and television data accessible over an </a:t>
            </a:r>
            <a:r>
              <a:rPr i="1" lang="en"/>
              <a:t>application programming interface</a:t>
            </a:r>
            <a:r>
              <a:rPr lang="en"/>
              <a:t> (API)</a:t>
            </a:r>
            <a:br>
              <a:rPr lang="en"/>
            </a:b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Apply for a Web Service API Key and you will receive it as an email</a:t>
            </a:r>
            <a:br>
              <a:rPr lang="en"/>
            </a:b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Keep it safe and do not share it with others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/>
          <p:nvPr>
            <p:ph type="title"/>
          </p:nvPr>
        </p:nvSpPr>
        <p:spPr>
          <a:xfrm>
            <a:off x="0" y="0"/>
            <a:ext cx="9144000" cy="7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Oswald"/>
                <a:ea typeface="Oswald"/>
                <a:cs typeface="Oswald"/>
                <a:sym typeface="Oswald"/>
              </a:rPr>
              <a:t>Create a Spring Web Project</a:t>
            </a:r>
            <a:endParaRPr b="1" sz="4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2" name="Google Shape;112;p27"/>
          <p:cNvSpPr txBox="1"/>
          <p:nvPr>
            <p:ph idx="1" type="body"/>
          </p:nvPr>
        </p:nvSpPr>
        <p:spPr>
          <a:xfrm>
            <a:off x="311700" y="724200"/>
            <a:ext cx="8520600" cy="4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Use spring command line tool to create a project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spring init --dependencies=web myapp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Create a simple hello world webpage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mkdir myapp/src/main/webapp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cat &gt; myapp/src/main/webapp/index.html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&lt;h1&gt;Hello World&lt;/h1&gt;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an Omdb Web Service Client Class</a:t>
            </a:r>
            <a:endParaRPr/>
          </a:p>
        </p:txBody>
      </p:sp>
      <p:sp>
        <p:nvSpPr>
          <p:cNvPr id="118" name="Google Shape;11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class will search for movies in Omdb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package edu.neu.web.service.client.omdb;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public class OmdbWebServiceClient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public static void main(String[] args) { ... 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Search Movie Function</a:t>
            </a:r>
            <a:endParaRPr/>
          </a:p>
        </p:txBody>
      </p:sp>
      <p:sp>
        <p:nvSpPr>
          <p:cNvPr id="124" name="Google Shape;12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OmdbWebServiceClient</a:t>
            </a:r>
            <a:r>
              <a:rPr lang="en"/>
              <a:t>, create a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sendGetRequest()</a:t>
            </a:r>
            <a:r>
              <a:rPr lang="en"/>
              <a:t> function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public class OmdbWebServiceClient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public static String sendGetRequest(String requestUrl)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	StringBuffer response = new StringBuffer();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//	...next few slides...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	return response.toString();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an HTTP Connection</a:t>
            </a:r>
            <a:endParaRPr/>
          </a:p>
        </p:txBody>
      </p:sp>
      <p:sp>
        <p:nvSpPr>
          <p:cNvPr id="130" name="Google Shape;13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sendGetRequest()</a:t>
            </a:r>
            <a:r>
              <a:rPr lang="en"/>
              <a:t>, open an HTTP connection to requestUrl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try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	URL url = new URL(requestUrl);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	HttpURLConnection connection =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(HttpURLConnection) url.openConnection();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} catch (Exception e)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e.printStackTrace();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Configure GET Connection</a:t>
            </a:r>
            <a:endParaRPr/>
          </a:p>
        </p:txBody>
      </p:sp>
      <p:sp>
        <p:nvSpPr>
          <p:cNvPr id="136" name="Google Shape;13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Configure the HTTP connection as a GET HTTP request and expect JSON as response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connection.setRequestMethod("GET");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connection.setRequestProperty("Accept", "*/*");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connection.setRequestProperty("Content-Type",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"application/json; charset=UTF-8");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from a Buffered Input Stream from Connection</a:t>
            </a:r>
            <a:endParaRPr/>
          </a:p>
        </p:txBody>
      </p:sp>
      <p:sp>
        <p:nvSpPr>
          <p:cNvPr id="142" name="Google Shape;14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an </a:t>
            </a:r>
            <a:r>
              <a:rPr lang="en"/>
              <a:t>inputstream</a:t>
            </a:r>
            <a:r>
              <a:rPr lang="en"/>
              <a:t> from the connection, and wrap it in a buffered reader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InputStream stream = connection.getInputStream();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InputStreamReader reader = new InputStreamReader(stream);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BufferedReader buffer = new BufferedReader(reader);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from Buffer and Append One Line at a Time</a:t>
            </a:r>
            <a:endParaRPr/>
          </a:p>
        </p:txBody>
      </p:sp>
      <p:sp>
        <p:nvSpPr>
          <p:cNvPr id="148" name="Google Shape;14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String line;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	while ((line = buffer.readLine()) != null)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	    response.append(line);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buffer.close();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	connection.disconnect();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 catch (Exception e) { ... 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return response.toString();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