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F2C32-EE81-4604-BBE9-5A3FD8816686}" type="datetimeFigureOut">
              <a:rPr lang="uk-UA" smtClean="0"/>
              <a:pPr/>
              <a:t>09.11.2017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784-7DD1-44CF-987F-DF2F5342AC2C}" type="slidenum">
              <a:rPr lang="uk-UA" smtClean="0"/>
              <a:pPr/>
              <a:t>‹#›</a:t>
            </a:fld>
            <a:endParaRPr lang="uk-U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214290"/>
            <a:ext cx="7772400" cy="1470025"/>
          </a:xfrm>
        </p:spPr>
        <p:txBody>
          <a:bodyPr/>
          <a:lstStyle/>
          <a:p>
            <a:r>
              <a:rPr lang="en-US" b="1" dirty="0" smtClean="0"/>
              <a:t>What is Java Lambda Expression?</a:t>
            </a:r>
            <a:endParaRPr lang="en-US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282" y="2428868"/>
            <a:ext cx="8572560" cy="3286148"/>
          </a:xfrm>
        </p:spPr>
        <p:txBody>
          <a:bodyPr>
            <a:normAutofit/>
          </a:bodyPr>
          <a:lstStyle/>
          <a:p>
            <a:pPr marL="514350" indent="-514350"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Java lambda expression is thus a function which can be created without belonging to any class. </a:t>
            </a:r>
          </a:p>
          <a:p>
            <a:pPr marL="514350" indent="-514350" algn="l">
              <a:buFont typeface="Wingdings" pitchFamily="2" charset="2"/>
              <a:buChar char="Ø"/>
            </a:pPr>
            <a:endParaRPr lang="en-US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 algn="l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lambda expression can be passed around as if it was an object and executed on demand.</a:t>
            </a:r>
          </a:p>
          <a:p>
            <a:pPr marL="514350" indent="-514350" algn="l">
              <a:buFont typeface="Arial" pitchFamily="34" charset="0"/>
              <a:buChar char="•"/>
            </a:pPr>
            <a:endParaRPr lang="en-US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i="1" dirty="0"/>
              <a:t>In Java lambda expression, if there is only one statement, you may or may not use return keyword. You must use return keyword when lambda expression contains multiple statements.</a:t>
            </a:r>
            <a:endParaRPr lang="uk-UA" sz="2400" i="1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1214414" y="1285860"/>
            <a:ext cx="7000924" cy="639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</a:t>
            </a:r>
            <a:r>
              <a:rPr lang="en-US" dirty="0" smtClean="0">
                <a:solidFill>
                  <a:srgbClr val="7030A0"/>
                </a:solidFill>
              </a:rPr>
              <a:t>ambda expression: with or without return keyword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8596" y="2000240"/>
            <a:ext cx="8215370" cy="457203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LambdaExpressionExample6 {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main(String[] args) {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 Lambda expression without return 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keyword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Addable ad1=(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)-&gt;(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a+b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System.out.println(ad1.add(10,20));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 Lambda expression with return </a:t>
            </a:r>
            <a:r>
              <a:rPr lang="en-US" sz="20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keyword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 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Addable ad2=(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a,</a:t>
            </a:r>
            <a:r>
              <a:rPr lang="en-US" sz="20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b)-&gt;{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                    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return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 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a+b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); 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                    };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    System.out.println(ad2.add(100,200));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    }  </a:t>
            </a:r>
          </a:p>
          <a:p>
            <a:pPr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} 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use Lambda Expression?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143117"/>
            <a:ext cx="8229600" cy="3714776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To provide the implementation of functional interface (</a:t>
            </a:r>
            <a:r>
              <a:rPr lang="ru-RU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n interface which has only one abstract method is called functional</a:t>
            </a:r>
            <a:r>
              <a:rPr lang="ru-RU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) </a:t>
            </a:r>
          </a:p>
          <a:p>
            <a:pPr marL="514350" indent="-514350">
              <a:buFont typeface="Wingdings" pitchFamily="2" charset="2"/>
              <a:buChar char="Ø"/>
            </a:pPr>
            <a:endParaRPr lang="en-US" i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514350" indent="-514350">
              <a:buFont typeface="Wingdings" pitchFamily="2" charset="2"/>
              <a:buChar char="Ø"/>
            </a:pPr>
            <a:r>
              <a:rPr lang="en-US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Less coding</a:t>
            </a:r>
          </a:p>
          <a:p>
            <a:pPr>
              <a:buNone/>
            </a:pPr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Lambda Expression Syntax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0034" y="2357430"/>
            <a:ext cx="8229600" cy="4143380"/>
          </a:xfrm>
          <a:ln>
            <a:noFill/>
          </a:ln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Argument-list:</a:t>
            </a:r>
            <a:r>
              <a:rPr lang="en-US" dirty="0"/>
              <a:t> It can be empty or non-empty as </a:t>
            </a:r>
            <a:r>
              <a:rPr lang="en-US" dirty="0" smtClean="0"/>
              <a:t>well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Arrow-token:</a:t>
            </a:r>
            <a:r>
              <a:rPr lang="en-US" dirty="0"/>
              <a:t> It is used to link arguments-list and body of </a:t>
            </a:r>
            <a:r>
              <a:rPr lang="en-US" dirty="0" smtClean="0"/>
              <a:t>expression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Body:</a:t>
            </a:r>
            <a:r>
              <a:rPr lang="en-US" dirty="0"/>
              <a:t> It contains expressions and statements for lambda expression.</a:t>
            </a:r>
            <a:endParaRPr lang="en-US" dirty="0" smtClean="0"/>
          </a:p>
        </p:txBody>
      </p:sp>
      <p:sp useBgFill="1">
        <p:nvSpPr>
          <p:cNvPr id="14" name="Скругленный прямоугольник 13"/>
          <p:cNvSpPr/>
          <p:nvPr/>
        </p:nvSpPr>
        <p:spPr>
          <a:xfrm>
            <a:off x="1571604" y="1428736"/>
            <a:ext cx="6072230" cy="1214446"/>
          </a:xfrm>
          <a:prstGeom prst="roundRect">
            <a:avLst/>
          </a:prstGeom>
          <a:ln w="73025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solidFill>
                  <a:schemeClr val="tx1"/>
                </a:solidFill>
              </a:rPr>
              <a:t>(argument-list) -&gt; {body}</a:t>
            </a:r>
            <a:endParaRPr lang="uk-UA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following are examples of Java lambda expressions</a:t>
            </a:r>
            <a:r>
              <a:rPr lang="en-US" dirty="0"/>
              <a:t>:</a:t>
            </a:r>
            <a:endParaRPr lang="uk-UA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/>
            <a:r>
              <a:rPr lang="uk-UA" sz="2800" dirty="0" smtClean="0">
                <a:latin typeface="+mj-lt"/>
                <a:cs typeface="Arial" pitchFamily="34" charset="0"/>
              </a:rPr>
              <a:t>(</a:t>
            </a:r>
            <a:r>
              <a:rPr lang="uk-UA" sz="2800" b="0" i="1" dirty="0" smtClean="0">
                <a:latin typeface="+mj-lt"/>
                <a:cs typeface="Arial" pitchFamily="34" charset="0"/>
              </a:rPr>
              <a:t>) -&gt; 5 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takes no value and returns 5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800" i="1" dirty="0">
              <a:latin typeface="+mj-lt"/>
              <a:cs typeface="Arial" pitchFamily="34" charset="0"/>
            </a:endParaRPr>
          </a:p>
          <a:p>
            <a:pPr marL="514350" indent="-514350"/>
            <a:r>
              <a:rPr lang="en-US" sz="2800" dirty="0" smtClean="0"/>
              <a:t>x -&gt; 2 * x 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takes a number and returns the result of doubling it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800" dirty="0" smtClean="0">
              <a:solidFill>
                <a:srgbClr val="00B050"/>
              </a:solidFill>
            </a:endParaRPr>
          </a:p>
          <a:p>
            <a:pPr marL="514350" indent="-514350"/>
            <a:r>
              <a:rPr lang="en-US" sz="2800" dirty="0" smtClean="0"/>
              <a:t>(</a:t>
            </a:r>
            <a:r>
              <a:rPr lang="en-US" sz="2800" b="0" i="1" dirty="0" smtClean="0"/>
              <a:t>x, y) -&gt; x – y 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takes two numbers and returns their difference</a:t>
            </a:r>
            <a:endParaRPr lang="ru-RU" sz="2800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endParaRPr lang="en-US" sz="2800" dirty="0" smtClean="0"/>
          </a:p>
          <a:p>
            <a:pPr marL="514350" indent="-514350"/>
            <a:r>
              <a:rPr lang="en-US" sz="2800" dirty="0" smtClean="0"/>
              <a:t>(</a:t>
            </a:r>
            <a:r>
              <a:rPr lang="en-US" sz="2800" b="0" i="1" dirty="0" smtClean="0"/>
              <a:t>String s) -&gt; System.out.print(s) </a:t>
            </a:r>
            <a:endParaRPr lang="ru-RU" sz="2800" b="0" i="1" dirty="0" smtClean="0"/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00B050"/>
                </a:solidFill>
              </a:rPr>
              <a:t>// takes a string and prints it to console</a:t>
            </a:r>
            <a:endParaRPr lang="uk-UA" sz="2800" dirty="0">
              <a:solidFill>
                <a:srgbClr val="00B050"/>
              </a:solidFill>
              <a:latin typeface="+mj-lt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i="1" dirty="0"/>
              <a:t>Let's see </a:t>
            </a:r>
            <a:r>
              <a:rPr lang="en-US" sz="2600" i="1" dirty="0" smtClean="0"/>
              <a:t>an example. We </a:t>
            </a:r>
            <a:r>
              <a:rPr lang="en-US" sz="2600" i="1" dirty="0"/>
              <a:t>are implementing an interface </a:t>
            </a:r>
            <a:r>
              <a:rPr lang="en-US" sz="2600" i="1" dirty="0" smtClean="0"/>
              <a:t>method both without and with </a:t>
            </a:r>
            <a:r>
              <a:rPr lang="en-US" sz="2600" i="1" dirty="0"/>
              <a:t>using lambda expression.</a:t>
            </a:r>
            <a:endParaRPr lang="uk-UA" sz="2600" i="1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643174" y="1285860"/>
            <a:ext cx="4040188" cy="6397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Without lambda expression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8596" y="2000240"/>
            <a:ext cx="8215370" cy="457203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endParaRPr lang="ru-RU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interface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Drawable{  </a:t>
            </a:r>
          </a:p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	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draw();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latin typeface="Arial" pitchFamily="34" charset="0"/>
                <a:cs typeface="Arial" pitchFamily="34" charset="0"/>
              </a:rPr>
              <a:t> LambdaExpressionExample 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 main(String[] args) 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width = 10</a:t>
            </a:r>
            <a:r>
              <a:rPr lang="en-US" dirty="0">
                <a:latin typeface="Arial" pitchFamily="34" charset="0"/>
                <a:cs typeface="Arial" pitchFamily="34" charset="0"/>
              </a:rPr>
              <a:t>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//without lambda, Drawable implementation using anonymous class</a:t>
            </a:r>
            <a:r>
              <a:rPr lang="en-US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Drawable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 =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new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Drawable(){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draw(){System.out.println("Drawing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" + width</a:t>
            </a:r>
            <a:r>
              <a:rPr lang="en-US" dirty="0">
                <a:latin typeface="Arial" pitchFamily="34" charset="0"/>
                <a:cs typeface="Arial" pitchFamily="34" charset="0"/>
              </a:rPr>
              <a:t>);}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};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d.draw();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}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endParaRPr lang="uk-UA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643174" y="571480"/>
            <a:ext cx="4040188" cy="639762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7030A0"/>
                </a:solidFill>
              </a:rPr>
              <a:t>With lambda expression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8596" y="1428736"/>
            <a:ext cx="8215370" cy="5143536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endParaRPr lang="ru-RU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FunctionalInterface</a:t>
            </a:r>
            <a:r>
              <a:rPr lang="en-US" dirty="0">
                <a:latin typeface="Arial" pitchFamily="34" charset="0"/>
                <a:cs typeface="Arial" pitchFamily="34" charset="0"/>
              </a:rPr>
              <a:t>   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interface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Drawable{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 draw();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dirty="0">
                <a:latin typeface="Arial" pitchFamily="34" charset="0"/>
                <a:cs typeface="Arial" pitchFamily="34" charset="0"/>
              </a:rPr>
              <a:t> LambdaExpressionExample2 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dirty="0">
                <a:latin typeface="Arial" pitchFamily="34" charset="0"/>
                <a:cs typeface="Arial" pitchFamily="34" charset="0"/>
              </a:rPr>
              <a:t> main(String[] args) {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int</a:t>
            </a:r>
            <a:r>
              <a:rPr lang="en-US" dirty="0">
                <a:latin typeface="Arial" pitchFamily="34" charset="0"/>
                <a:cs typeface="Arial" pitchFamily="34" charset="0"/>
              </a:rPr>
              <a:t>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width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n-US" dirty="0">
                <a:latin typeface="Arial" pitchFamily="34" charset="0"/>
                <a:cs typeface="Arial" pitchFamily="34" charset="0"/>
              </a:rPr>
              <a:t>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//with lambda</a:t>
            </a:r>
            <a:r>
              <a:rPr lang="en-US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Drawable 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d2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-&gt;</a:t>
            </a:r>
            <a:r>
              <a:rPr lang="ru-RU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    System.out.println("Drawing "+width);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};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    d2.draw();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    }  </a:t>
            </a:r>
          </a:p>
          <a:p>
            <a:pPr>
              <a:buNone/>
            </a:pPr>
            <a:r>
              <a:rPr lang="en-US" dirty="0">
                <a:latin typeface="Arial" pitchFamily="34" charset="0"/>
                <a:cs typeface="Arial" pitchFamily="34" charset="0"/>
              </a:rPr>
              <a:t>} 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i="1" dirty="0"/>
              <a:t>A lambda expression can have zero or any number of arguments</a:t>
            </a:r>
            <a:r>
              <a:rPr lang="en-US" sz="2600" i="1" dirty="0" smtClean="0"/>
              <a:t>.</a:t>
            </a:r>
            <a:endParaRPr lang="uk-UA" sz="2600" i="1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071670" y="1285860"/>
            <a:ext cx="5286412" cy="639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</a:t>
            </a:r>
            <a:r>
              <a:rPr lang="en-US" dirty="0" smtClean="0">
                <a:solidFill>
                  <a:srgbClr val="7030A0"/>
                </a:solidFill>
              </a:rPr>
              <a:t>ambda expression: no parameter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8596" y="2000240"/>
            <a:ext cx="8215370" cy="457203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endParaRPr lang="ru-RU" sz="19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interface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Sayable{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String say();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LambdaExpressionExample3{  </a:t>
            </a:r>
          </a:p>
          <a:p>
            <a:pPr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main(String[] args) {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Sayable 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ru-RU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ru-RU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()</a:t>
            </a:r>
            <a:r>
              <a:rPr lang="ru-RU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-&gt;</a:t>
            </a:r>
            <a:r>
              <a:rPr lang="ru-RU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return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ru-RU" sz="19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sz="19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 have nothing to </a:t>
            </a:r>
            <a:r>
              <a:rPr lang="en-US" sz="19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say</a:t>
            </a:r>
            <a:r>
              <a:rPr lang="ru-RU" sz="1900" dirty="0" smtClean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";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};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System.out.println(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s.say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());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} 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000232" y="0"/>
            <a:ext cx="5286412" cy="639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</a:t>
            </a:r>
            <a:r>
              <a:rPr lang="en-US" dirty="0" smtClean="0">
                <a:solidFill>
                  <a:srgbClr val="7030A0"/>
                </a:solidFill>
              </a:rPr>
              <a:t>ambda expression: single parameter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8596" y="714356"/>
            <a:ext cx="8215370" cy="600079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ru-RU" sz="15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interface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Sayable{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sz="15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String say(String name);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15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500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LambdaExpressionExample4{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sz="15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500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500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main(String[] args) {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</a:t>
            </a:r>
            <a:r>
              <a:rPr lang="en-US" sz="15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 // Lambda expression with single parameter.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Sayable s1=(name)-&gt;{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    </a:t>
            </a:r>
            <a:r>
              <a:rPr lang="en-US" sz="1500" b="1" dirty="0">
                <a:latin typeface="Arial" pitchFamily="34" charset="0"/>
                <a:cs typeface="Arial" pitchFamily="34" charset="0"/>
              </a:rPr>
              <a:t>return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"</a:t>
            </a:r>
            <a:r>
              <a:rPr lang="en-US" sz="15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Hello,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"+name;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};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System.out.println(s1.say</a:t>
            </a:r>
            <a:r>
              <a:rPr lang="en-US" sz="15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("Sonoo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"));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sz="15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 You can omit function parentheses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 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Sayable s2= name -&gt;{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    </a:t>
            </a:r>
            <a:r>
              <a:rPr lang="en-US" sz="1500" b="1" dirty="0">
                <a:latin typeface="Arial" pitchFamily="34" charset="0"/>
                <a:cs typeface="Arial" pitchFamily="34" charset="0"/>
              </a:rPr>
              <a:t>return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"</a:t>
            </a:r>
            <a:r>
              <a:rPr lang="en-US" sz="15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Hello,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 "+name;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};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    System.out.println(s2.say("</a:t>
            </a:r>
            <a:r>
              <a:rPr lang="en-US" sz="1500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Sonoo</a:t>
            </a:r>
            <a:r>
              <a:rPr lang="en-US" sz="1500" dirty="0">
                <a:latin typeface="Arial" pitchFamily="34" charset="0"/>
                <a:cs typeface="Arial" pitchFamily="34" charset="0"/>
              </a:rPr>
              <a:t>"));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    }  </a:t>
            </a:r>
          </a:p>
          <a:p>
            <a:pPr>
              <a:buNone/>
            </a:pPr>
            <a:r>
              <a:rPr lang="en-US" sz="1500" dirty="0">
                <a:latin typeface="Arial" pitchFamily="34" charset="0"/>
                <a:cs typeface="Arial" pitchFamily="34" charset="0"/>
              </a:rPr>
              <a:t>}  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"/>
          </p:nvPr>
        </p:nvSpPr>
        <p:spPr>
          <a:xfrm>
            <a:off x="2000232" y="0"/>
            <a:ext cx="5643602" cy="6397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</a:t>
            </a:r>
            <a:r>
              <a:rPr lang="en-US" dirty="0" smtClean="0">
                <a:solidFill>
                  <a:srgbClr val="7030A0"/>
                </a:solidFill>
              </a:rPr>
              <a:t>ambda expression: multiple parameters</a:t>
            </a:r>
            <a:endParaRPr lang="uk-UA" dirty="0">
              <a:solidFill>
                <a:srgbClr val="7030A0"/>
              </a:solidFill>
            </a:endParaRPr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428596" y="714356"/>
            <a:ext cx="8215370" cy="6000792"/>
          </a:xfr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None/>
            </a:pPr>
            <a:endParaRPr lang="ru-RU" sz="19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interface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Addable{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int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add(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int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a,</a:t>
            </a:r>
            <a:r>
              <a:rPr lang="en-US" sz="19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b);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}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class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LambdaExpressionExample5{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public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static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void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main(String[] args) {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 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 </a:t>
            </a:r>
            <a:r>
              <a:rPr lang="en-US" sz="19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// Multiple parameters in lambda expression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 Addable ad1=(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a,b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)-&gt;(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a+b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);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 System.out.println(ad1.add(10,20));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 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</a:t>
            </a:r>
            <a:r>
              <a:rPr lang="en-US" sz="19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 // Multiple parameters with data type in lambda expression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 Addable ad2=(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int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a,</a:t>
            </a:r>
            <a:r>
              <a:rPr lang="en-US" sz="1900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 b)-&gt;(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a+b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);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    System.out.println(ad2.add(100,200));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    }  </a:t>
            </a:r>
          </a:p>
          <a:p>
            <a:pPr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} 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193</Words>
  <Application>Microsoft Office PowerPoint</Application>
  <PresentationFormat>Экран (4:3)</PresentationFormat>
  <Paragraphs>131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What is Java Lambda Expression?</vt:lpstr>
      <vt:lpstr>Why use Lambda Expression?</vt:lpstr>
      <vt:lpstr>Lambda Expression Syntax</vt:lpstr>
      <vt:lpstr>The following are examples of Java lambda expressions:</vt:lpstr>
      <vt:lpstr>Let's see an example. We are implementing an interface method both without and with using lambda expression.</vt:lpstr>
      <vt:lpstr>Слайд 6</vt:lpstr>
      <vt:lpstr>A lambda expression can have zero or any number of arguments.</vt:lpstr>
      <vt:lpstr>Слайд 8</vt:lpstr>
      <vt:lpstr>Слайд 9</vt:lpstr>
      <vt:lpstr>In Java lambda expression, if there is only one statement, you may or may not use return keyword. You must use return keyword when lambda expression contains multiple statements.</vt:lpstr>
    </vt:vector>
  </TitlesOfParts>
  <Company>Reanimator Extreme Edition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28</cp:revision>
  <dcterms:created xsi:type="dcterms:W3CDTF">2017-11-09T11:59:27Z</dcterms:created>
  <dcterms:modified xsi:type="dcterms:W3CDTF">2017-11-09T14:30:38Z</dcterms:modified>
</cp:coreProperties>
</file>