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b="1" dirty="0" smtClean="0"/>
              <a:t>What is Java Lambda Expression?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8572560" cy="3286148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Java lambda expression is thus a function which can be created without belonging to any class. </a:t>
            </a:r>
          </a:p>
          <a:p>
            <a:pPr marL="514350" indent="-514350" algn="l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lambda expression can be passed around as if it was an object and executed on demand.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Lambda Expression?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7"/>
            <a:ext cx="8229600" cy="3714776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provide the implementation of functional interface (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 interface which has only one abstract method is called functional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coding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 Expression Syntax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4143380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Argument-list:</a:t>
            </a:r>
            <a:r>
              <a:rPr lang="en-US" dirty="0"/>
              <a:t> It can be empty or non-empty as </a:t>
            </a:r>
            <a:r>
              <a:rPr lang="en-US" dirty="0" smtClean="0"/>
              <a:t>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Arrow-token:</a:t>
            </a:r>
            <a:r>
              <a:rPr lang="en-US" dirty="0"/>
              <a:t> It is used to link arguments-list and body of </a:t>
            </a:r>
            <a:r>
              <a:rPr lang="en-US" dirty="0" smtClean="0"/>
              <a:t>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Body:</a:t>
            </a:r>
            <a:r>
              <a:rPr lang="en-US" dirty="0"/>
              <a:t> It contains expressions and statements for lambda expression.</a:t>
            </a:r>
            <a:endParaRPr lang="en-US" dirty="0" smtClean="0"/>
          </a:p>
        </p:txBody>
      </p:sp>
      <p:sp useBgFill="1">
        <p:nvSpPr>
          <p:cNvPr id="14" name="Скругленный прямоугольник 13"/>
          <p:cNvSpPr/>
          <p:nvPr/>
        </p:nvSpPr>
        <p:spPr>
          <a:xfrm>
            <a:off x="1571604" y="1428736"/>
            <a:ext cx="6072230" cy="1214446"/>
          </a:xfrm>
          <a:prstGeom prst="roundRect">
            <a:avLst/>
          </a:prstGeom>
          <a:ln w="730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(argument-list) -&gt; {body}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following are examples of Java lambda expressions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/>
            <a:r>
              <a:rPr lang="uk-UA" sz="2800" dirty="0" smtClean="0">
                <a:latin typeface="+mj-lt"/>
                <a:cs typeface="Arial" pitchFamily="34" charset="0"/>
              </a:rPr>
              <a:t>(</a:t>
            </a:r>
            <a:r>
              <a:rPr lang="uk-UA" sz="2800" b="0" i="1" dirty="0" smtClean="0">
                <a:latin typeface="+mj-lt"/>
                <a:cs typeface="Arial" pitchFamily="34" charset="0"/>
              </a:rPr>
              <a:t>) -&gt; 5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no value and returns 5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i="1" dirty="0">
              <a:latin typeface="+mj-lt"/>
              <a:cs typeface="Arial" pitchFamily="34" charset="0"/>
            </a:endParaRPr>
          </a:p>
          <a:p>
            <a:pPr marL="514350" indent="-514350"/>
            <a:r>
              <a:rPr lang="en-US" sz="2800" dirty="0" smtClean="0"/>
              <a:t>x -&gt; 2 * x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a number and returns the result of doubling it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514350" indent="-514350"/>
            <a:r>
              <a:rPr lang="en-US" sz="2800" dirty="0" smtClean="0"/>
              <a:t>(</a:t>
            </a:r>
            <a:r>
              <a:rPr lang="en-US" sz="2800" b="0" i="1" dirty="0" smtClean="0"/>
              <a:t>x, y) -&gt; x – y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two numbers and returns their difference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(</a:t>
            </a:r>
            <a:r>
              <a:rPr lang="en-US" sz="2800" b="0" i="1" dirty="0" smtClean="0"/>
              <a:t>String s) -&gt; System.out.print(s) </a:t>
            </a:r>
            <a:endParaRPr lang="ru-RU" sz="2800" b="0" i="1" dirty="0" smtClean="0"/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a string and prints it to console</a:t>
            </a:r>
            <a:endParaRPr lang="uk-UA" sz="28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Let's see </a:t>
            </a:r>
            <a:r>
              <a:rPr lang="en-US" sz="2600" i="1" dirty="0" smtClean="0"/>
              <a:t>an example. We </a:t>
            </a:r>
            <a:r>
              <a:rPr lang="en-US" sz="2600" i="1" dirty="0"/>
              <a:t>are implementing an interface </a:t>
            </a:r>
            <a:r>
              <a:rPr lang="en-US" sz="2600" i="1" dirty="0" smtClean="0"/>
              <a:t>method both without and with </a:t>
            </a:r>
            <a:r>
              <a:rPr lang="en-US" sz="2600" i="1" dirty="0"/>
              <a:t>using lambda expression.</a:t>
            </a:r>
            <a:endParaRPr lang="uk-UA" sz="26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43174" y="1285860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Without lambda expression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8215370" cy="45720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Drawable{  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LambdaExpressionExample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width = 10</a:t>
            </a:r>
            <a:r>
              <a:rPr lang="en-US" dirty="0">
                <a:latin typeface="Arial" pitchFamily="34" charset="0"/>
                <a:cs typeface="Arial" pitchFamily="34" charset="0"/>
              </a:rPr>
              <a:t>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//without lambda, Drawable implementation using anonymous 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Drawable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new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Drawable(){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draw(){System.out.println("Drawing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+ width</a:t>
            </a:r>
            <a:r>
              <a:rPr lang="en-US" dirty="0">
                <a:latin typeface="Arial" pitchFamily="34" charset="0"/>
                <a:cs typeface="Arial" pitchFamily="34" charset="0"/>
              </a:rPr>
              <a:t>);}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d.draw();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endParaRPr lang="uk-U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43174" y="571480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With lambda expression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1428736"/>
            <a:ext cx="8215370" cy="51435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FunctionalInterface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LambdaExpressionExample2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width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dirty="0">
                <a:latin typeface="Arial" pitchFamily="34" charset="0"/>
                <a:cs typeface="Arial" pitchFamily="34" charset="0"/>
              </a:rPr>
              <a:t>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//with lambda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Drawable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d2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  System.out.println("Drawing "+width);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d2.draw();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121</Words>
  <Application>Microsoft Office PowerPoint</Application>
  <PresentationFormat>Экран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What is Java Lambda Expression?</vt:lpstr>
      <vt:lpstr>Why use Lambda Expression?</vt:lpstr>
      <vt:lpstr>Lambda Expression Syntax</vt:lpstr>
      <vt:lpstr>The following are examples of Java lambda expressions:</vt:lpstr>
      <vt:lpstr>Let's see an example. We are implementing an interface method both without and with using lambda expression.</vt:lpstr>
      <vt:lpstr>Слайд 6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20</cp:revision>
  <dcterms:created xsi:type="dcterms:W3CDTF">2017-11-09T11:59:27Z</dcterms:created>
  <dcterms:modified xsi:type="dcterms:W3CDTF">2017-11-09T14:05:28Z</dcterms:modified>
</cp:coreProperties>
</file>