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/>
          <a:lstStyle/>
          <a:p>
            <a:r>
              <a:rPr lang="en-US" b="1" dirty="0" smtClean="0"/>
              <a:t>What is Java Lambda Expression?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2428868"/>
            <a:ext cx="8572560" cy="3286148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Java lambda expression is thus a function which can be created without belonging to any class. </a:t>
            </a:r>
          </a:p>
          <a:p>
            <a:pPr marL="514350" indent="-514350" algn="l">
              <a:buFont typeface="Wingdings" pitchFamily="2" charset="2"/>
              <a:buChar char="Ø"/>
            </a:pPr>
            <a:endParaRPr lang="en-US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lambda expression can be passed around as if it was an object and executed on demand.</a:t>
            </a:r>
          </a:p>
          <a:p>
            <a:pPr marL="514350" indent="-51435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use Lambda Expression?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3117"/>
            <a:ext cx="8229600" cy="3714776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provide the implementation of functional interface (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 interface which has only one abstract method is called functional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Less coding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Lambda Expression Syntax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4143380"/>
          </a:xfrm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Argument-list:</a:t>
            </a:r>
            <a:r>
              <a:rPr lang="en-US" dirty="0"/>
              <a:t> It can be empty or non-empty as </a:t>
            </a:r>
            <a:r>
              <a:rPr lang="en-US" dirty="0" smtClean="0"/>
              <a:t>well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Arrow-token:</a:t>
            </a:r>
            <a:r>
              <a:rPr lang="en-US" dirty="0"/>
              <a:t> It is used to link arguments-list and body of </a:t>
            </a:r>
            <a:r>
              <a:rPr lang="en-US" dirty="0" smtClean="0"/>
              <a:t>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Body:</a:t>
            </a:r>
            <a:r>
              <a:rPr lang="en-US" dirty="0"/>
              <a:t> It contains expressions and statements for lambda expression.</a:t>
            </a:r>
            <a:endParaRPr lang="en-US" dirty="0" smtClean="0"/>
          </a:p>
        </p:txBody>
      </p:sp>
      <p:sp useBgFill="1">
        <p:nvSpPr>
          <p:cNvPr id="14" name="Скругленный прямоугольник 13"/>
          <p:cNvSpPr/>
          <p:nvPr/>
        </p:nvSpPr>
        <p:spPr>
          <a:xfrm>
            <a:off x="1571604" y="1428736"/>
            <a:ext cx="6072230" cy="1214446"/>
          </a:xfrm>
          <a:prstGeom prst="roundRect">
            <a:avLst/>
          </a:prstGeom>
          <a:ln w="730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(argument-list) -&gt; {body}</a:t>
            </a:r>
            <a:endParaRPr lang="uk-UA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81</Words>
  <Application>Microsoft Office PowerPoint</Application>
  <PresentationFormat>Экран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What is Java Lambda Expression?</vt:lpstr>
      <vt:lpstr>Why use Lambda Expression?</vt:lpstr>
      <vt:lpstr>Lambda Expression Syntax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11</cp:revision>
  <dcterms:created xsi:type="dcterms:W3CDTF">2017-11-09T11:59:27Z</dcterms:created>
  <dcterms:modified xsi:type="dcterms:W3CDTF">2017-11-09T13:42:08Z</dcterms:modified>
</cp:coreProperties>
</file>