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14290"/>
            <a:ext cx="7772400" cy="1470025"/>
          </a:xfrm>
        </p:spPr>
        <p:txBody>
          <a:bodyPr/>
          <a:lstStyle/>
          <a:p>
            <a:r>
              <a:rPr lang="en-US" b="1" dirty="0" smtClean="0"/>
              <a:t>What is Java </a:t>
            </a:r>
            <a:r>
              <a:rPr lang="en-US" b="1" dirty="0" smtClean="0"/>
              <a:t>Lambda </a:t>
            </a:r>
            <a:r>
              <a:rPr lang="en-US" b="1" dirty="0" smtClean="0"/>
              <a:t>Expression?</a:t>
            </a:r>
            <a:endParaRPr lang="en-US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282" y="2428868"/>
            <a:ext cx="8572560" cy="3286148"/>
          </a:xfrm>
        </p:spPr>
        <p:txBody>
          <a:bodyPr>
            <a:normAutofit/>
          </a:bodyPr>
          <a:lstStyle/>
          <a:p>
            <a:pPr marL="514350" indent="-514350" algn="l">
              <a:buFont typeface="Wingdings" pitchFamily="2" charset="2"/>
              <a:buChar char="Ø"/>
            </a:pP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Java lambda expression is thus a function which can be created without belonging to any class. </a:t>
            </a:r>
            <a:endParaRPr lang="en-US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 algn="l">
              <a:buFont typeface="Wingdings" pitchFamily="2" charset="2"/>
              <a:buChar char="Ø"/>
            </a:pPr>
            <a:endParaRPr lang="en-US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 algn="l">
              <a:buFont typeface="Wingdings" pitchFamily="2" charset="2"/>
              <a:buChar char="Ø"/>
            </a:pP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</a:t>
            </a: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lambda expression can be passed around as if it was an object and executed on demand</a:t>
            </a: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514350" indent="-51435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42</Words>
  <Application>Microsoft Office PowerPoint</Application>
  <PresentationFormat>Экран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What is Java Lambda Expression?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7</cp:revision>
  <dcterms:created xsi:type="dcterms:W3CDTF">2017-11-09T11:59:27Z</dcterms:created>
  <dcterms:modified xsi:type="dcterms:W3CDTF">2017-11-09T12:54:35Z</dcterms:modified>
</cp:coreProperties>
</file>