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b="1" dirty="0" smtClean="0"/>
              <a:t>What is Java Lambda Expression?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8572560" cy="3286148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Java lambda expression is thus a function which can be created without belonging to any class. </a:t>
            </a:r>
          </a:p>
          <a:p>
            <a:pPr marL="514350" indent="-514350" algn="l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lambda expression can be passed around as if it was an object and executed on demand.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</a:t>
            </a:r>
            <a:r>
              <a:rPr lang="en-US" b="1" dirty="0" smtClean="0"/>
              <a:t>L</a:t>
            </a:r>
            <a:r>
              <a:rPr lang="en-US" b="1" dirty="0" smtClean="0"/>
              <a:t>ambda </a:t>
            </a:r>
            <a:r>
              <a:rPr lang="en-US" b="1" dirty="0" smtClean="0"/>
              <a:t>Expression?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7"/>
            <a:ext cx="8229600" cy="3714776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provide the implementation of functional interface (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 which has only one abstract method is called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functional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coding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What is Java Lambda Expression?</vt:lpstr>
      <vt:lpstr>Why use Lambda Expression?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9</cp:revision>
  <dcterms:created xsi:type="dcterms:W3CDTF">2017-11-09T11:59:27Z</dcterms:created>
  <dcterms:modified xsi:type="dcterms:W3CDTF">2017-11-09T13:16:56Z</dcterms:modified>
</cp:coreProperties>
</file>