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2" r:id="rId2"/>
    <p:sldId id="271" r:id="rId3"/>
    <p:sldId id="260" r:id="rId4"/>
    <p:sldId id="286" r:id="rId5"/>
    <p:sldId id="278" r:id="rId6"/>
    <p:sldId id="293" r:id="rId7"/>
    <p:sldId id="303" r:id="rId8"/>
    <p:sldId id="287" r:id="rId9"/>
    <p:sldId id="276" r:id="rId10"/>
    <p:sldId id="294" r:id="rId11"/>
    <p:sldId id="297" r:id="rId12"/>
    <p:sldId id="268" r:id="rId13"/>
    <p:sldId id="280" r:id="rId14"/>
    <p:sldId id="298" r:id="rId15"/>
    <p:sldId id="296" r:id="rId16"/>
    <p:sldId id="295" r:id="rId17"/>
    <p:sldId id="300" r:id="rId18"/>
    <p:sldId id="301" r:id="rId19"/>
    <p:sldId id="281" r:id="rId20"/>
    <p:sldId id="284" r:id="rId21"/>
    <p:sldId id="265" r:id="rId22"/>
    <p:sldId id="273" r:id="rId23"/>
    <p:sldId id="291" r:id="rId24"/>
    <p:sldId id="292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008A3E"/>
    <a:srgbClr val="800000"/>
    <a:srgbClr val="FFFFFF"/>
    <a:srgbClr val="3BC7FF"/>
    <a:srgbClr val="00A44A"/>
    <a:srgbClr val="00602B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E86E-A423-4FA6-A6BB-C4FA483BE9BE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45327-CC0A-45C5-96EE-9D1926A6F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3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F939-ACA4-4CF0-5F21-A13D27BBB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0672B-16A1-65BC-226B-CC6106FC9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7A24-6512-CBD9-C46D-8DF05EC2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8B0C-56DB-6FE4-1094-6671F583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3D68-40E4-F251-F8BB-FC2669E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8B2E-71A0-7339-590B-B4DE1A86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E7F57-0709-3455-129A-075890B2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9785-9060-B0B8-34F0-5534F85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15B1-7F91-845E-F575-7118B027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FB9F-B09E-0E76-81DA-3C75AA06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05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E10FC-2569-FD13-C8EF-6050F89A9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D4D3A-583D-A4F8-79E0-960467A7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2CAE-4951-4442-4696-854465D4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B92F-59EB-96CB-97CD-67B0AE1C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7BF3-50B7-D48D-D68F-E68E6EC3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6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5A45-4D5A-F97F-30AD-39496968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D6FF-B3B0-59FA-D069-3CB95A5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46A7-95F4-DB78-5A7C-86AAC1BB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3691-7A9A-815B-DF4C-63113391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F2A4-FD3C-2BA2-547A-28BA9D25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58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5342-5523-10A3-7DA0-2889176F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02F67-507F-6E32-639C-8162136B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8ADF-2C0D-84EE-FD5C-94244334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D296-BCB1-D633-8E0B-2C88BAEA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4473-90E4-8294-680F-A9D41696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0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B1A0-B5EB-1E14-1338-E958A1BB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F6A-48D8-E198-7EEC-9C0785B9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E6A7D-D34F-B389-2853-673E14E41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4F94-142B-AF30-1511-28934AC2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FCB0-D608-F81D-F57A-C31BBA7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0AF0-5DBF-A21B-5885-34B9A7A6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06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2681-1986-3CCB-CFB9-F4C98B4B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6D6F7-55B0-04E7-549F-4C755F38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4B4B-ADA9-1013-8A86-06872EA0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1DD0E-4488-7435-43F7-DA4E8DD8B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83034-A6D9-15D1-2495-E09FB1CBC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FEF7-CEE8-FF01-8EF0-D3B85FF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72B0E-BE1B-C1E0-2E86-D1553013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9D56E-C33A-D282-D6BE-380CA103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3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AFC4-1245-627E-C101-A6BC9C0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0440C-F79A-B571-4684-C85B09C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B127-A745-C656-4C11-8830B2E3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EB4D5-A8FE-5C5F-4279-95449CEC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6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D35B4-29DF-3A16-7316-BE968EF6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8B80-E66F-69B7-9EBB-608E0D81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BFFF-1AE2-EAE7-81CB-6ABC0888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62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9FCD-094B-960E-D2E0-49536362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2529-B6F3-74DA-F60C-18DDDFDB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B528E-F79E-8AA0-9EDC-1CF16FEA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6E691-AE27-6546-8426-7D57717D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0A5FB-2377-38BA-1A8B-A2F6DFDF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5B08-586E-DA11-9B97-213AE69F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4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0855-A556-B9A2-56B2-C887B239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65C8F-D8D1-D5E7-EB13-E628B6BDE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53E82-1C2D-EFEC-62FC-9994654D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D70-7236-0F22-9C4F-E2AB08BE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2119-79DA-3744-1E98-42EEB908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5443D-1AD8-5DD2-7B1B-96E5ECB5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13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45D4A-726A-EF97-A647-7C51681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7F7A-4CBF-C280-A250-84D82CCD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12C1-8F7E-36C4-87DB-C4C33C20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625E-DCA4-4B40-98DE-2A300DB7FA9B}" type="datetimeFigureOut">
              <a:rPr lang="en-GB" smtClean="0"/>
              <a:t>24/03/2024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3D09-606F-C828-EAEA-D0EBF9ECB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221B-258D-36C0-4DE3-196073FF2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13A4-CEA6-43EE-A49E-F6193110894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.jpe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10.jpeg"/><Relationship Id="rId9" Type="http://schemas.openxmlformats.org/officeDocument/2006/relationships/image" Target="../media/image29.png"/><Relationship Id="rId1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jpe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0.jpe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jpeg"/><Relationship Id="rId7" Type="http://schemas.microsoft.com/office/2007/relationships/hdphoto" Target="../media/hdphoto1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4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10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2.wdp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4.jpe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38.png"/><Relationship Id="rId2" Type="http://schemas.openxmlformats.org/officeDocument/2006/relationships/image" Target="../media/image3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image" Target="../media/image4.jpeg"/><Relationship Id="rId15" Type="http://schemas.openxmlformats.org/officeDocument/2006/relationships/image" Target="../media/image35.png"/><Relationship Id="rId10" Type="http://schemas.openxmlformats.org/officeDocument/2006/relationships/image" Target="../media/image3.jpeg"/><Relationship Id="rId4" Type="http://schemas.openxmlformats.org/officeDocument/2006/relationships/image" Target="../media/image27.png"/><Relationship Id="rId9" Type="http://schemas.openxmlformats.org/officeDocument/2006/relationships/image" Target="../media/image6.jpeg"/><Relationship Id="rId1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1.jpeg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6.jpe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1.jpeg"/><Relationship Id="rId4" Type="http://schemas.openxmlformats.org/officeDocument/2006/relationships/image" Target="../media/image9.jpeg"/><Relationship Id="rId9" Type="http://schemas.openxmlformats.org/officeDocument/2006/relationships/image" Target="../media/image15.pn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1.png"/><Relationship Id="rId3" Type="http://schemas.openxmlformats.org/officeDocument/2006/relationships/image" Target="../media/image5.png"/><Relationship Id="rId21" Type="http://schemas.openxmlformats.org/officeDocument/2006/relationships/image" Target="../media/image26.png"/><Relationship Id="rId7" Type="http://schemas.openxmlformats.org/officeDocument/2006/relationships/image" Target="../media/image3.jpeg"/><Relationship Id="rId12" Type="http://schemas.openxmlformats.org/officeDocument/2006/relationships/image" Target="../media/image21.png"/><Relationship Id="rId17" Type="http://schemas.openxmlformats.org/officeDocument/2006/relationships/image" Target="../media/image8.png"/><Relationship Id="rId2" Type="http://schemas.openxmlformats.org/officeDocument/2006/relationships/image" Target="../media/image16.jpeg"/><Relationship Id="rId16" Type="http://schemas.openxmlformats.org/officeDocument/2006/relationships/image" Target="../media/image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jpeg"/><Relationship Id="rId5" Type="http://schemas.openxmlformats.org/officeDocument/2006/relationships/image" Target="../media/image7.jpeg"/><Relationship Id="rId15" Type="http://schemas.openxmlformats.org/officeDocument/2006/relationships/image" Target="../media/image4.jpeg"/><Relationship Id="rId10" Type="http://schemas.openxmlformats.org/officeDocument/2006/relationships/image" Target="../media/image20.png"/><Relationship Id="rId19" Type="http://schemas.openxmlformats.org/officeDocument/2006/relationships/image" Target="../media/image24.jpeg"/><Relationship Id="rId4" Type="http://schemas.openxmlformats.org/officeDocument/2006/relationships/image" Target="../media/image17.png"/><Relationship Id="rId9" Type="http://schemas.openxmlformats.org/officeDocument/2006/relationships/image" Target="../media/image6.jpeg"/><Relationship Id="rId1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eg"/><Relationship Id="rId3" Type="http://schemas.openxmlformats.org/officeDocument/2006/relationships/image" Target="../media/image4.jpeg"/><Relationship Id="rId7" Type="http://schemas.openxmlformats.org/officeDocument/2006/relationships/image" Target="../media/image10.jpeg"/><Relationship Id="rId12" Type="http://schemas.openxmlformats.org/officeDocument/2006/relationships/image" Target="../media/image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jpeg"/><Relationship Id="rId5" Type="http://schemas.openxmlformats.org/officeDocument/2006/relationships/image" Target="../media/image11.jpe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478B03-0966-60FE-6873-E44B3E8AC6E8}"/>
              </a:ext>
            </a:extLst>
          </p:cNvPr>
          <p:cNvSpPr txBox="1">
            <a:spLocks/>
          </p:cNvSpPr>
          <p:nvPr/>
        </p:nvSpPr>
        <p:spPr>
          <a:xfrm>
            <a:off x="829491" y="406399"/>
            <a:ext cx="9063445" cy="581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u="sng" dirty="0"/>
              <a:t>Version changes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New board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Categorised resources into “trinkets” and treasure. Trinkets are given as generic rewards.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Treasures can only be exchanged during your turn or when paying for a ritual/power.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Added day/night mechanic. Resources are only generated during Daytime.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Meeple is removed from player board when hexed.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Whisper moves to next suspicion number.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6037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EC84084-9CFC-37BB-0133-8D7701CF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04821"/>
              </p:ext>
            </p:extLst>
          </p:nvPr>
        </p:nvGraphicFramePr>
        <p:xfrm>
          <a:off x="1367406" y="209726"/>
          <a:ext cx="7479717" cy="616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04">
                  <a:extLst>
                    <a:ext uri="{9D8B030D-6E8A-4147-A177-3AD203B41FA5}">
                      <a16:colId xmlns:a16="http://schemas.microsoft.com/office/drawing/2014/main" val="2243793272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3527687378"/>
                    </a:ext>
                  </a:extLst>
                </a:gridCol>
                <a:gridCol w="4946242">
                  <a:extLst>
                    <a:ext uri="{9D8B030D-6E8A-4147-A177-3AD203B41FA5}">
                      <a16:colId xmlns:a16="http://schemas.microsoft.com/office/drawing/2014/main" val="1516740657"/>
                    </a:ext>
                  </a:extLst>
                </a:gridCol>
              </a:tblGrid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4642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Raises base suspicion by 2 and prevents resources being moved out of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2307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Add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 the indicated resource to a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31724"/>
                  </a:ext>
                </a:extLst>
              </a:tr>
              <a:tr h="672523">
                <a:tc>
                  <a:txBody>
                    <a:bodyPr/>
                    <a:lstStyle/>
                    <a:p>
                      <a:r>
                        <a:rPr lang="en-GB" sz="1600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Move the indicated object the indicated number of spaces.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357"/>
                  </a:ext>
                </a:extLst>
              </a:tr>
              <a:tr h="687897">
                <a:tc>
                  <a:txBody>
                    <a:bodyPr/>
                    <a:lstStyle/>
                    <a:p>
                      <a:r>
                        <a:rPr lang="en-GB" sz="1600" dirty="0"/>
                        <a:t>Raise/lower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Raise/lower indicated meter.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4758"/>
                  </a:ext>
                </a:extLst>
              </a:tr>
              <a:tr h="694640">
                <a:tc>
                  <a:txBody>
                    <a:bodyPr/>
                    <a:lstStyle/>
                    <a:p>
                      <a:r>
                        <a:rPr lang="en-GB" sz="1600" dirty="0"/>
                        <a:t>Gather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maximum resources collected by a gather action. Either an adjusted value (+/-X) or an absolute value (X).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1083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Indicates the actions affects you.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2691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Other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Indicates the action affects a player of your choice.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93565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Transfer the indicated object between the indicated places.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2748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Add/remove a hex from another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40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D46B2D6-66BE-E3CF-6D65-E1CA5C2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98807" y="1301421"/>
            <a:ext cx="3277998" cy="977160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Symbology</a:t>
            </a:r>
            <a:endParaRPr lang="en-GB" b="1" dirty="0"/>
          </a:p>
        </p:txBody>
      </p:sp>
      <p:pic>
        <p:nvPicPr>
          <p:cNvPr id="2052" name="Picture 4" descr="Knight Helmet Clipart">
            <a:extLst>
              <a:ext uri="{FF2B5EF4-FFF2-40B4-BE49-F238E27FC236}">
                <a16:creationId xmlns:a16="http://schemas.microsoft.com/office/drawing/2014/main" id="{61CA0242-9CBD-38EE-96F0-7B853622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02" y="803761"/>
            <a:ext cx="442941" cy="54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B3F802DB-3393-5A9C-2F28-A9A9500ABF47}"/>
              </a:ext>
            </a:extLst>
          </p:cNvPr>
          <p:cNvSpPr/>
          <p:nvPr/>
        </p:nvSpPr>
        <p:spPr>
          <a:xfrm>
            <a:off x="3054229" y="1425080"/>
            <a:ext cx="454054" cy="454054"/>
          </a:xfrm>
          <a:prstGeom prst="arc">
            <a:avLst>
              <a:gd name="adj1" fmla="val 373019"/>
              <a:gd name="adj2" fmla="val 1633779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E2EF9C8-B9E0-1762-3792-1107F194C427}"/>
              </a:ext>
            </a:extLst>
          </p:cNvPr>
          <p:cNvSpPr/>
          <p:nvPr/>
        </p:nvSpPr>
        <p:spPr>
          <a:xfrm>
            <a:off x="3349418" y="1398863"/>
            <a:ext cx="201859" cy="201859"/>
          </a:xfrm>
          <a:prstGeom prst="plus">
            <a:avLst>
              <a:gd name="adj" fmla="val 3654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1C4E31-5098-6A8A-0483-63AD4B7BDA7A}"/>
              </a:ext>
            </a:extLst>
          </p:cNvPr>
          <p:cNvGrpSpPr/>
          <p:nvPr/>
        </p:nvGrpSpPr>
        <p:grpSpPr>
          <a:xfrm>
            <a:off x="2985082" y="2232367"/>
            <a:ext cx="724073" cy="369332"/>
            <a:chOff x="10103229" y="3129094"/>
            <a:chExt cx="724073" cy="36933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D7FF3C-E82B-7C7E-F036-B7F5FB9CCAF6}"/>
                </a:ext>
              </a:extLst>
            </p:cNvPr>
            <p:cNvSpPr/>
            <p:nvPr/>
          </p:nvSpPr>
          <p:spPr>
            <a:xfrm>
              <a:off x="10103229" y="3172980"/>
              <a:ext cx="724073" cy="281560"/>
            </a:xfrm>
            <a:custGeom>
              <a:avLst/>
              <a:gdLst>
                <a:gd name="connsiteX0" fmla="*/ 0 w 724073"/>
                <a:gd name="connsiteY0" fmla="*/ 70390 h 281560"/>
                <a:gd name="connsiteX1" fmla="*/ 202468 w 724073"/>
                <a:gd name="connsiteY1" fmla="*/ 70390 h 281560"/>
                <a:gd name="connsiteX2" fmla="*/ 192207 w 724073"/>
                <a:gd name="connsiteY2" fmla="*/ 85609 h 281560"/>
                <a:gd name="connsiteX3" fmla="*/ 181144 w 724073"/>
                <a:gd name="connsiteY3" fmla="*/ 140407 h 281560"/>
                <a:gd name="connsiteX4" fmla="*/ 192207 w 724073"/>
                <a:gd name="connsiteY4" fmla="*/ 195205 h 281560"/>
                <a:gd name="connsiteX5" fmla="*/ 202971 w 724073"/>
                <a:gd name="connsiteY5" fmla="*/ 211170 h 281560"/>
                <a:gd name="connsiteX6" fmla="*/ 0 w 724073"/>
                <a:gd name="connsiteY6" fmla="*/ 211170 h 281560"/>
                <a:gd name="connsiteX7" fmla="*/ 583293 w 724073"/>
                <a:gd name="connsiteY7" fmla="*/ 0 h 281560"/>
                <a:gd name="connsiteX8" fmla="*/ 724073 w 724073"/>
                <a:gd name="connsiteY8" fmla="*/ 140780 h 281560"/>
                <a:gd name="connsiteX9" fmla="*/ 583293 w 724073"/>
                <a:gd name="connsiteY9" fmla="*/ 281560 h 281560"/>
                <a:gd name="connsiteX10" fmla="*/ 583293 w 724073"/>
                <a:gd name="connsiteY10" fmla="*/ 211170 h 281560"/>
                <a:gd name="connsiteX11" fmla="*/ 440879 w 724073"/>
                <a:gd name="connsiteY11" fmla="*/ 211170 h 281560"/>
                <a:gd name="connsiteX12" fmla="*/ 451643 w 724073"/>
                <a:gd name="connsiteY12" fmla="*/ 195205 h 281560"/>
                <a:gd name="connsiteX13" fmla="*/ 462706 w 724073"/>
                <a:gd name="connsiteY13" fmla="*/ 140407 h 281560"/>
                <a:gd name="connsiteX14" fmla="*/ 451643 w 724073"/>
                <a:gd name="connsiteY14" fmla="*/ 85609 h 281560"/>
                <a:gd name="connsiteX15" fmla="*/ 441382 w 724073"/>
                <a:gd name="connsiteY15" fmla="*/ 70390 h 281560"/>
                <a:gd name="connsiteX16" fmla="*/ 583293 w 724073"/>
                <a:gd name="connsiteY16" fmla="*/ 70390 h 2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73" h="281560">
                  <a:moveTo>
                    <a:pt x="0" y="70390"/>
                  </a:moveTo>
                  <a:lnTo>
                    <a:pt x="202468" y="70390"/>
                  </a:lnTo>
                  <a:lnTo>
                    <a:pt x="192207" y="85609"/>
                  </a:lnTo>
                  <a:cubicBezTo>
                    <a:pt x="185083" y="102452"/>
                    <a:pt x="181144" y="120969"/>
                    <a:pt x="181144" y="140407"/>
                  </a:cubicBezTo>
                  <a:cubicBezTo>
                    <a:pt x="181144" y="159845"/>
                    <a:pt x="185083" y="178363"/>
                    <a:pt x="192207" y="195205"/>
                  </a:cubicBezTo>
                  <a:lnTo>
                    <a:pt x="202971" y="211170"/>
                  </a:lnTo>
                  <a:lnTo>
                    <a:pt x="0" y="211170"/>
                  </a:lnTo>
                  <a:close/>
                  <a:moveTo>
                    <a:pt x="583293" y="0"/>
                  </a:moveTo>
                  <a:lnTo>
                    <a:pt x="724073" y="140780"/>
                  </a:lnTo>
                  <a:lnTo>
                    <a:pt x="583293" y="281560"/>
                  </a:lnTo>
                  <a:lnTo>
                    <a:pt x="583293" y="211170"/>
                  </a:lnTo>
                  <a:lnTo>
                    <a:pt x="440879" y="211170"/>
                  </a:lnTo>
                  <a:lnTo>
                    <a:pt x="451643" y="195205"/>
                  </a:lnTo>
                  <a:cubicBezTo>
                    <a:pt x="458767" y="178363"/>
                    <a:pt x="462706" y="159845"/>
                    <a:pt x="462706" y="140407"/>
                  </a:cubicBezTo>
                  <a:cubicBezTo>
                    <a:pt x="462706" y="120969"/>
                    <a:pt x="458767" y="102452"/>
                    <a:pt x="451643" y="85609"/>
                  </a:cubicBezTo>
                  <a:lnTo>
                    <a:pt x="441382" y="70390"/>
                  </a:lnTo>
                  <a:lnTo>
                    <a:pt x="583293" y="70390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FA19BF-778A-478F-5F9B-02A9650B6587}"/>
                </a:ext>
              </a:extLst>
            </p:cNvPr>
            <p:cNvSpPr txBox="1"/>
            <p:nvPr/>
          </p:nvSpPr>
          <p:spPr>
            <a:xfrm>
              <a:off x="10272146" y="31290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pic>
        <p:nvPicPr>
          <p:cNvPr id="32" name="Picture 4" descr="Knight Helmet Clipart">
            <a:extLst>
              <a:ext uri="{FF2B5EF4-FFF2-40B4-BE49-F238E27FC236}">
                <a16:creationId xmlns:a16="http://schemas.microsoft.com/office/drawing/2014/main" id="{CAB82B34-7155-AE4E-29A0-5F893261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94" y="1982289"/>
            <a:ext cx="295189" cy="3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oncise,design,image,eye,eye clipart,symbol clipart | Eye symbol, Eye logo,  Eye illustration">
            <a:extLst>
              <a:ext uri="{FF2B5EF4-FFF2-40B4-BE49-F238E27FC236}">
                <a16:creationId xmlns:a16="http://schemas.microsoft.com/office/drawing/2014/main" id="{0F18137E-D989-2762-071C-C27CE428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13" y="2877721"/>
            <a:ext cx="763610" cy="4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Half Frame 36">
            <a:extLst>
              <a:ext uri="{FF2B5EF4-FFF2-40B4-BE49-F238E27FC236}">
                <a16:creationId xmlns:a16="http://schemas.microsoft.com/office/drawing/2014/main" id="{57777551-292B-2085-66DF-90621BD21696}"/>
              </a:ext>
            </a:extLst>
          </p:cNvPr>
          <p:cNvSpPr/>
          <p:nvPr/>
        </p:nvSpPr>
        <p:spPr>
          <a:xfrm rot="2700000">
            <a:off x="2816338" y="2864253"/>
            <a:ext cx="322907" cy="330114"/>
          </a:xfrm>
          <a:prstGeom prst="halfFrame">
            <a:avLst>
              <a:gd name="adj1" fmla="val 13850"/>
              <a:gd name="adj2" fmla="val 1514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EEA350-C0ED-B83A-38E8-4F64C086DCED}"/>
              </a:ext>
            </a:extLst>
          </p:cNvPr>
          <p:cNvGrpSpPr/>
          <p:nvPr/>
        </p:nvGrpSpPr>
        <p:grpSpPr>
          <a:xfrm>
            <a:off x="3447336" y="2660529"/>
            <a:ext cx="357028" cy="503566"/>
            <a:chOff x="2418588" y="1168432"/>
            <a:chExt cx="2109793" cy="297573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7ABAF4-214A-FA70-C449-3AE208575C93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013511-24BA-F19B-2A79-CA8A3A9227D0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F1416FB-59C8-6385-D7EA-AC04F5300BC8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36FC3F-3B6E-50F8-2330-11FF443D9DA8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0664F6-C09A-9C01-212D-7EB6C0D4C4CD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669F56-67EF-23C3-92D8-F5CC1FA6DC74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676219-40FF-A1B6-EEDA-899BD0BC6B60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ABA6E58-91FC-6DB9-331C-1651005FE521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A6FCB44-D266-0E03-A74E-88546C45D9A7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BC7BC64-3DE1-5F1D-0251-C7C727D4CE48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40" name="Half Frame 39">
            <a:extLst>
              <a:ext uri="{FF2B5EF4-FFF2-40B4-BE49-F238E27FC236}">
                <a16:creationId xmlns:a16="http://schemas.microsoft.com/office/drawing/2014/main" id="{D73B7E54-73C3-DE57-C9F3-7AD87ED517DB}"/>
              </a:ext>
            </a:extLst>
          </p:cNvPr>
          <p:cNvSpPr/>
          <p:nvPr/>
        </p:nvSpPr>
        <p:spPr>
          <a:xfrm rot="13471623">
            <a:off x="3473990" y="2951419"/>
            <a:ext cx="322907" cy="330114"/>
          </a:xfrm>
          <a:prstGeom prst="halfFrame">
            <a:avLst>
              <a:gd name="adj1" fmla="val 13850"/>
              <a:gd name="adj2" fmla="val 1514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Half Frame 51">
            <a:extLst>
              <a:ext uri="{FF2B5EF4-FFF2-40B4-BE49-F238E27FC236}">
                <a16:creationId xmlns:a16="http://schemas.microsoft.com/office/drawing/2014/main" id="{0306F283-7F10-AB1E-FA28-383A89CA9F13}"/>
              </a:ext>
            </a:extLst>
          </p:cNvPr>
          <p:cNvSpPr/>
          <p:nvPr/>
        </p:nvSpPr>
        <p:spPr>
          <a:xfrm rot="2700000">
            <a:off x="2817299" y="2732725"/>
            <a:ext cx="322907" cy="330114"/>
          </a:xfrm>
          <a:prstGeom prst="halfFrame">
            <a:avLst>
              <a:gd name="adj1" fmla="val 13850"/>
              <a:gd name="adj2" fmla="val 1514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23170594-455C-A2AF-1E36-3C10D6B11F78}"/>
              </a:ext>
            </a:extLst>
          </p:cNvPr>
          <p:cNvGrpSpPr/>
          <p:nvPr/>
        </p:nvGrpSpPr>
        <p:grpSpPr>
          <a:xfrm>
            <a:off x="2584242" y="3277179"/>
            <a:ext cx="740513" cy="740513"/>
            <a:chOff x="2584242" y="3157998"/>
            <a:chExt cx="740513" cy="74051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3546D1-AEE9-4A66-8767-591D62E8AD0D}"/>
                </a:ext>
              </a:extLst>
            </p:cNvPr>
            <p:cNvCxnSpPr>
              <a:cxnSpLocks/>
            </p:cNvCxnSpPr>
            <p:nvPr/>
          </p:nvCxnSpPr>
          <p:spPr>
            <a:xfrm>
              <a:off x="2733643" y="3781338"/>
              <a:ext cx="420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FFEB0F-C41C-24EA-948E-BA1E48BDB5F5}"/>
                </a:ext>
              </a:extLst>
            </p:cNvPr>
            <p:cNvCxnSpPr>
              <a:cxnSpLocks/>
            </p:cNvCxnSpPr>
            <p:nvPr/>
          </p:nvCxnSpPr>
          <p:spPr>
            <a:xfrm>
              <a:off x="2733643" y="3834371"/>
              <a:ext cx="420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1F4FDF6-BF2B-9003-D3EC-50D07E65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584242" y="3157998"/>
              <a:ext cx="740513" cy="740513"/>
            </a:xfrm>
            <a:custGeom>
              <a:avLst/>
              <a:gdLst>
                <a:gd name="connsiteX0" fmla="*/ 868822 w 1728598"/>
                <a:gd name="connsiteY0" fmla="*/ 788528 h 1728598"/>
                <a:gd name="connsiteX1" fmla="*/ 646868 w 1728598"/>
                <a:gd name="connsiteY1" fmla="*/ 1010482 h 1728598"/>
                <a:gd name="connsiteX2" fmla="*/ 868822 w 1728598"/>
                <a:gd name="connsiteY2" fmla="*/ 1232436 h 1728598"/>
                <a:gd name="connsiteX3" fmla="*/ 1090776 w 1728598"/>
                <a:gd name="connsiteY3" fmla="*/ 1010482 h 1728598"/>
                <a:gd name="connsiteX4" fmla="*/ 868822 w 1728598"/>
                <a:gd name="connsiteY4" fmla="*/ 788528 h 1728598"/>
                <a:gd name="connsiteX5" fmla="*/ 0 w 1728598"/>
                <a:gd name="connsiteY5" fmla="*/ 0 h 1728598"/>
                <a:gd name="connsiteX6" fmla="*/ 1728598 w 1728598"/>
                <a:gd name="connsiteY6" fmla="*/ 0 h 1728598"/>
                <a:gd name="connsiteX7" fmla="*/ 1728598 w 1728598"/>
                <a:gd name="connsiteY7" fmla="*/ 1728598 h 1728598"/>
                <a:gd name="connsiteX8" fmla="*/ 0 w 1728598"/>
                <a:gd name="connsiteY8" fmla="*/ 1728598 h 172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598" h="1728598">
                  <a:moveTo>
                    <a:pt x="868822" y="788528"/>
                  </a:moveTo>
                  <a:cubicBezTo>
                    <a:pt x="746240" y="788528"/>
                    <a:pt x="646868" y="887900"/>
                    <a:pt x="646868" y="1010482"/>
                  </a:cubicBezTo>
                  <a:cubicBezTo>
                    <a:pt x="646868" y="1133064"/>
                    <a:pt x="746240" y="1232436"/>
                    <a:pt x="868822" y="1232436"/>
                  </a:cubicBezTo>
                  <a:cubicBezTo>
                    <a:pt x="991404" y="1232436"/>
                    <a:pt x="1090776" y="1133064"/>
                    <a:pt x="1090776" y="1010482"/>
                  </a:cubicBezTo>
                  <a:cubicBezTo>
                    <a:pt x="1090776" y="887900"/>
                    <a:pt x="991404" y="788528"/>
                    <a:pt x="868822" y="788528"/>
                  </a:cubicBezTo>
                  <a:close/>
                  <a:moveTo>
                    <a:pt x="0" y="0"/>
                  </a:moveTo>
                  <a:lnTo>
                    <a:pt x="1728598" y="0"/>
                  </a:lnTo>
                  <a:lnTo>
                    <a:pt x="1728598" y="1728598"/>
                  </a:lnTo>
                  <a:lnTo>
                    <a:pt x="0" y="1728598"/>
                  </a:lnTo>
                  <a:close/>
                </a:path>
              </a:pathLst>
            </a:cu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1D13FC-0AD0-E892-9469-3661AABD1F5E}"/>
                </a:ext>
              </a:extLst>
            </p:cNvPr>
            <p:cNvSpPr txBox="1"/>
            <p:nvPr/>
          </p:nvSpPr>
          <p:spPr>
            <a:xfrm>
              <a:off x="2788817" y="3472705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+2</a:t>
              </a:r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5A71D4D-B92D-A110-E06F-E4E2796E8B74}"/>
              </a:ext>
            </a:extLst>
          </p:cNvPr>
          <p:cNvGrpSpPr/>
          <p:nvPr/>
        </p:nvGrpSpPr>
        <p:grpSpPr>
          <a:xfrm>
            <a:off x="3151135" y="3277179"/>
            <a:ext cx="740513" cy="740513"/>
            <a:chOff x="2584242" y="3157998"/>
            <a:chExt cx="740513" cy="740513"/>
          </a:xfrm>
        </p:grpSpPr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2D200F41-5359-017A-5E13-68B2E5AAEA04}"/>
                </a:ext>
              </a:extLst>
            </p:cNvPr>
            <p:cNvCxnSpPr>
              <a:cxnSpLocks/>
            </p:cNvCxnSpPr>
            <p:nvPr/>
          </p:nvCxnSpPr>
          <p:spPr>
            <a:xfrm>
              <a:off x="2733643" y="3781338"/>
              <a:ext cx="420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50B2AEF3-18D5-29CC-86E3-72483D65FD8E}"/>
                </a:ext>
              </a:extLst>
            </p:cNvPr>
            <p:cNvCxnSpPr>
              <a:cxnSpLocks/>
            </p:cNvCxnSpPr>
            <p:nvPr/>
          </p:nvCxnSpPr>
          <p:spPr>
            <a:xfrm>
              <a:off x="2733643" y="3834371"/>
              <a:ext cx="420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102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F877884-4D4E-8CB1-6511-53C1F931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584242" y="3157998"/>
              <a:ext cx="740513" cy="740513"/>
            </a:xfrm>
            <a:custGeom>
              <a:avLst/>
              <a:gdLst>
                <a:gd name="connsiteX0" fmla="*/ 868822 w 1728598"/>
                <a:gd name="connsiteY0" fmla="*/ 788528 h 1728598"/>
                <a:gd name="connsiteX1" fmla="*/ 646868 w 1728598"/>
                <a:gd name="connsiteY1" fmla="*/ 1010482 h 1728598"/>
                <a:gd name="connsiteX2" fmla="*/ 868822 w 1728598"/>
                <a:gd name="connsiteY2" fmla="*/ 1232436 h 1728598"/>
                <a:gd name="connsiteX3" fmla="*/ 1090776 w 1728598"/>
                <a:gd name="connsiteY3" fmla="*/ 1010482 h 1728598"/>
                <a:gd name="connsiteX4" fmla="*/ 868822 w 1728598"/>
                <a:gd name="connsiteY4" fmla="*/ 788528 h 1728598"/>
                <a:gd name="connsiteX5" fmla="*/ 0 w 1728598"/>
                <a:gd name="connsiteY5" fmla="*/ 0 h 1728598"/>
                <a:gd name="connsiteX6" fmla="*/ 1728598 w 1728598"/>
                <a:gd name="connsiteY6" fmla="*/ 0 h 1728598"/>
                <a:gd name="connsiteX7" fmla="*/ 1728598 w 1728598"/>
                <a:gd name="connsiteY7" fmla="*/ 1728598 h 1728598"/>
                <a:gd name="connsiteX8" fmla="*/ 0 w 1728598"/>
                <a:gd name="connsiteY8" fmla="*/ 1728598 h 172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598" h="1728598">
                  <a:moveTo>
                    <a:pt x="868822" y="788528"/>
                  </a:moveTo>
                  <a:cubicBezTo>
                    <a:pt x="746240" y="788528"/>
                    <a:pt x="646868" y="887900"/>
                    <a:pt x="646868" y="1010482"/>
                  </a:cubicBezTo>
                  <a:cubicBezTo>
                    <a:pt x="646868" y="1133064"/>
                    <a:pt x="746240" y="1232436"/>
                    <a:pt x="868822" y="1232436"/>
                  </a:cubicBezTo>
                  <a:cubicBezTo>
                    <a:pt x="991404" y="1232436"/>
                    <a:pt x="1090776" y="1133064"/>
                    <a:pt x="1090776" y="1010482"/>
                  </a:cubicBezTo>
                  <a:cubicBezTo>
                    <a:pt x="1090776" y="887900"/>
                    <a:pt x="991404" y="788528"/>
                    <a:pt x="868822" y="788528"/>
                  </a:cubicBezTo>
                  <a:close/>
                  <a:moveTo>
                    <a:pt x="0" y="0"/>
                  </a:moveTo>
                  <a:lnTo>
                    <a:pt x="1728598" y="0"/>
                  </a:lnTo>
                  <a:lnTo>
                    <a:pt x="1728598" y="1728598"/>
                  </a:lnTo>
                  <a:lnTo>
                    <a:pt x="0" y="1728598"/>
                  </a:lnTo>
                  <a:close/>
                </a:path>
              </a:pathLst>
            </a:custGeom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41EDFC13-3F24-7DAB-9AE8-B84FBAE4BE11}"/>
                </a:ext>
              </a:extLst>
            </p:cNvPr>
            <p:cNvSpPr txBox="1"/>
            <p:nvPr/>
          </p:nvSpPr>
          <p:spPr>
            <a:xfrm>
              <a:off x="2828175" y="347270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3</a:t>
              </a: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5F3AB7B-1AA2-0E29-58D4-0E0D6BD4E8E9}"/>
              </a:ext>
            </a:extLst>
          </p:cNvPr>
          <p:cNvGrpSpPr/>
          <p:nvPr/>
        </p:nvGrpSpPr>
        <p:grpSpPr>
          <a:xfrm>
            <a:off x="3099415" y="4082995"/>
            <a:ext cx="259663" cy="431669"/>
            <a:chOff x="9033175" y="1800698"/>
            <a:chExt cx="820126" cy="1363396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7ED8B2EF-8FEB-BBF0-4566-95DA012D8D22}"/>
                </a:ext>
              </a:extLst>
            </p:cNvPr>
            <p:cNvSpPr/>
            <p:nvPr/>
          </p:nvSpPr>
          <p:spPr>
            <a:xfrm>
              <a:off x="9172286" y="1800698"/>
              <a:ext cx="552828" cy="55282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3" name="Isosceles Triangle 1032">
              <a:extLst>
                <a:ext uri="{FF2B5EF4-FFF2-40B4-BE49-F238E27FC236}">
                  <a16:creationId xmlns:a16="http://schemas.microsoft.com/office/drawing/2014/main" id="{410B1CB6-A388-26E0-21BA-77C2F59E55AF}"/>
                </a:ext>
              </a:extLst>
            </p:cNvPr>
            <p:cNvSpPr/>
            <p:nvPr/>
          </p:nvSpPr>
          <p:spPr>
            <a:xfrm rot="10800000">
              <a:off x="9033175" y="2410783"/>
              <a:ext cx="820126" cy="753311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CED6A23-5E69-4E34-0DDF-1013DBD59344}"/>
              </a:ext>
            </a:extLst>
          </p:cNvPr>
          <p:cNvGrpSpPr/>
          <p:nvPr/>
        </p:nvGrpSpPr>
        <p:grpSpPr>
          <a:xfrm>
            <a:off x="3098169" y="4671996"/>
            <a:ext cx="258283" cy="453224"/>
            <a:chOff x="10300775" y="1663088"/>
            <a:chExt cx="861657" cy="1511999"/>
          </a:xfrm>
          <a:solidFill>
            <a:schemeClr val="accent2"/>
          </a:solidFill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C7101DAA-4832-4374-78A5-EE8810C73ACC}"/>
                </a:ext>
              </a:extLst>
            </p:cNvPr>
            <p:cNvSpPr/>
            <p:nvPr/>
          </p:nvSpPr>
          <p:spPr>
            <a:xfrm>
              <a:off x="10441143" y="1811691"/>
              <a:ext cx="552828" cy="5528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7" name="Isosceles Triangle 1036">
              <a:extLst>
                <a:ext uri="{FF2B5EF4-FFF2-40B4-BE49-F238E27FC236}">
                  <a16:creationId xmlns:a16="http://schemas.microsoft.com/office/drawing/2014/main" id="{01D3DF99-1A9E-F24A-140F-8A7B2F2BD467}"/>
                </a:ext>
              </a:extLst>
            </p:cNvPr>
            <p:cNvSpPr/>
            <p:nvPr/>
          </p:nvSpPr>
          <p:spPr>
            <a:xfrm rot="10800000">
              <a:off x="10312505" y="2421776"/>
              <a:ext cx="820126" cy="753311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F5DC63B0-B50A-EF25-4618-C73D4B0C01D0}"/>
                </a:ext>
              </a:extLst>
            </p:cNvPr>
            <p:cNvSpPr/>
            <p:nvPr/>
          </p:nvSpPr>
          <p:spPr>
            <a:xfrm rot="2686992">
              <a:off x="10300775" y="1663088"/>
              <a:ext cx="861657" cy="852166"/>
            </a:xfrm>
            <a:custGeom>
              <a:avLst/>
              <a:gdLst>
                <a:gd name="connsiteX0" fmla="*/ 337053 w 884515"/>
                <a:gd name="connsiteY0" fmla="*/ 110564 h 884516"/>
                <a:gd name="connsiteX1" fmla="*/ 448457 w 884515"/>
                <a:gd name="connsiteY1" fmla="*/ 0 h 884516"/>
                <a:gd name="connsiteX2" fmla="*/ 884515 w 884515"/>
                <a:gd name="connsiteY2" fmla="*/ 1 h 884516"/>
                <a:gd name="connsiteX3" fmla="*/ 884515 w 884515"/>
                <a:gd name="connsiteY3" fmla="*/ 360513 h 884516"/>
                <a:gd name="connsiteX4" fmla="*/ 773951 w 884515"/>
                <a:gd name="connsiteY4" fmla="*/ 470243 h 884516"/>
                <a:gd name="connsiteX5" fmla="*/ 773951 w 884515"/>
                <a:gd name="connsiteY5" fmla="*/ 110565 h 884516"/>
                <a:gd name="connsiteX6" fmla="*/ 0 w 884515"/>
                <a:gd name="connsiteY6" fmla="*/ 445077 h 884516"/>
                <a:gd name="connsiteX7" fmla="*/ 110564 w 884515"/>
                <a:gd name="connsiteY7" fmla="*/ 335346 h 884516"/>
                <a:gd name="connsiteX8" fmla="*/ 110564 w 884515"/>
                <a:gd name="connsiteY8" fmla="*/ 773952 h 884516"/>
                <a:gd name="connsiteX9" fmla="*/ 467935 w 884515"/>
                <a:gd name="connsiteY9" fmla="*/ 773952 h 884516"/>
                <a:gd name="connsiteX10" fmla="*/ 356531 w 884515"/>
                <a:gd name="connsiteY10" fmla="*/ 884516 h 884516"/>
                <a:gd name="connsiteX11" fmla="*/ 0 w 884515"/>
                <a:gd name="connsiteY11" fmla="*/ 884516 h 88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4515" h="884516">
                  <a:moveTo>
                    <a:pt x="337053" y="110564"/>
                  </a:moveTo>
                  <a:lnTo>
                    <a:pt x="448457" y="0"/>
                  </a:lnTo>
                  <a:lnTo>
                    <a:pt x="884515" y="1"/>
                  </a:lnTo>
                  <a:lnTo>
                    <a:pt x="884515" y="360513"/>
                  </a:lnTo>
                  <a:lnTo>
                    <a:pt x="773951" y="470243"/>
                  </a:lnTo>
                  <a:lnTo>
                    <a:pt x="773951" y="110565"/>
                  </a:lnTo>
                  <a:close/>
                  <a:moveTo>
                    <a:pt x="0" y="445077"/>
                  </a:moveTo>
                  <a:lnTo>
                    <a:pt x="110564" y="335346"/>
                  </a:lnTo>
                  <a:lnTo>
                    <a:pt x="110564" y="773952"/>
                  </a:lnTo>
                  <a:lnTo>
                    <a:pt x="467935" y="773952"/>
                  </a:lnTo>
                  <a:lnTo>
                    <a:pt x="356531" y="884516"/>
                  </a:lnTo>
                  <a:lnTo>
                    <a:pt x="0" y="88451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045" name="Arrow: Right 1044">
            <a:extLst>
              <a:ext uri="{FF2B5EF4-FFF2-40B4-BE49-F238E27FC236}">
                <a16:creationId xmlns:a16="http://schemas.microsoft.com/office/drawing/2014/main" id="{68B633DE-3B23-3BE4-5863-01D634F2F1D9}"/>
              </a:ext>
            </a:extLst>
          </p:cNvPr>
          <p:cNvSpPr/>
          <p:nvPr/>
        </p:nvSpPr>
        <p:spPr>
          <a:xfrm>
            <a:off x="2994418" y="5398954"/>
            <a:ext cx="603694" cy="2614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B8E9E9F4-90B6-AC74-F7C4-86CCBBE41328}"/>
              </a:ext>
            </a:extLst>
          </p:cNvPr>
          <p:cNvGrpSpPr/>
          <p:nvPr/>
        </p:nvGrpSpPr>
        <p:grpSpPr>
          <a:xfrm>
            <a:off x="2726799" y="5264142"/>
            <a:ext cx="258283" cy="453224"/>
            <a:chOff x="10300775" y="1663088"/>
            <a:chExt cx="861657" cy="1511999"/>
          </a:xfrm>
          <a:solidFill>
            <a:schemeClr val="accent2"/>
          </a:solidFill>
        </p:grpSpPr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A02FAFDC-8084-CBBA-59B0-778F4513D506}"/>
                </a:ext>
              </a:extLst>
            </p:cNvPr>
            <p:cNvSpPr/>
            <p:nvPr/>
          </p:nvSpPr>
          <p:spPr>
            <a:xfrm>
              <a:off x="10441143" y="1811691"/>
              <a:ext cx="552828" cy="5528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70940631-6FE8-0B10-B76D-BDB8AA7F255B}"/>
                </a:ext>
              </a:extLst>
            </p:cNvPr>
            <p:cNvSpPr/>
            <p:nvPr/>
          </p:nvSpPr>
          <p:spPr>
            <a:xfrm rot="10800000">
              <a:off x="10312505" y="2421776"/>
              <a:ext cx="820126" cy="753311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4660A9CE-8FAA-B47E-E310-2D03ADB42041}"/>
                </a:ext>
              </a:extLst>
            </p:cNvPr>
            <p:cNvSpPr/>
            <p:nvPr/>
          </p:nvSpPr>
          <p:spPr>
            <a:xfrm rot="2686992">
              <a:off x="10300775" y="1663088"/>
              <a:ext cx="861657" cy="852166"/>
            </a:xfrm>
            <a:custGeom>
              <a:avLst/>
              <a:gdLst>
                <a:gd name="connsiteX0" fmla="*/ 337053 w 884515"/>
                <a:gd name="connsiteY0" fmla="*/ 110564 h 884516"/>
                <a:gd name="connsiteX1" fmla="*/ 448457 w 884515"/>
                <a:gd name="connsiteY1" fmla="*/ 0 h 884516"/>
                <a:gd name="connsiteX2" fmla="*/ 884515 w 884515"/>
                <a:gd name="connsiteY2" fmla="*/ 1 h 884516"/>
                <a:gd name="connsiteX3" fmla="*/ 884515 w 884515"/>
                <a:gd name="connsiteY3" fmla="*/ 360513 h 884516"/>
                <a:gd name="connsiteX4" fmla="*/ 773951 w 884515"/>
                <a:gd name="connsiteY4" fmla="*/ 470243 h 884516"/>
                <a:gd name="connsiteX5" fmla="*/ 773951 w 884515"/>
                <a:gd name="connsiteY5" fmla="*/ 110565 h 884516"/>
                <a:gd name="connsiteX6" fmla="*/ 0 w 884515"/>
                <a:gd name="connsiteY6" fmla="*/ 445077 h 884516"/>
                <a:gd name="connsiteX7" fmla="*/ 110564 w 884515"/>
                <a:gd name="connsiteY7" fmla="*/ 335346 h 884516"/>
                <a:gd name="connsiteX8" fmla="*/ 110564 w 884515"/>
                <a:gd name="connsiteY8" fmla="*/ 773952 h 884516"/>
                <a:gd name="connsiteX9" fmla="*/ 467935 w 884515"/>
                <a:gd name="connsiteY9" fmla="*/ 773952 h 884516"/>
                <a:gd name="connsiteX10" fmla="*/ 356531 w 884515"/>
                <a:gd name="connsiteY10" fmla="*/ 884516 h 884516"/>
                <a:gd name="connsiteX11" fmla="*/ 0 w 884515"/>
                <a:gd name="connsiteY11" fmla="*/ 884516 h 88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4515" h="884516">
                  <a:moveTo>
                    <a:pt x="337053" y="110564"/>
                  </a:moveTo>
                  <a:lnTo>
                    <a:pt x="448457" y="0"/>
                  </a:lnTo>
                  <a:lnTo>
                    <a:pt x="884515" y="1"/>
                  </a:lnTo>
                  <a:lnTo>
                    <a:pt x="884515" y="360513"/>
                  </a:lnTo>
                  <a:lnTo>
                    <a:pt x="773951" y="470243"/>
                  </a:lnTo>
                  <a:lnTo>
                    <a:pt x="773951" y="110565"/>
                  </a:lnTo>
                  <a:close/>
                  <a:moveTo>
                    <a:pt x="0" y="445077"/>
                  </a:moveTo>
                  <a:lnTo>
                    <a:pt x="110564" y="335346"/>
                  </a:lnTo>
                  <a:lnTo>
                    <a:pt x="110564" y="773952"/>
                  </a:lnTo>
                  <a:lnTo>
                    <a:pt x="467935" y="773952"/>
                  </a:lnTo>
                  <a:lnTo>
                    <a:pt x="356531" y="884516"/>
                  </a:lnTo>
                  <a:lnTo>
                    <a:pt x="0" y="88451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471DF9F6-5861-E2F6-2803-3AB0F66A7A51}"/>
              </a:ext>
            </a:extLst>
          </p:cNvPr>
          <p:cNvGrpSpPr/>
          <p:nvPr/>
        </p:nvGrpSpPr>
        <p:grpSpPr>
          <a:xfrm>
            <a:off x="3591060" y="5275725"/>
            <a:ext cx="259663" cy="431669"/>
            <a:chOff x="9033175" y="1800698"/>
            <a:chExt cx="820126" cy="1363396"/>
          </a:xfrm>
        </p:grpSpPr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B11DC7E2-6951-23D9-B57F-28A1798186D5}"/>
                </a:ext>
              </a:extLst>
            </p:cNvPr>
            <p:cNvSpPr/>
            <p:nvPr/>
          </p:nvSpPr>
          <p:spPr>
            <a:xfrm>
              <a:off x="9172286" y="1800698"/>
              <a:ext cx="552828" cy="55282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2" name="Isosceles Triangle 1051">
              <a:extLst>
                <a:ext uri="{FF2B5EF4-FFF2-40B4-BE49-F238E27FC236}">
                  <a16:creationId xmlns:a16="http://schemas.microsoft.com/office/drawing/2014/main" id="{06F1AAC2-613F-1F20-F40F-8CA2BF788C7B}"/>
                </a:ext>
              </a:extLst>
            </p:cNvPr>
            <p:cNvSpPr/>
            <p:nvPr/>
          </p:nvSpPr>
          <p:spPr>
            <a:xfrm rot="10800000">
              <a:off x="9033175" y="2410783"/>
              <a:ext cx="820126" cy="753311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2520269-70FB-FC94-567C-817854005F74}"/>
              </a:ext>
            </a:extLst>
          </p:cNvPr>
          <p:cNvSpPr txBox="1"/>
          <p:nvPr/>
        </p:nvSpPr>
        <p:spPr>
          <a:xfrm>
            <a:off x="3247803" y="5053457"/>
            <a:ext cx="23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pic>
        <p:nvPicPr>
          <p:cNvPr id="1057" name="Picture 10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79EC7D-F5D9-6D6C-F81D-F0F5A51E74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57" y="5185293"/>
            <a:ext cx="287622" cy="287622"/>
          </a:xfrm>
          <a:prstGeom prst="rect">
            <a:avLst/>
          </a:prstGeom>
        </p:spPr>
      </p:pic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B97DF175-400B-3B2A-A361-E5047832C98F}"/>
              </a:ext>
            </a:extLst>
          </p:cNvPr>
          <p:cNvGrpSpPr/>
          <p:nvPr/>
        </p:nvGrpSpPr>
        <p:grpSpPr>
          <a:xfrm>
            <a:off x="2795608" y="5787145"/>
            <a:ext cx="413062" cy="534378"/>
            <a:chOff x="10364893" y="3579334"/>
            <a:chExt cx="662520" cy="857101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4947B68A-6399-9D47-BF5E-1E5DFFBC1116}"/>
                </a:ext>
              </a:extLst>
            </p:cNvPr>
            <p:cNvGrpSpPr/>
            <p:nvPr/>
          </p:nvGrpSpPr>
          <p:grpSpPr>
            <a:xfrm>
              <a:off x="10364893" y="3629771"/>
              <a:ext cx="459701" cy="806664"/>
              <a:chOff x="10300775" y="1663088"/>
              <a:chExt cx="861657" cy="1511999"/>
            </a:xfrm>
            <a:solidFill>
              <a:schemeClr val="accent2"/>
            </a:solidFill>
          </p:grpSpPr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ADF11E7-6D8C-0BA4-5FD5-F9940FA0B89F}"/>
                  </a:ext>
                </a:extLst>
              </p:cNvPr>
              <p:cNvSpPr/>
              <p:nvPr/>
            </p:nvSpPr>
            <p:spPr>
              <a:xfrm>
                <a:off x="10441143" y="1811691"/>
                <a:ext cx="552828" cy="55282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Isosceles Triangle 1060">
                <a:extLst>
                  <a:ext uri="{FF2B5EF4-FFF2-40B4-BE49-F238E27FC236}">
                    <a16:creationId xmlns:a16="http://schemas.microsoft.com/office/drawing/2014/main" id="{2303E999-779E-7211-E726-7AF4B2BD11FF}"/>
                  </a:ext>
                </a:extLst>
              </p:cNvPr>
              <p:cNvSpPr/>
              <p:nvPr/>
            </p:nvSpPr>
            <p:spPr>
              <a:xfrm rot="10800000">
                <a:off x="10312505" y="2421776"/>
                <a:ext cx="820126" cy="753311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95027B68-43D7-D530-B053-20A29F43F313}"/>
                  </a:ext>
                </a:extLst>
              </p:cNvPr>
              <p:cNvSpPr/>
              <p:nvPr/>
            </p:nvSpPr>
            <p:spPr>
              <a:xfrm rot="2686992">
                <a:off x="10300775" y="1663088"/>
                <a:ext cx="861657" cy="852166"/>
              </a:xfrm>
              <a:custGeom>
                <a:avLst/>
                <a:gdLst>
                  <a:gd name="connsiteX0" fmla="*/ 337053 w 884515"/>
                  <a:gd name="connsiteY0" fmla="*/ 110564 h 884516"/>
                  <a:gd name="connsiteX1" fmla="*/ 448457 w 884515"/>
                  <a:gd name="connsiteY1" fmla="*/ 0 h 884516"/>
                  <a:gd name="connsiteX2" fmla="*/ 884515 w 884515"/>
                  <a:gd name="connsiteY2" fmla="*/ 1 h 884516"/>
                  <a:gd name="connsiteX3" fmla="*/ 884515 w 884515"/>
                  <a:gd name="connsiteY3" fmla="*/ 360513 h 884516"/>
                  <a:gd name="connsiteX4" fmla="*/ 773951 w 884515"/>
                  <a:gd name="connsiteY4" fmla="*/ 470243 h 884516"/>
                  <a:gd name="connsiteX5" fmla="*/ 773951 w 884515"/>
                  <a:gd name="connsiteY5" fmla="*/ 110565 h 884516"/>
                  <a:gd name="connsiteX6" fmla="*/ 0 w 884515"/>
                  <a:gd name="connsiteY6" fmla="*/ 445077 h 884516"/>
                  <a:gd name="connsiteX7" fmla="*/ 110564 w 884515"/>
                  <a:gd name="connsiteY7" fmla="*/ 335346 h 884516"/>
                  <a:gd name="connsiteX8" fmla="*/ 110564 w 884515"/>
                  <a:gd name="connsiteY8" fmla="*/ 773952 h 884516"/>
                  <a:gd name="connsiteX9" fmla="*/ 467935 w 884515"/>
                  <a:gd name="connsiteY9" fmla="*/ 773952 h 884516"/>
                  <a:gd name="connsiteX10" fmla="*/ 356531 w 884515"/>
                  <a:gd name="connsiteY10" fmla="*/ 884516 h 884516"/>
                  <a:gd name="connsiteX11" fmla="*/ 0 w 884515"/>
                  <a:gd name="connsiteY11" fmla="*/ 884516 h 88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4515" h="884516">
                    <a:moveTo>
                      <a:pt x="337053" y="110564"/>
                    </a:moveTo>
                    <a:lnTo>
                      <a:pt x="448457" y="0"/>
                    </a:lnTo>
                    <a:lnTo>
                      <a:pt x="884515" y="1"/>
                    </a:lnTo>
                    <a:lnTo>
                      <a:pt x="884515" y="360513"/>
                    </a:lnTo>
                    <a:lnTo>
                      <a:pt x="773951" y="470243"/>
                    </a:lnTo>
                    <a:lnTo>
                      <a:pt x="773951" y="110565"/>
                    </a:lnTo>
                    <a:close/>
                    <a:moveTo>
                      <a:pt x="0" y="445077"/>
                    </a:moveTo>
                    <a:lnTo>
                      <a:pt x="110564" y="335346"/>
                    </a:lnTo>
                    <a:lnTo>
                      <a:pt x="110564" y="773952"/>
                    </a:lnTo>
                    <a:lnTo>
                      <a:pt x="467935" y="773952"/>
                    </a:lnTo>
                    <a:lnTo>
                      <a:pt x="356531" y="884516"/>
                    </a:lnTo>
                    <a:lnTo>
                      <a:pt x="0" y="884516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3" name="Cross 1062">
              <a:extLst>
                <a:ext uri="{FF2B5EF4-FFF2-40B4-BE49-F238E27FC236}">
                  <a16:creationId xmlns:a16="http://schemas.microsoft.com/office/drawing/2014/main" id="{99784988-7E02-85F1-9EDD-07BFB6453C85}"/>
                </a:ext>
              </a:extLst>
            </p:cNvPr>
            <p:cNvSpPr/>
            <p:nvPr/>
          </p:nvSpPr>
          <p:spPr>
            <a:xfrm>
              <a:off x="10825555" y="3579334"/>
              <a:ext cx="201858" cy="201858"/>
            </a:xfrm>
            <a:prstGeom prst="plus">
              <a:avLst>
                <a:gd name="adj" fmla="val 36545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58" name="Picture 105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6F732D-FDAB-AA5C-FFFE-05658EB30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920" y="3647434"/>
              <a:ext cx="401899" cy="401899"/>
            </a:xfrm>
            <a:prstGeom prst="rect">
              <a:avLst/>
            </a:prstGeom>
          </p:spPr>
        </p:pic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76B16107-BFBF-2FFD-17D7-D7229CF57F54}"/>
              </a:ext>
            </a:extLst>
          </p:cNvPr>
          <p:cNvGrpSpPr/>
          <p:nvPr/>
        </p:nvGrpSpPr>
        <p:grpSpPr>
          <a:xfrm>
            <a:off x="3313984" y="5823592"/>
            <a:ext cx="468644" cy="503424"/>
            <a:chOff x="10364893" y="3628982"/>
            <a:chExt cx="751669" cy="807453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793D5971-E4B4-E853-37D1-C3E5723B1987}"/>
                </a:ext>
              </a:extLst>
            </p:cNvPr>
            <p:cNvGrpSpPr/>
            <p:nvPr/>
          </p:nvGrpSpPr>
          <p:grpSpPr>
            <a:xfrm>
              <a:off x="10364893" y="3629771"/>
              <a:ext cx="459701" cy="806664"/>
              <a:chOff x="10300775" y="1663088"/>
              <a:chExt cx="861657" cy="1511999"/>
            </a:xfrm>
            <a:solidFill>
              <a:schemeClr val="accent2"/>
            </a:solidFill>
          </p:grpSpPr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ECC8DDDC-C066-E869-8FB6-674A144F9FA7}"/>
                  </a:ext>
                </a:extLst>
              </p:cNvPr>
              <p:cNvSpPr/>
              <p:nvPr/>
            </p:nvSpPr>
            <p:spPr>
              <a:xfrm>
                <a:off x="10441143" y="1811691"/>
                <a:ext cx="552828" cy="55282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Isosceles Triangle 1069">
                <a:extLst>
                  <a:ext uri="{FF2B5EF4-FFF2-40B4-BE49-F238E27FC236}">
                    <a16:creationId xmlns:a16="http://schemas.microsoft.com/office/drawing/2014/main" id="{62F0B433-3754-EB74-1EF8-F7F10AF36C75}"/>
                  </a:ext>
                </a:extLst>
              </p:cNvPr>
              <p:cNvSpPr/>
              <p:nvPr/>
            </p:nvSpPr>
            <p:spPr>
              <a:xfrm rot="10800000">
                <a:off x="10312505" y="2421776"/>
                <a:ext cx="820126" cy="753311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DE071F42-EC30-5374-0CD2-DE48B2F5509F}"/>
                  </a:ext>
                </a:extLst>
              </p:cNvPr>
              <p:cNvSpPr/>
              <p:nvPr/>
            </p:nvSpPr>
            <p:spPr>
              <a:xfrm rot="2686992">
                <a:off x="10300775" y="1663088"/>
                <a:ext cx="861657" cy="852166"/>
              </a:xfrm>
              <a:custGeom>
                <a:avLst/>
                <a:gdLst>
                  <a:gd name="connsiteX0" fmla="*/ 337053 w 884515"/>
                  <a:gd name="connsiteY0" fmla="*/ 110564 h 884516"/>
                  <a:gd name="connsiteX1" fmla="*/ 448457 w 884515"/>
                  <a:gd name="connsiteY1" fmla="*/ 0 h 884516"/>
                  <a:gd name="connsiteX2" fmla="*/ 884515 w 884515"/>
                  <a:gd name="connsiteY2" fmla="*/ 1 h 884516"/>
                  <a:gd name="connsiteX3" fmla="*/ 884515 w 884515"/>
                  <a:gd name="connsiteY3" fmla="*/ 360513 h 884516"/>
                  <a:gd name="connsiteX4" fmla="*/ 773951 w 884515"/>
                  <a:gd name="connsiteY4" fmla="*/ 470243 h 884516"/>
                  <a:gd name="connsiteX5" fmla="*/ 773951 w 884515"/>
                  <a:gd name="connsiteY5" fmla="*/ 110565 h 884516"/>
                  <a:gd name="connsiteX6" fmla="*/ 0 w 884515"/>
                  <a:gd name="connsiteY6" fmla="*/ 445077 h 884516"/>
                  <a:gd name="connsiteX7" fmla="*/ 110564 w 884515"/>
                  <a:gd name="connsiteY7" fmla="*/ 335346 h 884516"/>
                  <a:gd name="connsiteX8" fmla="*/ 110564 w 884515"/>
                  <a:gd name="connsiteY8" fmla="*/ 773952 h 884516"/>
                  <a:gd name="connsiteX9" fmla="*/ 467935 w 884515"/>
                  <a:gd name="connsiteY9" fmla="*/ 773952 h 884516"/>
                  <a:gd name="connsiteX10" fmla="*/ 356531 w 884515"/>
                  <a:gd name="connsiteY10" fmla="*/ 884516 h 884516"/>
                  <a:gd name="connsiteX11" fmla="*/ 0 w 884515"/>
                  <a:gd name="connsiteY11" fmla="*/ 884516 h 88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4515" h="884516">
                    <a:moveTo>
                      <a:pt x="337053" y="110564"/>
                    </a:moveTo>
                    <a:lnTo>
                      <a:pt x="448457" y="0"/>
                    </a:lnTo>
                    <a:lnTo>
                      <a:pt x="884515" y="1"/>
                    </a:lnTo>
                    <a:lnTo>
                      <a:pt x="884515" y="360513"/>
                    </a:lnTo>
                    <a:lnTo>
                      <a:pt x="773951" y="470243"/>
                    </a:lnTo>
                    <a:lnTo>
                      <a:pt x="773951" y="110565"/>
                    </a:lnTo>
                    <a:close/>
                    <a:moveTo>
                      <a:pt x="0" y="445077"/>
                    </a:moveTo>
                    <a:lnTo>
                      <a:pt x="110564" y="335346"/>
                    </a:lnTo>
                    <a:lnTo>
                      <a:pt x="110564" y="773952"/>
                    </a:lnTo>
                    <a:lnTo>
                      <a:pt x="467935" y="773952"/>
                    </a:lnTo>
                    <a:lnTo>
                      <a:pt x="356531" y="884516"/>
                    </a:lnTo>
                    <a:lnTo>
                      <a:pt x="0" y="884516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97F41BD-C5B3-17EF-FF7A-688C1DA0A895}"/>
                </a:ext>
              </a:extLst>
            </p:cNvPr>
            <p:cNvSpPr/>
            <p:nvPr/>
          </p:nvSpPr>
          <p:spPr>
            <a:xfrm>
              <a:off x="10839213" y="3628982"/>
              <a:ext cx="277349" cy="12090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68" name="Picture 106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0440811-B27A-4E10-B1BA-65F13BEE6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920" y="3647434"/>
              <a:ext cx="401899" cy="401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06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EC84084-9CFC-37BB-0133-8D7701CF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65910"/>
              </p:ext>
            </p:extLst>
          </p:nvPr>
        </p:nvGraphicFramePr>
        <p:xfrm>
          <a:off x="1367406" y="209726"/>
          <a:ext cx="7709919" cy="639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65">
                  <a:extLst>
                    <a:ext uri="{9D8B030D-6E8A-4147-A177-3AD203B41FA5}">
                      <a16:colId xmlns:a16="http://schemas.microsoft.com/office/drawing/2014/main" val="2243793272"/>
                    </a:ext>
                  </a:extLst>
                </a:gridCol>
                <a:gridCol w="1618103">
                  <a:extLst>
                    <a:ext uri="{9D8B030D-6E8A-4147-A177-3AD203B41FA5}">
                      <a16:colId xmlns:a16="http://schemas.microsoft.com/office/drawing/2014/main" val="3527687378"/>
                    </a:ext>
                  </a:extLst>
                </a:gridCol>
                <a:gridCol w="4760151">
                  <a:extLst>
                    <a:ext uri="{9D8B030D-6E8A-4147-A177-3AD203B41FA5}">
                      <a16:colId xmlns:a16="http://schemas.microsoft.com/office/drawing/2014/main" val="1516740657"/>
                    </a:ext>
                  </a:extLst>
                </a:gridCol>
              </a:tblGrid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4642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Collect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Take the indicated resources from a space without a suspicion roll. Overlapping circles indicate the resources can be taken from any number of spaces.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2307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31724"/>
                  </a:ext>
                </a:extLst>
              </a:tr>
              <a:tr h="67252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357"/>
                  </a:ext>
                </a:extLst>
              </a:tr>
              <a:tr h="68789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4758"/>
                  </a:ext>
                </a:extLst>
              </a:tr>
              <a:tr h="6946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1083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2691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93565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2748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40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D46B2D6-66BE-E3CF-6D65-E1CA5C2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98807" y="1301421"/>
            <a:ext cx="3277998" cy="977160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Symbology</a:t>
            </a:r>
            <a:endParaRPr lang="en-GB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BC544-9529-AF31-D5B4-AD2580E4A091}"/>
              </a:ext>
            </a:extLst>
          </p:cNvPr>
          <p:cNvGrpSpPr/>
          <p:nvPr/>
        </p:nvGrpSpPr>
        <p:grpSpPr>
          <a:xfrm rot="13513839">
            <a:off x="3009221" y="777579"/>
            <a:ext cx="256565" cy="360178"/>
            <a:chOff x="4863941" y="1518445"/>
            <a:chExt cx="2622898" cy="36821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6D35BDA-634A-01B5-7E9B-102849B03EFB}"/>
                </a:ext>
              </a:extLst>
            </p:cNvPr>
            <p:cNvSpPr/>
            <p:nvPr/>
          </p:nvSpPr>
          <p:spPr>
            <a:xfrm>
              <a:off x="5210174" y="3638550"/>
              <a:ext cx="2000251" cy="15620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7E3477A-9730-D316-D6DC-6AC66CBC0382}"/>
                </a:ext>
              </a:extLst>
            </p:cNvPr>
            <p:cNvSpPr/>
            <p:nvPr/>
          </p:nvSpPr>
          <p:spPr>
            <a:xfrm rot="17100544">
              <a:off x="5972971" y="3189021"/>
              <a:ext cx="2496729" cy="53100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FA4592-FFA7-A034-F780-F94EA685981F}"/>
                </a:ext>
              </a:extLst>
            </p:cNvPr>
            <p:cNvSpPr/>
            <p:nvPr/>
          </p:nvSpPr>
          <p:spPr>
            <a:xfrm rot="16650264">
              <a:off x="5523976" y="2695204"/>
              <a:ext cx="2496729" cy="60056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9A12CF-A28C-8673-C031-43C031047B10}"/>
                </a:ext>
              </a:extLst>
            </p:cNvPr>
            <p:cNvSpPr/>
            <p:nvPr/>
          </p:nvSpPr>
          <p:spPr>
            <a:xfrm rot="16200000">
              <a:off x="4997583" y="2466528"/>
              <a:ext cx="2496729" cy="60056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14D9E5-ADD6-D3A4-DF8C-79421BD8DA71}"/>
                </a:ext>
              </a:extLst>
            </p:cNvPr>
            <p:cNvSpPr/>
            <p:nvPr/>
          </p:nvSpPr>
          <p:spPr>
            <a:xfrm rot="15794541">
              <a:off x="4465850" y="2643599"/>
              <a:ext cx="2496729" cy="58007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0893A79-40ED-C175-0449-DB0FBD3FC5D8}"/>
                </a:ext>
              </a:extLst>
            </p:cNvPr>
            <p:cNvSpPr/>
            <p:nvPr/>
          </p:nvSpPr>
          <p:spPr>
            <a:xfrm rot="14299413">
              <a:off x="4291695" y="3600794"/>
              <a:ext cx="1849127" cy="7046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009ACAA5-E128-2ECF-B8C9-0532409B1EB6}"/>
              </a:ext>
            </a:extLst>
          </p:cNvPr>
          <p:cNvSpPr/>
          <p:nvPr/>
        </p:nvSpPr>
        <p:spPr>
          <a:xfrm>
            <a:off x="2720854" y="872630"/>
            <a:ext cx="454054" cy="454054"/>
          </a:xfrm>
          <a:prstGeom prst="arc">
            <a:avLst>
              <a:gd name="adj1" fmla="val 373019"/>
              <a:gd name="adj2" fmla="val 1633779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6ABAE6-2BFC-64B3-8FE3-17200F834B77}"/>
              </a:ext>
            </a:extLst>
          </p:cNvPr>
          <p:cNvGrpSpPr/>
          <p:nvPr/>
        </p:nvGrpSpPr>
        <p:grpSpPr>
          <a:xfrm rot="13513839">
            <a:off x="3958851" y="777579"/>
            <a:ext cx="256565" cy="360178"/>
            <a:chOff x="4863941" y="1518445"/>
            <a:chExt cx="2622898" cy="36821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23CDC6-4C49-6A24-6493-3461EB997B01}"/>
                </a:ext>
              </a:extLst>
            </p:cNvPr>
            <p:cNvSpPr/>
            <p:nvPr/>
          </p:nvSpPr>
          <p:spPr>
            <a:xfrm>
              <a:off x="5210174" y="3638550"/>
              <a:ext cx="2000251" cy="15620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0ECB20C-6475-2407-9747-069D75D8B4AD}"/>
                </a:ext>
              </a:extLst>
            </p:cNvPr>
            <p:cNvSpPr/>
            <p:nvPr/>
          </p:nvSpPr>
          <p:spPr>
            <a:xfrm rot="17100544">
              <a:off x="5972971" y="3189021"/>
              <a:ext cx="2496729" cy="53100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E672011-675F-9519-CBB9-5F3651EC942C}"/>
                </a:ext>
              </a:extLst>
            </p:cNvPr>
            <p:cNvSpPr/>
            <p:nvPr/>
          </p:nvSpPr>
          <p:spPr>
            <a:xfrm rot="16650264">
              <a:off x="5523976" y="2695204"/>
              <a:ext cx="2496729" cy="60056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60563FA-F49F-9F44-3D42-12412AFB4714}"/>
                </a:ext>
              </a:extLst>
            </p:cNvPr>
            <p:cNvSpPr/>
            <p:nvPr/>
          </p:nvSpPr>
          <p:spPr>
            <a:xfrm rot="16200000">
              <a:off x="4997583" y="2466528"/>
              <a:ext cx="2496729" cy="60056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8F572A1-B1C8-5D09-8A7D-DE83AB524F17}"/>
                </a:ext>
              </a:extLst>
            </p:cNvPr>
            <p:cNvSpPr/>
            <p:nvPr/>
          </p:nvSpPr>
          <p:spPr>
            <a:xfrm rot="15794541">
              <a:off x="4465850" y="2643599"/>
              <a:ext cx="2496729" cy="58007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A861839-741E-4A22-6449-1A3F7DDFC24A}"/>
                </a:ext>
              </a:extLst>
            </p:cNvPr>
            <p:cNvSpPr/>
            <p:nvPr/>
          </p:nvSpPr>
          <p:spPr>
            <a:xfrm rot="14299413">
              <a:off x="4291695" y="3600794"/>
              <a:ext cx="1849127" cy="7046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5942758D-7D56-A201-CDF6-76C8606C61AD}"/>
              </a:ext>
            </a:extLst>
          </p:cNvPr>
          <p:cNvSpPr/>
          <p:nvPr/>
        </p:nvSpPr>
        <p:spPr>
          <a:xfrm>
            <a:off x="3670484" y="872630"/>
            <a:ext cx="454054" cy="454054"/>
          </a:xfrm>
          <a:prstGeom prst="arc">
            <a:avLst>
              <a:gd name="adj1" fmla="val 373019"/>
              <a:gd name="adj2" fmla="val 1633779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3CF3192-48B4-7ABB-2C57-CAF2AB8856E8}"/>
              </a:ext>
            </a:extLst>
          </p:cNvPr>
          <p:cNvSpPr/>
          <p:nvPr/>
        </p:nvSpPr>
        <p:spPr>
          <a:xfrm>
            <a:off x="3556774" y="872630"/>
            <a:ext cx="454054" cy="454054"/>
          </a:xfrm>
          <a:prstGeom prst="arc">
            <a:avLst>
              <a:gd name="adj1" fmla="val 4972962"/>
              <a:gd name="adj2" fmla="val 1633779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F99-DB49-07DE-7BFB-627B9FF7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94"/>
            <a:ext cx="10515600" cy="486914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Characters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461A9-3A69-3E3C-14DD-8F3E3606D983}"/>
              </a:ext>
            </a:extLst>
          </p:cNvPr>
          <p:cNvSpPr/>
          <p:nvPr/>
        </p:nvSpPr>
        <p:spPr>
          <a:xfrm>
            <a:off x="33937" y="3480101"/>
            <a:ext cx="1988191" cy="81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Special power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804FB-D511-EF95-67F1-302CE23A14E1}"/>
              </a:ext>
            </a:extLst>
          </p:cNvPr>
          <p:cNvSpPr/>
          <p:nvPr/>
        </p:nvSpPr>
        <p:spPr>
          <a:xfrm>
            <a:off x="33938" y="1714821"/>
            <a:ext cx="1988190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9FF7C-14E7-66BF-53BF-E7B7B3A9F23E}"/>
              </a:ext>
            </a:extLst>
          </p:cNvPr>
          <p:cNvSpPr/>
          <p:nvPr/>
        </p:nvSpPr>
        <p:spPr>
          <a:xfrm>
            <a:off x="499908" y="2050380"/>
            <a:ext cx="1522220" cy="142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03183-E280-B736-5277-B64229EEDA8A}"/>
              </a:ext>
            </a:extLst>
          </p:cNvPr>
          <p:cNvSpPr/>
          <p:nvPr/>
        </p:nvSpPr>
        <p:spPr>
          <a:xfrm>
            <a:off x="2319174" y="2457674"/>
            <a:ext cx="1988191" cy="81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When gathering, may exchange 1 _ for 1 _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34D2C-B701-DCFE-2352-BEDF7771C0F5}"/>
              </a:ext>
            </a:extLst>
          </p:cNvPr>
          <p:cNvSpPr/>
          <p:nvPr/>
        </p:nvSpPr>
        <p:spPr>
          <a:xfrm>
            <a:off x="2319175" y="692394"/>
            <a:ext cx="1988190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Sheep cultist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771123-90D8-8598-B8E1-5128B3044316}"/>
              </a:ext>
            </a:extLst>
          </p:cNvPr>
          <p:cNvSpPr/>
          <p:nvPr/>
        </p:nvSpPr>
        <p:spPr>
          <a:xfrm>
            <a:off x="2785145" y="1027953"/>
            <a:ext cx="1522220" cy="142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F77F9-5431-949B-1CDD-DDDE2CCC8DD8}"/>
              </a:ext>
            </a:extLst>
          </p:cNvPr>
          <p:cNvSpPr/>
          <p:nvPr/>
        </p:nvSpPr>
        <p:spPr>
          <a:xfrm>
            <a:off x="2317267" y="1027953"/>
            <a:ext cx="465971" cy="142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02D28-CA78-C154-CFA9-B2EA330E33A1}"/>
              </a:ext>
            </a:extLst>
          </p:cNvPr>
          <p:cNvSpPr/>
          <p:nvPr/>
        </p:nvSpPr>
        <p:spPr>
          <a:xfrm>
            <a:off x="32031" y="2050379"/>
            <a:ext cx="465971" cy="142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GB" sz="2400" dirty="0"/>
              <a:t>2</a:t>
            </a:r>
          </a:p>
          <a:p>
            <a:pPr algn="ctr"/>
            <a:r>
              <a:rPr lang="en-GB" sz="2400" dirty="0"/>
              <a:t>1</a:t>
            </a:r>
          </a:p>
          <a:p>
            <a:pPr algn="ctr"/>
            <a:r>
              <a:rPr lang="en-GB" sz="2400" dirty="0"/>
              <a:t>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9C5F63-0C40-35D8-79B2-F65E2F7C6EE2}"/>
              </a:ext>
            </a:extLst>
          </p:cNvPr>
          <p:cNvGrpSpPr/>
          <p:nvPr/>
        </p:nvGrpSpPr>
        <p:grpSpPr>
          <a:xfrm>
            <a:off x="9529760" y="3699072"/>
            <a:ext cx="1990097" cy="2583809"/>
            <a:chOff x="7065304" y="692394"/>
            <a:chExt cx="1990097" cy="258380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25C277-9FDC-A7CD-4FEE-87A35327698D}"/>
                </a:ext>
              </a:extLst>
            </p:cNvPr>
            <p:cNvSpPr/>
            <p:nvPr/>
          </p:nvSpPr>
          <p:spPr>
            <a:xfrm>
              <a:off x="7067210" y="2457674"/>
              <a:ext cx="1988191" cy="8185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Can summon skeletons with a power card. When moving, move each skeleton 1 space in any direction.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152F12-B645-7DF6-CD34-0864190A59E5}"/>
                </a:ext>
              </a:extLst>
            </p:cNvPr>
            <p:cNvSpPr/>
            <p:nvPr/>
          </p:nvSpPr>
          <p:spPr>
            <a:xfrm>
              <a:off x="7067211" y="692394"/>
              <a:ext cx="1988190" cy="335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Skellies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7F27EF1-9DA4-303E-6A3F-C345099411A8}"/>
                </a:ext>
              </a:extLst>
            </p:cNvPr>
            <p:cNvSpPr/>
            <p:nvPr/>
          </p:nvSpPr>
          <p:spPr>
            <a:xfrm>
              <a:off x="7533181" y="1027953"/>
              <a:ext cx="1522220" cy="14297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Picture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76400C-4DB1-F404-44C1-4643E80F04F3}"/>
                </a:ext>
              </a:extLst>
            </p:cNvPr>
            <p:cNvSpPr/>
            <p:nvPr/>
          </p:nvSpPr>
          <p:spPr>
            <a:xfrm>
              <a:off x="7065304" y="1027952"/>
              <a:ext cx="465971" cy="14297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GB" sz="2400" dirty="0"/>
                <a:t>2</a:t>
              </a:r>
            </a:p>
            <a:p>
              <a:pPr algn="ctr"/>
              <a:r>
                <a:rPr lang="en-GB" sz="2400" dirty="0"/>
                <a:t>1</a:t>
              </a:r>
            </a:p>
            <a:p>
              <a:pPr algn="ctr"/>
              <a:r>
                <a:rPr lang="en-GB" sz="2400" dirty="0"/>
                <a:t>0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3648466-FC44-3F83-D47A-A282602A1BA3}"/>
              </a:ext>
            </a:extLst>
          </p:cNvPr>
          <p:cNvSpPr/>
          <p:nvPr/>
        </p:nvSpPr>
        <p:spPr>
          <a:xfrm>
            <a:off x="9514888" y="2457672"/>
            <a:ext cx="1988191" cy="818529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After gathering, destroy 1 _ in target space. +1 susp rolls and gather cap when space is full.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0FDC1-6088-B731-61AB-49972E30FED1}"/>
              </a:ext>
            </a:extLst>
          </p:cNvPr>
          <p:cNvSpPr/>
          <p:nvPr/>
        </p:nvSpPr>
        <p:spPr>
          <a:xfrm>
            <a:off x="9514889" y="692392"/>
            <a:ext cx="1988190" cy="335560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Dragon cultist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66C15A-EEF6-2089-4B8D-D8E9148581D2}"/>
              </a:ext>
            </a:extLst>
          </p:cNvPr>
          <p:cNvSpPr/>
          <p:nvPr/>
        </p:nvSpPr>
        <p:spPr>
          <a:xfrm>
            <a:off x="9980859" y="1027951"/>
            <a:ext cx="1522220" cy="142972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D63D0F-5FCB-489B-7B94-CA89C0B383A9}"/>
              </a:ext>
            </a:extLst>
          </p:cNvPr>
          <p:cNvSpPr/>
          <p:nvPr/>
        </p:nvSpPr>
        <p:spPr>
          <a:xfrm>
            <a:off x="9512982" y="1027950"/>
            <a:ext cx="465971" cy="142972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GB" sz="2400" dirty="0"/>
              <a:t>2</a:t>
            </a:r>
          </a:p>
          <a:p>
            <a:pPr algn="ctr"/>
            <a:r>
              <a:rPr lang="en-GB" sz="2400" dirty="0"/>
              <a:t>1</a:t>
            </a:r>
          </a:p>
          <a:p>
            <a:pPr algn="ctr"/>
            <a:r>
              <a:rPr lang="en-GB" sz="2400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8B325C-4899-F021-B36F-BE6D92527411}"/>
              </a:ext>
            </a:extLst>
          </p:cNvPr>
          <p:cNvSpPr/>
          <p:nvPr/>
        </p:nvSpPr>
        <p:spPr>
          <a:xfrm>
            <a:off x="2317266" y="5484894"/>
            <a:ext cx="1988191" cy="818529"/>
          </a:xfrm>
          <a:prstGeom prst="rect">
            <a:avLst/>
          </a:prstGeom>
          <a:solidFill>
            <a:srgbClr val="008A3E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After movement, you may place 1 flower on your space. A flower decreases the Suspicion by 1. When gathering, you may destroy a flower to gather 1 _ from that space, even if you are not in the space with the flower.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5785D1-FB24-EB83-8F87-F5603D4AFE61}"/>
              </a:ext>
            </a:extLst>
          </p:cNvPr>
          <p:cNvSpPr/>
          <p:nvPr/>
        </p:nvSpPr>
        <p:spPr>
          <a:xfrm>
            <a:off x="2317267" y="3719614"/>
            <a:ext cx="1988190" cy="335560"/>
          </a:xfrm>
          <a:prstGeom prst="rect">
            <a:avLst/>
          </a:prstGeom>
          <a:solidFill>
            <a:srgbClr val="008A3E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Plant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2FB2FA-D0F6-13A5-072A-8B0866CCAD58}"/>
              </a:ext>
            </a:extLst>
          </p:cNvPr>
          <p:cNvSpPr/>
          <p:nvPr/>
        </p:nvSpPr>
        <p:spPr>
          <a:xfrm>
            <a:off x="2783237" y="4055173"/>
            <a:ext cx="1522220" cy="1429721"/>
          </a:xfrm>
          <a:prstGeom prst="rect">
            <a:avLst/>
          </a:prstGeom>
          <a:solidFill>
            <a:srgbClr val="008A3E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F7EF0-9B8B-3275-AA56-B040F06151E2}"/>
              </a:ext>
            </a:extLst>
          </p:cNvPr>
          <p:cNvSpPr/>
          <p:nvPr/>
        </p:nvSpPr>
        <p:spPr>
          <a:xfrm>
            <a:off x="2315360" y="4055172"/>
            <a:ext cx="465971" cy="1429721"/>
          </a:xfrm>
          <a:prstGeom prst="rect">
            <a:avLst/>
          </a:prstGeom>
          <a:solidFill>
            <a:srgbClr val="008A3E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GB" sz="2400" dirty="0"/>
              <a:t>2</a:t>
            </a:r>
          </a:p>
          <a:p>
            <a:pPr algn="ctr"/>
            <a:r>
              <a:rPr lang="en-GB" sz="2400" dirty="0"/>
              <a:t>1</a:t>
            </a:r>
          </a:p>
          <a:p>
            <a:pPr algn="ctr"/>
            <a:r>
              <a:rPr lang="en-GB" sz="2400" dirty="0"/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A82E05C-812A-2E3B-F0D7-1C22B03857CE}"/>
              </a:ext>
            </a:extLst>
          </p:cNvPr>
          <p:cNvGrpSpPr/>
          <p:nvPr/>
        </p:nvGrpSpPr>
        <p:grpSpPr>
          <a:xfrm>
            <a:off x="7129933" y="703783"/>
            <a:ext cx="1990097" cy="2583809"/>
            <a:chOff x="4617624" y="3679226"/>
            <a:chExt cx="1990097" cy="25838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987375C-17D1-CD8F-1508-9CE3AE23616A}"/>
                </a:ext>
              </a:extLst>
            </p:cNvPr>
            <p:cNvSpPr/>
            <p:nvPr/>
          </p:nvSpPr>
          <p:spPr>
            <a:xfrm>
              <a:off x="4619530" y="5444506"/>
              <a:ext cx="1988191" cy="8185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Reduces susp by 1 in space. -1 priority.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098D14-0312-47C2-BBC5-5DB21DEB5FA8}"/>
                </a:ext>
              </a:extLst>
            </p:cNvPr>
            <p:cNvSpPr/>
            <p:nvPr/>
          </p:nvSpPr>
          <p:spPr>
            <a:xfrm>
              <a:off x="4617624" y="3679226"/>
              <a:ext cx="1990097" cy="3355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Holy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BF641C-238D-D6CA-BBE5-5CC920663DB9}"/>
                </a:ext>
              </a:extLst>
            </p:cNvPr>
            <p:cNvSpPr/>
            <p:nvPr/>
          </p:nvSpPr>
          <p:spPr>
            <a:xfrm>
              <a:off x="5085501" y="4014785"/>
              <a:ext cx="1522220" cy="1429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Picture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ED73A7-702E-5B66-C627-99C01421D6E8}"/>
                </a:ext>
              </a:extLst>
            </p:cNvPr>
            <p:cNvSpPr/>
            <p:nvPr/>
          </p:nvSpPr>
          <p:spPr>
            <a:xfrm>
              <a:off x="4617624" y="4014784"/>
              <a:ext cx="465971" cy="1429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GB" sz="2400" dirty="0"/>
                <a:t>2</a:t>
              </a:r>
            </a:p>
            <a:p>
              <a:pPr algn="ctr"/>
              <a:r>
                <a:rPr lang="en-GB" sz="2400" dirty="0"/>
                <a:t>1</a:t>
              </a:r>
            </a:p>
            <a:p>
              <a:pPr algn="ctr"/>
              <a:r>
                <a:rPr lang="en-GB" sz="2400" dirty="0"/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31C902-7322-1C96-7475-2242E76C459E}"/>
              </a:ext>
            </a:extLst>
          </p:cNvPr>
          <p:cNvGrpSpPr/>
          <p:nvPr/>
        </p:nvGrpSpPr>
        <p:grpSpPr>
          <a:xfrm>
            <a:off x="7073692" y="3679224"/>
            <a:ext cx="1990097" cy="2583809"/>
            <a:chOff x="7073692" y="3679224"/>
            <a:chExt cx="1990097" cy="258380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E5D2EB-3273-0BFD-7930-B562918083DF}"/>
                </a:ext>
              </a:extLst>
            </p:cNvPr>
            <p:cNvSpPr/>
            <p:nvPr/>
          </p:nvSpPr>
          <p:spPr>
            <a:xfrm>
              <a:off x="7075598" y="5444504"/>
              <a:ext cx="1988191" cy="81852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When moving, you may destroy 1 _ in each space passed. Each _ destroyed counts as 1 _ for rituals or powers on this turn.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2DC941-72B8-5CEE-ED8C-0411DF27DB99}"/>
                </a:ext>
              </a:extLst>
            </p:cNvPr>
            <p:cNvSpPr/>
            <p:nvPr/>
          </p:nvSpPr>
          <p:spPr>
            <a:xfrm>
              <a:off x="7073692" y="3679224"/>
              <a:ext cx="1990097" cy="33556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Death wagon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F0893-4FBB-A678-F19D-20D75C8F8922}"/>
                </a:ext>
              </a:extLst>
            </p:cNvPr>
            <p:cNvSpPr/>
            <p:nvPr/>
          </p:nvSpPr>
          <p:spPr>
            <a:xfrm>
              <a:off x="7541569" y="4014783"/>
              <a:ext cx="1522220" cy="142972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Picture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3EE9FD-4453-D588-C2EB-139649D442C6}"/>
                </a:ext>
              </a:extLst>
            </p:cNvPr>
            <p:cNvSpPr/>
            <p:nvPr/>
          </p:nvSpPr>
          <p:spPr>
            <a:xfrm>
              <a:off x="7073692" y="4014782"/>
              <a:ext cx="465971" cy="1429721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GB" sz="2400" dirty="0"/>
                <a:t>2</a:t>
              </a:r>
            </a:p>
            <a:p>
              <a:pPr algn="ctr"/>
              <a:r>
                <a:rPr lang="en-GB" sz="2400" dirty="0"/>
                <a:t>1</a:t>
              </a:r>
            </a:p>
            <a:p>
              <a:pPr algn="ctr"/>
              <a:r>
                <a:rPr lang="en-GB" sz="2400" dirty="0"/>
                <a:t>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77480D-8075-15CD-FB22-46E9F641AFA4}"/>
              </a:ext>
            </a:extLst>
          </p:cNvPr>
          <p:cNvGrpSpPr/>
          <p:nvPr/>
        </p:nvGrpSpPr>
        <p:grpSpPr>
          <a:xfrm>
            <a:off x="4704748" y="3719614"/>
            <a:ext cx="1990097" cy="2583809"/>
            <a:chOff x="9529760" y="3679222"/>
            <a:chExt cx="1990097" cy="25838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BED61A-DC34-6723-4E89-F99C8A89FD5B}"/>
                </a:ext>
              </a:extLst>
            </p:cNvPr>
            <p:cNvSpPr/>
            <p:nvPr/>
          </p:nvSpPr>
          <p:spPr>
            <a:xfrm>
              <a:off x="9531666" y="5444502"/>
              <a:ext cx="1988191" cy="8185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Bigger stock gives more power?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00565AD-9FA8-0979-5D80-BE7F5A623517}"/>
                </a:ext>
              </a:extLst>
            </p:cNvPr>
            <p:cNvSpPr/>
            <p:nvPr/>
          </p:nvSpPr>
          <p:spPr>
            <a:xfrm>
              <a:off x="9529760" y="3679222"/>
              <a:ext cx="1990097" cy="3355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Jellies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853BF1-AE66-7F76-86A2-010F7669C655}"/>
                </a:ext>
              </a:extLst>
            </p:cNvPr>
            <p:cNvSpPr/>
            <p:nvPr/>
          </p:nvSpPr>
          <p:spPr>
            <a:xfrm>
              <a:off x="9997637" y="4014781"/>
              <a:ext cx="1522220" cy="14297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Picture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EE2C47C-BB31-353E-67B1-A07E8866A932}"/>
                </a:ext>
              </a:extLst>
            </p:cNvPr>
            <p:cNvSpPr/>
            <p:nvPr/>
          </p:nvSpPr>
          <p:spPr>
            <a:xfrm>
              <a:off x="9529760" y="4014780"/>
              <a:ext cx="465971" cy="14297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GB" sz="2400" dirty="0"/>
                <a:t>2</a:t>
              </a:r>
            </a:p>
            <a:p>
              <a:pPr algn="ctr"/>
              <a:r>
                <a:rPr lang="en-GB" sz="2400" dirty="0"/>
                <a:t>1</a:t>
              </a:r>
            </a:p>
            <a:p>
              <a:pPr algn="ctr"/>
              <a:r>
                <a:rPr lang="en-GB" sz="2400" dirty="0"/>
                <a:t>0</a:t>
              </a:r>
            </a:p>
          </p:txBody>
        </p:sp>
      </p:grpSp>
      <p:pic>
        <p:nvPicPr>
          <p:cNvPr id="52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D5DC2A7F-A53B-5502-2D6F-7BD58B7B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45" y="2622637"/>
            <a:ext cx="251928" cy="2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04ADA026-0A12-BF21-42AF-28EE0AB9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10" y="5699360"/>
            <a:ext cx="162409" cy="16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8ED9AF97-7A43-5FC4-4AB1-41F511CC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5" y="5865220"/>
            <a:ext cx="162409" cy="16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0B615AEB-1F7E-BA60-0564-762E874E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720" y="5854891"/>
            <a:ext cx="145163" cy="1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BA3A33CB-0B80-30CB-DC3D-155C33A5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00" y="5863280"/>
            <a:ext cx="145163" cy="1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661C7A0-43AD-A9BE-7B7C-421C78FAF2F6}"/>
              </a:ext>
            </a:extLst>
          </p:cNvPr>
          <p:cNvGrpSpPr/>
          <p:nvPr/>
        </p:nvGrpSpPr>
        <p:grpSpPr>
          <a:xfrm>
            <a:off x="4619531" y="692394"/>
            <a:ext cx="1988191" cy="2583809"/>
            <a:chOff x="4619531" y="692394"/>
            <a:chExt cx="1988191" cy="258380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2E11D0-571E-E5A4-82F8-DD7ACD64637B}"/>
                </a:ext>
              </a:extLst>
            </p:cNvPr>
            <p:cNvSpPr/>
            <p:nvPr/>
          </p:nvSpPr>
          <p:spPr>
            <a:xfrm>
              <a:off x="4619531" y="2457674"/>
              <a:ext cx="1988191" cy="8185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Can hex for 1 _, once per turn.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3B2C67-4A20-B047-D407-B17420937555}"/>
                </a:ext>
              </a:extLst>
            </p:cNvPr>
            <p:cNvSpPr/>
            <p:nvPr/>
          </p:nvSpPr>
          <p:spPr>
            <a:xfrm>
              <a:off x="4619532" y="692394"/>
              <a:ext cx="1988190" cy="3355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Generic cultist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4A8F9C-3B58-1C53-E459-73C2EB2F59C5}"/>
                </a:ext>
              </a:extLst>
            </p:cNvPr>
            <p:cNvSpPr/>
            <p:nvPr/>
          </p:nvSpPr>
          <p:spPr>
            <a:xfrm>
              <a:off x="5085502" y="1027953"/>
              <a:ext cx="1522220" cy="14297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AA58B3-73D1-A171-9AFA-85D21B26CC3E}"/>
                </a:ext>
              </a:extLst>
            </p:cNvPr>
            <p:cNvSpPr/>
            <p:nvPr/>
          </p:nvSpPr>
          <p:spPr>
            <a:xfrm>
              <a:off x="4626013" y="1027953"/>
              <a:ext cx="465971" cy="14297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3</a:t>
              </a:r>
            </a:p>
            <a:p>
              <a:pPr algn="ctr"/>
              <a:r>
                <a:rPr lang="en-GB" sz="2400" dirty="0"/>
                <a:t>2</a:t>
              </a:r>
            </a:p>
            <a:p>
              <a:pPr algn="ctr"/>
              <a:r>
                <a:rPr lang="en-GB" sz="2400" dirty="0"/>
                <a:t>1</a:t>
              </a:r>
            </a:p>
            <a:p>
              <a:pPr algn="ctr"/>
              <a:r>
                <a:rPr lang="en-GB" sz="2400" dirty="0"/>
                <a:t>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29EA0C-AF14-C42A-4C43-46D9DA22C046}"/>
              </a:ext>
            </a:extLst>
          </p:cNvPr>
          <p:cNvSpPr txBox="1"/>
          <p:nvPr/>
        </p:nvSpPr>
        <p:spPr>
          <a:xfrm>
            <a:off x="10014673" y="436031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OSSIFY</a:t>
            </a: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1FD8BB-4232-7617-8ADD-356DAEC6B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19" y="2622637"/>
            <a:ext cx="244982" cy="244982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4D1DBB0-7CDB-E96B-9952-91270D7E3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62" y="2702560"/>
            <a:ext cx="335560" cy="335560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65E4F6-6C68-9CF4-47EA-7BB08E486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42" y="2987172"/>
            <a:ext cx="249472" cy="2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6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8558BAE-AAFE-2E23-BBEA-AB81A6FE0E0C}"/>
              </a:ext>
            </a:extLst>
          </p:cNvPr>
          <p:cNvSpPr/>
          <p:nvPr/>
        </p:nvSpPr>
        <p:spPr>
          <a:xfrm>
            <a:off x="1088932" y="5565619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Cull</a:t>
            </a:r>
            <a:endParaRPr lang="en-GB" dirty="0"/>
          </a:p>
          <a:p>
            <a:pPr algn="ctr"/>
            <a:r>
              <a:rPr lang="en-GB" dirty="0"/>
              <a:t>Gather +2X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62BA930D-4803-318A-57C1-487072D94407}"/>
              </a:ext>
            </a:extLst>
          </p:cNvPr>
          <p:cNvSpPr txBox="1">
            <a:spLocks/>
          </p:cNvSpPr>
          <p:nvPr/>
        </p:nvSpPr>
        <p:spPr>
          <a:xfrm>
            <a:off x="1017494" y="1554"/>
            <a:ext cx="4066431" cy="888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Power board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ED8B0-73EB-B654-9163-4D49CC628973}"/>
              </a:ext>
            </a:extLst>
          </p:cNvPr>
          <p:cNvSpPr txBox="1"/>
          <p:nvPr/>
        </p:nvSpPr>
        <p:spPr>
          <a:xfrm>
            <a:off x="64089" y="148206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Generic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3FA59D-0EA6-38B4-580F-1B1BBE3FD195}"/>
              </a:ext>
            </a:extLst>
          </p:cNvPr>
          <p:cNvSpPr/>
          <p:nvPr/>
        </p:nvSpPr>
        <p:spPr>
          <a:xfrm>
            <a:off x="1087588" y="4836527"/>
            <a:ext cx="1329940" cy="733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Herd</a:t>
            </a:r>
          </a:p>
          <a:p>
            <a:pPr algn="ctr"/>
            <a:r>
              <a:rPr lang="en-GB" dirty="0"/>
              <a:t>Move 2 _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8510C5-55BF-604D-5A12-535B0978F7AF}"/>
              </a:ext>
            </a:extLst>
          </p:cNvPr>
          <p:cNvSpPr/>
          <p:nvPr/>
        </p:nvSpPr>
        <p:spPr>
          <a:xfrm>
            <a:off x="2417530" y="5570285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Bribe</a:t>
            </a:r>
            <a:endParaRPr lang="en-GB" dirty="0"/>
          </a:p>
          <a:p>
            <a:pPr algn="ctr"/>
            <a:r>
              <a:rPr lang="en-GB" dirty="0"/>
              <a:t>Move X guards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881435-1A5E-7061-BA7E-0FFF0537FEB6}"/>
              </a:ext>
            </a:extLst>
          </p:cNvPr>
          <p:cNvSpPr/>
          <p:nvPr/>
        </p:nvSpPr>
        <p:spPr>
          <a:xfrm>
            <a:off x="2417529" y="4836527"/>
            <a:ext cx="1329940" cy="7337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Channel</a:t>
            </a:r>
          </a:p>
          <a:p>
            <a:pPr algn="ctr"/>
            <a:r>
              <a:rPr lang="en-GB" dirty="0"/>
              <a:t>+1 suspicion</a:t>
            </a:r>
          </a:p>
          <a:p>
            <a:pPr algn="ctr"/>
            <a:r>
              <a:rPr lang="en-GB" dirty="0"/>
              <a:t>-1 suspicion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CFE57A-7602-3196-D3A7-FF767F8B5FDA}"/>
              </a:ext>
            </a:extLst>
          </p:cNvPr>
          <p:cNvSpPr/>
          <p:nvPr/>
        </p:nvSpPr>
        <p:spPr>
          <a:xfrm>
            <a:off x="3747470" y="5570285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“Rescue”</a:t>
            </a:r>
          </a:p>
          <a:p>
            <a:pPr algn="ctr"/>
            <a:r>
              <a:rPr lang="en-GB" dirty="0"/>
              <a:t>-X animosity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B33E26-72C8-930B-2EC0-280F16B7BF59}"/>
              </a:ext>
            </a:extLst>
          </p:cNvPr>
          <p:cNvSpPr/>
          <p:nvPr/>
        </p:nvSpPr>
        <p:spPr>
          <a:xfrm>
            <a:off x="3747469" y="4836527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Sneak</a:t>
            </a:r>
          </a:p>
          <a:p>
            <a:pPr algn="ctr"/>
            <a:r>
              <a:rPr lang="en-GB" dirty="0"/>
              <a:t>Stop </a:t>
            </a:r>
            <a:r>
              <a:rPr lang="en-GB" dirty="0" err="1"/>
              <a:t>anim</a:t>
            </a:r>
            <a:r>
              <a:rPr lang="en-GB" dirty="0"/>
              <a:t> dice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1DAAC95-76A6-748B-FAD8-104569FDD0F5}"/>
              </a:ext>
            </a:extLst>
          </p:cNvPr>
          <p:cNvSpPr/>
          <p:nvPr/>
        </p:nvSpPr>
        <p:spPr>
          <a:xfrm>
            <a:off x="5077411" y="5570284"/>
            <a:ext cx="1329940" cy="1203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Drain</a:t>
            </a:r>
          </a:p>
          <a:p>
            <a:pPr algn="ctr"/>
            <a:r>
              <a:rPr lang="en-GB" dirty="0"/>
              <a:t>Steal X+1 _ from _ ed player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53A3C50-C255-7415-FABF-999036A42E90}"/>
              </a:ext>
            </a:extLst>
          </p:cNvPr>
          <p:cNvSpPr/>
          <p:nvPr/>
        </p:nvSpPr>
        <p:spPr>
          <a:xfrm>
            <a:off x="5077410" y="4836525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Hex</a:t>
            </a:r>
          </a:p>
          <a:p>
            <a:pPr algn="ctr"/>
            <a:r>
              <a:rPr lang="en-GB" dirty="0"/>
              <a:t>Apply  _  to player. </a:t>
            </a:r>
          </a:p>
        </p:txBody>
      </p:sp>
      <p:pic>
        <p:nvPicPr>
          <p:cNvPr id="114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E01B018C-5E43-4B6E-D211-29C7399C1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80" y="5000892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50AD3773-BBE5-9F27-D81B-E7E92E50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334" y="6166741"/>
            <a:ext cx="279913" cy="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EB96C77-1EEE-0608-646D-DA39C369AC57}"/>
              </a:ext>
            </a:extLst>
          </p:cNvPr>
          <p:cNvSpPr/>
          <p:nvPr/>
        </p:nvSpPr>
        <p:spPr>
          <a:xfrm>
            <a:off x="6417989" y="4836525"/>
            <a:ext cx="1328010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Manipulate</a:t>
            </a:r>
          </a:p>
          <a:p>
            <a:pPr algn="ctr"/>
            <a:r>
              <a:rPr lang="en-GB" sz="1400" dirty="0"/>
              <a:t>±1 suspicion in all spaces</a:t>
            </a:r>
            <a:endParaRPr lang="en-GB" sz="1400" b="1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CE289B-6291-34D9-F248-0124FEE07063}"/>
              </a:ext>
            </a:extLst>
          </p:cNvPr>
          <p:cNvSpPr/>
          <p:nvPr/>
        </p:nvSpPr>
        <p:spPr>
          <a:xfrm>
            <a:off x="6416059" y="5806733"/>
            <a:ext cx="1329940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Curse</a:t>
            </a:r>
          </a:p>
          <a:p>
            <a:pPr algn="ctr"/>
            <a:r>
              <a:rPr lang="en-GB" sz="1400" dirty="0"/>
              <a:t>Steal 3 _ from each player per _. Remove _s</a:t>
            </a:r>
          </a:p>
        </p:txBody>
      </p:sp>
      <p:pic>
        <p:nvPicPr>
          <p:cNvPr id="128" name="Picture 127" descr="22 Rice Bag Silhouette Illustrations &amp; Clip Art - iStock">
            <a:extLst>
              <a:ext uri="{FF2B5EF4-FFF2-40B4-BE49-F238E27FC236}">
                <a16:creationId xmlns:a16="http://schemas.microsoft.com/office/drawing/2014/main" id="{774E87D6-17B5-47B5-C458-034100ED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67" y="5177390"/>
            <a:ext cx="301770" cy="30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3734AFE-9179-A3FF-4BFF-3BE3DF08E864}"/>
              </a:ext>
            </a:extLst>
          </p:cNvPr>
          <p:cNvSpPr txBox="1"/>
          <p:nvPr/>
        </p:nvSpPr>
        <p:spPr>
          <a:xfrm>
            <a:off x="41971" y="344180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Sheep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DFE857-9143-C28F-3C3F-12555F29E33B}"/>
              </a:ext>
            </a:extLst>
          </p:cNvPr>
          <p:cNvSpPr txBox="1"/>
          <p:nvPr/>
        </p:nvSpPr>
        <p:spPr>
          <a:xfrm>
            <a:off x="61337" y="5430667"/>
            <a:ext cx="73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Witch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17B4A8B-AB0C-7EEF-B0BB-F9B4D77991A2}"/>
              </a:ext>
            </a:extLst>
          </p:cNvPr>
          <p:cNvSpPr/>
          <p:nvPr/>
        </p:nvSpPr>
        <p:spPr>
          <a:xfrm>
            <a:off x="1087588" y="2779529"/>
            <a:ext cx="1329940" cy="7337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Shepherd</a:t>
            </a:r>
          </a:p>
          <a:p>
            <a:pPr algn="ctr"/>
            <a:r>
              <a:rPr lang="en-GB" dirty="0"/>
              <a:t>Move 3 _</a:t>
            </a:r>
          </a:p>
          <a:p>
            <a:pPr algn="ctr"/>
            <a:r>
              <a:rPr lang="en-GB" dirty="0"/>
              <a:t>Add 2 _ 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155FF56-168F-FD4B-0D85-16B314EAD6BE}"/>
              </a:ext>
            </a:extLst>
          </p:cNvPr>
          <p:cNvSpPr/>
          <p:nvPr/>
        </p:nvSpPr>
        <p:spPr>
          <a:xfrm>
            <a:off x="2417530" y="3513287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Bribe</a:t>
            </a:r>
          </a:p>
          <a:p>
            <a:pPr algn="ctr"/>
            <a:r>
              <a:rPr lang="en-GB" dirty="0"/>
              <a:t>Move X guards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66C3B-D528-EC5E-66B4-ED934BD784D5}"/>
              </a:ext>
            </a:extLst>
          </p:cNvPr>
          <p:cNvSpPr/>
          <p:nvPr/>
        </p:nvSpPr>
        <p:spPr>
          <a:xfrm>
            <a:off x="2417529" y="2779529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Whisper</a:t>
            </a:r>
          </a:p>
          <a:p>
            <a:pPr algn="ctr"/>
            <a:r>
              <a:rPr lang="en-GB" dirty="0"/>
              <a:t>±1 suspicion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3C5F9E7-3A9B-086E-EB37-D5FA3C09F803}"/>
              </a:ext>
            </a:extLst>
          </p:cNvPr>
          <p:cNvSpPr/>
          <p:nvPr/>
        </p:nvSpPr>
        <p:spPr>
          <a:xfrm>
            <a:off x="3747470" y="3513287"/>
            <a:ext cx="1329940" cy="1203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Donate</a:t>
            </a:r>
            <a:endParaRPr lang="en-GB" dirty="0"/>
          </a:p>
          <a:p>
            <a:pPr algn="ctr"/>
            <a:r>
              <a:rPr lang="en-GB" dirty="0"/>
              <a:t>-X animosity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52153A0-D535-1D77-F962-1DDF50A47C1F}"/>
              </a:ext>
            </a:extLst>
          </p:cNvPr>
          <p:cNvSpPr/>
          <p:nvPr/>
        </p:nvSpPr>
        <p:spPr>
          <a:xfrm>
            <a:off x="3747469" y="2779529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Sneak</a:t>
            </a:r>
          </a:p>
          <a:p>
            <a:pPr algn="ctr"/>
            <a:r>
              <a:rPr lang="en-GB" dirty="0"/>
              <a:t>Stop </a:t>
            </a:r>
            <a:r>
              <a:rPr lang="en-GB" dirty="0" err="1"/>
              <a:t>anim</a:t>
            </a:r>
            <a:r>
              <a:rPr lang="en-GB" dirty="0"/>
              <a:t> dice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A6C3483-8812-FAD3-3AA0-56CB71CB1E76}"/>
              </a:ext>
            </a:extLst>
          </p:cNvPr>
          <p:cNvSpPr/>
          <p:nvPr/>
        </p:nvSpPr>
        <p:spPr>
          <a:xfrm>
            <a:off x="5077411" y="3513286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Syphon</a:t>
            </a:r>
          </a:p>
          <a:p>
            <a:pPr algn="ctr"/>
            <a:r>
              <a:rPr lang="en-GB" dirty="0"/>
              <a:t>Steal 2 _ from _ ed player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866D6C0-6F11-ED03-B1BE-16CC003424F4}"/>
              </a:ext>
            </a:extLst>
          </p:cNvPr>
          <p:cNvSpPr/>
          <p:nvPr/>
        </p:nvSpPr>
        <p:spPr>
          <a:xfrm>
            <a:off x="5077410" y="2779527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Hex</a:t>
            </a:r>
          </a:p>
          <a:p>
            <a:pPr algn="ctr"/>
            <a:r>
              <a:rPr lang="en-GB" dirty="0"/>
              <a:t>Apply  _  to player</a:t>
            </a:r>
          </a:p>
        </p:txBody>
      </p:sp>
      <p:pic>
        <p:nvPicPr>
          <p:cNvPr id="143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58B21577-78BB-3488-6E00-BB9BA7D1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80" y="2943894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91CB0D1-1767-1D70-7865-A4CD3D754CF3}"/>
              </a:ext>
            </a:extLst>
          </p:cNvPr>
          <p:cNvSpPr/>
          <p:nvPr/>
        </p:nvSpPr>
        <p:spPr>
          <a:xfrm>
            <a:off x="1087588" y="3513286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Cull</a:t>
            </a:r>
            <a:endParaRPr lang="en-GB" dirty="0"/>
          </a:p>
          <a:p>
            <a:pPr algn="ctr"/>
            <a:r>
              <a:rPr lang="en-GB" dirty="0"/>
              <a:t>Gather +2X</a:t>
            </a:r>
          </a:p>
        </p:txBody>
      </p:sp>
      <p:pic>
        <p:nvPicPr>
          <p:cNvPr id="148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5975333E-BD2B-5C95-9A69-A75EED9AA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05" y="4069962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35C01ED4-54FD-85D1-4D83-8FBD3524727F}"/>
              </a:ext>
            </a:extLst>
          </p:cNvPr>
          <p:cNvSpPr/>
          <p:nvPr/>
        </p:nvSpPr>
        <p:spPr>
          <a:xfrm>
            <a:off x="6416057" y="2788073"/>
            <a:ext cx="1323326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Butcher</a:t>
            </a:r>
          </a:p>
          <a:p>
            <a:pPr algn="ctr"/>
            <a:r>
              <a:rPr lang="en-GB" sz="1400" dirty="0"/>
              <a:t>Gather cap +2</a:t>
            </a:r>
          </a:p>
          <a:p>
            <a:pPr algn="ctr"/>
            <a:r>
              <a:rPr lang="en-GB" sz="1400" dirty="0"/>
              <a:t>Susp roll +1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E5348AF-2314-58FF-CCA8-64285B0C483A}"/>
              </a:ext>
            </a:extLst>
          </p:cNvPr>
          <p:cNvSpPr/>
          <p:nvPr/>
        </p:nvSpPr>
        <p:spPr>
          <a:xfrm>
            <a:off x="6401545" y="3749735"/>
            <a:ext cx="1329940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Transform</a:t>
            </a:r>
          </a:p>
          <a:p>
            <a:pPr algn="ctr"/>
            <a:r>
              <a:rPr lang="en-GB" sz="1400" dirty="0"/>
              <a:t>Convert 5 _ of other player into  </a:t>
            </a:r>
          </a:p>
        </p:txBody>
      </p:sp>
      <p:pic>
        <p:nvPicPr>
          <p:cNvPr id="154" name="Picture 153" descr="22 Rice Bag Silhouette Illustrations &amp; Clip Art - iStock">
            <a:extLst>
              <a:ext uri="{FF2B5EF4-FFF2-40B4-BE49-F238E27FC236}">
                <a16:creationId xmlns:a16="http://schemas.microsoft.com/office/drawing/2014/main" id="{E4084D67-2B57-4B8C-A6A5-07464275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67" y="3872844"/>
            <a:ext cx="228510" cy="2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9C0858-5786-B0CE-0DEA-DA8C41AE6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76" y="3272125"/>
            <a:ext cx="267477" cy="267477"/>
          </a:xfrm>
          <a:prstGeom prst="rect">
            <a:avLst/>
          </a:prstGeom>
        </p:spPr>
      </p:pic>
      <p:pic>
        <p:nvPicPr>
          <p:cNvPr id="163" name="Picture 16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2724D1-73FD-A078-B801-B160B9858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75" y="1572568"/>
            <a:ext cx="510778" cy="510778"/>
          </a:xfrm>
          <a:prstGeom prst="rect">
            <a:avLst/>
          </a:prstGeom>
        </p:spPr>
      </p:pic>
      <p:pic>
        <p:nvPicPr>
          <p:cNvPr id="164" name="Picture 1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CFBFD4-63AA-8C34-AA81-9840FEBE74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94" y="2103396"/>
            <a:ext cx="592262" cy="592262"/>
          </a:xfrm>
          <a:prstGeom prst="rect">
            <a:avLst/>
          </a:prstGeom>
        </p:spPr>
      </p:pic>
      <p:pic>
        <p:nvPicPr>
          <p:cNvPr id="165" name="Picture 1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3368CA-616E-9FFF-285D-96B16DC1D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07" y="4441680"/>
            <a:ext cx="284360" cy="284360"/>
          </a:xfrm>
          <a:prstGeom prst="rect">
            <a:avLst/>
          </a:prstGeom>
        </p:spPr>
      </p:pic>
      <p:pic>
        <p:nvPicPr>
          <p:cNvPr id="166" name="Picture 1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0FAAB4-E6CD-3B49-C249-7ABDF0917B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3" y="2596567"/>
            <a:ext cx="697807" cy="697807"/>
          </a:xfrm>
          <a:prstGeom prst="rect">
            <a:avLst/>
          </a:prstGeom>
        </p:spPr>
      </p:pic>
      <p:pic>
        <p:nvPicPr>
          <p:cNvPr id="167" name="Picture 1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9FD0CA-A55D-E6AB-4888-396B95C12C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40" y="3308456"/>
            <a:ext cx="534116" cy="534116"/>
          </a:xfrm>
          <a:prstGeom prst="rect">
            <a:avLst/>
          </a:prstGeom>
        </p:spPr>
      </p:pic>
      <p:pic>
        <p:nvPicPr>
          <p:cNvPr id="168" name="Picture 16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C8EFA-4372-3FAF-83E0-6BFC3EF8AA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91" y="3821088"/>
            <a:ext cx="591231" cy="591231"/>
          </a:xfrm>
          <a:prstGeom prst="rect">
            <a:avLst/>
          </a:prstGeom>
        </p:spPr>
      </p:pic>
      <p:pic>
        <p:nvPicPr>
          <p:cNvPr id="169" name="Picture 16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0F7828F-E312-5D5D-E24B-E82276975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30" y="3518072"/>
            <a:ext cx="354772" cy="354772"/>
          </a:xfrm>
          <a:prstGeom prst="rect">
            <a:avLst/>
          </a:prstGeom>
        </p:spPr>
      </p:pic>
      <p:pic>
        <p:nvPicPr>
          <p:cNvPr id="170" name="Picture 1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E1EE74-5573-5D65-AB83-45DAB0A91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69" y="3497997"/>
            <a:ext cx="354772" cy="354772"/>
          </a:xfrm>
          <a:prstGeom prst="rect">
            <a:avLst/>
          </a:prstGeom>
        </p:spPr>
      </p:pic>
      <p:pic>
        <p:nvPicPr>
          <p:cNvPr id="172" name="Picture 1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2231A3C-1846-617D-1195-59BC4A0136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59" y="2740038"/>
            <a:ext cx="458705" cy="458705"/>
          </a:xfrm>
          <a:prstGeom prst="rect">
            <a:avLst/>
          </a:prstGeom>
        </p:spPr>
      </p:pic>
      <p:pic>
        <p:nvPicPr>
          <p:cNvPr id="173" name="Picture 17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0BC02A-AF03-43DA-293F-55B5F1F997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77" y="3728815"/>
            <a:ext cx="458705" cy="458705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4590DAF0-3E06-8279-5508-55CC33F58071}"/>
              </a:ext>
            </a:extLst>
          </p:cNvPr>
          <p:cNvSpPr txBox="1"/>
          <p:nvPr/>
        </p:nvSpPr>
        <p:spPr>
          <a:xfrm>
            <a:off x="1332304" y="3417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663FC08-FE79-039B-25C6-077BC3AF0D27}"/>
              </a:ext>
            </a:extLst>
          </p:cNvPr>
          <p:cNvSpPr txBox="1"/>
          <p:nvPr/>
        </p:nvSpPr>
        <p:spPr>
          <a:xfrm>
            <a:off x="3991733" y="3417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F419922-08CF-1BE0-49A9-256CA1EE88B1}"/>
              </a:ext>
            </a:extLst>
          </p:cNvPr>
          <p:cNvSpPr txBox="1"/>
          <p:nvPr/>
        </p:nvSpPr>
        <p:spPr>
          <a:xfrm>
            <a:off x="2675571" y="34418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177" name="Picture 17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255108-82CC-FD36-B562-3416830BE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92" y="3416195"/>
            <a:ext cx="488122" cy="488122"/>
          </a:xfrm>
          <a:prstGeom prst="rect">
            <a:avLst/>
          </a:prstGeom>
        </p:spPr>
      </p:pic>
      <p:pic>
        <p:nvPicPr>
          <p:cNvPr id="178" name="Picture 17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686384C-F162-8DD2-3938-92285AFCD9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3" y="4369286"/>
            <a:ext cx="762002" cy="762002"/>
          </a:xfrm>
          <a:prstGeom prst="rect">
            <a:avLst/>
          </a:prstGeom>
        </p:spPr>
      </p:pic>
      <p:pic>
        <p:nvPicPr>
          <p:cNvPr id="179" name="Picture 17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4B81FC-76EB-1C01-5B98-8CDC05E4BD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41" y="2921532"/>
            <a:ext cx="438297" cy="438297"/>
          </a:xfrm>
          <a:prstGeom prst="rect">
            <a:avLst/>
          </a:prstGeom>
        </p:spPr>
      </p:pic>
      <p:pic>
        <p:nvPicPr>
          <p:cNvPr id="180" name="Picture 17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FDDC30-686D-5371-F43B-3FDA089EE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30" y="5560402"/>
            <a:ext cx="357337" cy="357337"/>
          </a:xfrm>
          <a:prstGeom prst="rect">
            <a:avLst/>
          </a:prstGeom>
        </p:spPr>
      </p:pic>
      <p:pic>
        <p:nvPicPr>
          <p:cNvPr id="181" name="Picture 18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00ACAC-2867-91CC-7B38-9F95CA67D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74" y="3517133"/>
            <a:ext cx="394168" cy="394168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974566E-5551-D31E-01ED-15705A0B6502}"/>
              </a:ext>
            </a:extLst>
          </p:cNvPr>
          <p:cNvSpPr txBox="1"/>
          <p:nvPr/>
        </p:nvSpPr>
        <p:spPr>
          <a:xfrm>
            <a:off x="5964590" y="54660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079F31-2A2D-8C44-3740-97A931A3C4FB}"/>
              </a:ext>
            </a:extLst>
          </p:cNvPr>
          <p:cNvSpPr txBox="1"/>
          <p:nvPr/>
        </p:nvSpPr>
        <p:spPr>
          <a:xfrm>
            <a:off x="5988363" y="33286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F1C02-CBB6-D43A-F2D8-FEBC999B8B8B}"/>
              </a:ext>
            </a:extLst>
          </p:cNvPr>
          <p:cNvGrpSpPr/>
          <p:nvPr/>
        </p:nvGrpSpPr>
        <p:grpSpPr>
          <a:xfrm>
            <a:off x="1087588" y="729579"/>
            <a:ext cx="6651794" cy="1940417"/>
            <a:chOff x="1087588" y="729579"/>
            <a:chExt cx="6651794" cy="1940417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1D47DF9-5CB1-4707-3384-F625C6AF436B}"/>
                </a:ext>
              </a:extLst>
            </p:cNvPr>
            <p:cNvGrpSpPr/>
            <p:nvPr/>
          </p:nvGrpSpPr>
          <p:grpSpPr>
            <a:xfrm>
              <a:off x="1087588" y="729579"/>
              <a:ext cx="6651794" cy="1940417"/>
              <a:chOff x="1087588" y="729579"/>
              <a:chExt cx="6651794" cy="194041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0FB868-C7B4-0959-C863-AA723FEF3EB5}"/>
                  </a:ext>
                </a:extLst>
              </p:cNvPr>
              <p:cNvSpPr/>
              <p:nvPr/>
            </p:nvSpPr>
            <p:spPr>
              <a:xfrm>
                <a:off x="1087588" y="732413"/>
                <a:ext cx="1329940" cy="73375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Herd</a:t>
                </a:r>
              </a:p>
              <a:p>
                <a:pPr algn="ctr"/>
                <a:r>
                  <a:rPr lang="en-GB" dirty="0"/>
                  <a:t>Move 2 _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8D4F0D-E1F3-CFB8-888E-33D99E46D75C}"/>
                  </a:ext>
                </a:extLst>
              </p:cNvPr>
              <p:cNvSpPr/>
              <p:nvPr/>
            </p:nvSpPr>
            <p:spPr>
              <a:xfrm>
                <a:off x="2417530" y="1466171"/>
                <a:ext cx="1329940" cy="12038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Bribe</a:t>
                </a:r>
              </a:p>
              <a:p>
                <a:pPr algn="ctr"/>
                <a:r>
                  <a:rPr lang="en-GB" dirty="0"/>
                  <a:t>X </a:t>
                </a:r>
              </a:p>
              <a:p>
                <a:pPr algn="ctr"/>
                <a:r>
                  <a:rPr lang="en-GB" dirty="0"/>
                  <a:t>Move X guards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B9B1066-6181-DA26-D2BC-61837B1A46FD}"/>
                  </a:ext>
                </a:extLst>
              </p:cNvPr>
              <p:cNvSpPr/>
              <p:nvPr/>
            </p:nvSpPr>
            <p:spPr>
              <a:xfrm>
                <a:off x="2417529" y="732413"/>
                <a:ext cx="1329940" cy="7337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Whisper</a:t>
                </a:r>
              </a:p>
              <a:p>
                <a:pPr algn="ctr"/>
                <a:r>
                  <a:rPr lang="en-GB" dirty="0"/>
                  <a:t>±1 suspicion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C6E27E-D01A-8F1F-E79D-13758D3CEB1F}"/>
                  </a:ext>
                </a:extLst>
              </p:cNvPr>
              <p:cNvSpPr/>
              <p:nvPr/>
            </p:nvSpPr>
            <p:spPr>
              <a:xfrm>
                <a:off x="3747470" y="1466171"/>
                <a:ext cx="1329940" cy="12038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“Rescue”</a:t>
                </a:r>
              </a:p>
              <a:p>
                <a:pPr algn="ctr"/>
                <a:r>
                  <a:rPr lang="en-GB" dirty="0"/>
                  <a:t>X</a:t>
                </a:r>
              </a:p>
              <a:p>
                <a:pPr algn="ctr"/>
                <a:r>
                  <a:rPr lang="en-GB" dirty="0"/>
                  <a:t>-X animosity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82EBA5-CBB2-E63D-2870-5A4A66F7E2C9}"/>
                  </a:ext>
                </a:extLst>
              </p:cNvPr>
              <p:cNvSpPr/>
              <p:nvPr/>
            </p:nvSpPr>
            <p:spPr>
              <a:xfrm>
                <a:off x="3747469" y="732413"/>
                <a:ext cx="1329940" cy="7337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Sneak</a:t>
                </a:r>
              </a:p>
              <a:p>
                <a:pPr algn="ctr"/>
                <a:r>
                  <a:rPr lang="en-GB" dirty="0"/>
                  <a:t>Stop </a:t>
                </a:r>
                <a:r>
                  <a:rPr lang="en-GB" dirty="0" err="1"/>
                  <a:t>anim</a:t>
                </a:r>
                <a:r>
                  <a:rPr lang="en-GB" dirty="0"/>
                  <a:t> dice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8F4A7F-52E6-6F83-E6D1-E824AB5916CC}"/>
                  </a:ext>
                </a:extLst>
              </p:cNvPr>
              <p:cNvSpPr/>
              <p:nvPr/>
            </p:nvSpPr>
            <p:spPr>
              <a:xfrm>
                <a:off x="5077411" y="1466170"/>
                <a:ext cx="1329940" cy="12038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Syphon</a:t>
                </a:r>
              </a:p>
              <a:p>
                <a:pPr algn="ctr"/>
                <a:r>
                  <a:rPr lang="en-GB" dirty="0"/>
                  <a:t>Steal 2 _ from _ ed player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884E62F-F7A2-BC1E-1209-7037159942AD}"/>
                  </a:ext>
                </a:extLst>
              </p:cNvPr>
              <p:cNvSpPr/>
              <p:nvPr/>
            </p:nvSpPr>
            <p:spPr>
              <a:xfrm>
                <a:off x="5077410" y="732411"/>
                <a:ext cx="1329940" cy="73375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Hex</a:t>
                </a:r>
              </a:p>
              <a:p>
                <a:pPr algn="ctr"/>
                <a:r>
                  <a:rPr lang="en-GB" dirty="0"/>
                  <a:t>Apply  _  to player</a:t>
                </a:r>
              </a:p>
            </p:txBody>
          </p:sp>
          <p:pic>
            <p:nvPicPr>
              <p:cNvPr id="24" name="Picture 6" descr="19 Inverted Pentagram Stock Photos, Pictures &amp; Royalty-Free Images - iStock">
                <a:extLst>
                  <a:ext uri="{FF2B5EF4-FFF2-40B4-BE49-F238E27FC236}">
                    <a16:creationId xmlns:a16="http://schemas.microsoft.com/office/drawing/2014/main" id="{5755EA05-5492-9A33-325D-5D0C7E2203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2380" y="896778"/>
                <a:ext cx="328231" cy="328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Treasure Chest Vector Png - Black Treasure Chest Vector Png, Transparent  Png , Transparent Png Image - PNGitem">
                <a:extLst>
                  <a:ext uri="{FF2B5EF4-FFF2-40B4-BE49-F238E27FC236}">
                    <a16:creationId xmlns:a16="http://schemas.microsoft.com/office/drawing/2014/main" id="{179CF0F1-483F-A318-0257-0FC864F9A9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422" y="1805653"/>
                <a:ext cx="372607" cy="337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Simple Man Person Silhouette Solid Black Stock Vector (Royalty Free)  1975921772 | Shutterstock">
                <a:extLst>
                  <a:ext uri="{FF2B5EF4-FFF2-40B4-BE49-F238E27FC236}">
                    <a16:creationId xmlns:a16="http://schemas.microsoft.com/office/drawing/2014/main" id="{4A48FC9F-6689-2B3D-DD77-6588EBF850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85" t="16574" r="28684" b="18467"/>
              <a:stretch/>
            </p:blipFill>
            <p:spPr bwMode="auto">
              <a:xfrm>
                <a:off x="4455965" y="1762325"/>
                <a:ext cx="188718" cy="339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8A902BB-72DF-B138-A7D9-AA2AF846F2E5}"/>
                  </a:ext>
                </a:extLst>
              </p:cNvPr>
              <p:cNvSpPr/>
              <p:nvPr/>
            </p:nvSpPr>
            <p:spPr>
              <a:xfrm>
                <a:off x="1087588" y="1466170"/>
                <a:ext cx="1329940" cy="120382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Cull</a:t>
                </a:r>
              </a:p>
              <a:p>
                <a:pPr algn="ctr"/>
                <a:r>
                  <a:rPr lang="en-GB" dirty="0"/>
                  <a:t>X </a:t>
                </a:r>
              </a:p>
              <a:p>
                <a:pPr algn="ctr"/>
                <a:r>
                  <a:rPr lang="en-GB" dirty="0"/>
                  <a:t>Gather +2X</a:t>
                </a:r>
              </a:p>
            </p:txBody>
          </p:sp>
          <p:pic>
            <p:nvPicPr>
              <p:cNvPr id="27" name="Picture 10" descr="Pin by pandabaker on sheep | Sheep silhouette, Silhouette art, Silhouette">
                <a:extLst>
                  <a:ext uri="{FF2B5EF4-FFF2-40B4-BE49-F238E27FC236}">
                    <a16:creationId xmlns:a16="http://schemas.microsoft.com/office/drawing/2014/main" id="{31ED34C0-B56B-2062-FE8F-8041431240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9078" y="1875693"/>
                <a:ext cx="384778" cy="384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19 Inverted Pentagram Stock Photos, Pictures &amp; Royalty-Free Images - iStock">
                <a:extLst>
                  <a:ext uri="{FF2B5EF4-FFF2-40B4-BE49-F238E27FC236}">
                    <a16:creationId xmlns:a16="http://schemas.microsoft.com/office/drawing/2014/main" id="{8A11EB3F-3940-2C20-6143-FCE0BA47B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4405" y="2022846"/>
                <a:ext cx="328231" cy="328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B518ECE-9296-9978-73FE-F175F339E025}"/>
                  </a:ext>
                </a:extLst>
              </p:cNvPr>
              <p:cNvSpPr/>
              <p:nvPr/>
            </p:nvSpPr>
            <p:spPr>
              <a:xfrm>
                <a:off x="6416057" y="740957"/>
                <a:ext cx="1323325" cy="96737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/>
                  <a:t>Seize</a:t>
                </a:r>
              </a:p>
              <a:p>
                <a:pPr algn="ctr"/>
                <a:r>
                  <a:rPr lang="en-GB" sz="1400" dirty="0"/>
                  <a:t>Gather 4 _ from any spaces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678688-6905-25DB-02C7-A654499B7A8D}"/>
                  </a:ext>
                </a:extLst>
              </p:cNvPr>
              <p:cNvSpPr/>
              <p:nvPr/>
            </p:nvSpPr>
            <p:spPr>
              <a:xfrm>
                <a:off x="6401545" y="1702619"/>
                <a:ext cx="1329940" cy="96737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/>
                  <a:t>Reap</a:t>
                </a:r>
              </a:p>
              <a:p>
                <a:pPr algn="ctr"/>
                <a:r>
                  <a:rPr lang="en-GB" sz="1400" dirty="0"/>
                  <a:t>Steal 3 _ from one _ ed player</a:t>
                </a:r>
              </a:p>
            </p:txBody>
          </p:sp>
          <p:pic>
            <p:nvPicPr>
              <p:cNvPr id="4" name="Picture 2" descr="Crescent Moon Silhouette | Moon silhouette, Silhouette tattoos, Silhouette  clip art">
                <a:extLst>
                  <a:ext uri="{FF2B5EF4-FFF2-40B4-BE49-F238E27FC236}">
                    <a16:creationId xmlns:a16="http://schemas.microsoft.com/office/drawing/2014/main" id="{47FE7ED9-EF32-A544-C637-538EE77B6D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5259" y="729579"/>
                <a:ext cx="396664" cy="395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22 Rice Bag Silhouette Illustrations &amp; Clip Art - iStock">
                <a:extLst>
                  <a:ext uri="{FF2B5EF4-FFF2-40B4-BE49-F238E27FC236}">
                    <a16:creationId xmlns:a16="http://schemas.microsoft.com/office/drawing/2014/main" id="{96F42F55-27F9-8D50-FAD9-4FD5A33D4E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6460" y="970063"/>
                <a:ext cx="228510" cy="228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Crescent Moon Silhouette | Moon silhouette, Silhouette tattoos, Silhouette  clip art">
                <a:extLst>
                  <a:ext uri="{FF2B5EF4-FFF2-40B4-BE49-F238E27FC236}">
                    <a16:creationId xmlns:a16="http://schemas.microsoft.com/office/drawing/2014/main" id="{A7860DBA-3ED0-CE18-C213-8212085F1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5259" y="1716797"/>
                <a:ext cx="396664" cy="395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5" descr="22 Rice Bag Silhouette Illustrations &amp; Clip Art - iStock">
                <a:extLst>
                  <a:ext uri="{FF2B5EF4-FFF2-40B4-BE49-F238E27FC236}">
                    <a16:creationId xmlns:a16="http://schemas.microsoft.com/office/drawing/2014/main" id="{E4C5BC40-1F94-B689-1090-62F368AFA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2867" y="1825728"/>
                <a:ext cx="228510" cy="228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22 Rice Bag Silhouette Illustrations &amp; Clip Art - iStock">
                <a:extLst>
                  <a:ext uri="{FF2B5EF4-FFF2-40B4-BE49-F238E27FC236}">
                    <a16:creationId xmlns:a16="http://schemas.microsoft.com/office/drawing/2014/main" id="{B7973474-3A0B-4C08-C7BD-F3A126E1EC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1545" y="2083346"/>
                <a:ext cx="228510" cy="228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19 Inverted Pentagram Stock Photos, Pictures &amp; Royalty-Free Images - iStock">
                <a:extLst>
                  <a:ext uri="{FF2B5EF4-FFF2-40B4-BE49-F238E27FC236}">
                    <a16:creationId xmlns:a16="http://schemas.microsoft.com/office/drawing/2014/main" id="{C9482139-D2EC-AB35-1979-6236D9D58F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860" y="2264517"/>
                <a:ext cx="248702" cy="248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22 Rice Bag Silhouette Illustrations &amp; Clip Art - iStock">
                <a:extLst>
                  <a:ext uri="{FF2B5EF4-FFF2-40B4-BE49-F238E27FC236}">
                    <a16:creationId xmlns:a16="http://schemas.microsoft.com/office/drawing/2014/main" id="{C19661EA-5294-0D6D-676A-009123C6B3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1467" y="1073276"/>
                <a:ext cx="301770" cy="3017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0" descr="Vase Style Hydria Silhouette Transparent PNG &amp; SVG Vector">
                <a:extLst>
                  <a:ext uri="{FF2B5EF4-FFF2-40B4-BE49-F238E27FC236}">
                    <a16:creationId xmlns:a16="http://schemas.microsoft.com/office/drawing/2014/main" id="{7AC8E9EA-3E1E-0DC4-8321-793A38F14B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95" y="1492502"/>
                <a:ext cx="354772" cy="354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0" descr="Pin by pandabaker on sheep | Sheep silhouette, Silhouette art, Silhouette">
                <a:extLst>
                  <a:ext uri="{FF2B5EF4-FFF2-40B4-BE49-F238E27FC236}">
                    <a16:creationId xmlns:a16="http://schemas.microsoft.com/office/drawing/2014/main" id="{996064BD-C7EA-6563-81BB-9A46945689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4103" y="1440949"/>
                <a:ext cx="434743" cy="434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Treasure Chest Vector Png - Black Treasure Chest Vector Png, Transparent  Png , Transparent Png Image - PNGitem">
                <a:extLst>
                  <a:ext uri="{FF2B5EF4-FFF2-40B4-BE49-F238E27FC236}">
                    <a16:creationId xmlns:a16="http://schemas.microsoft.com/office/drawing/2014/main" id="{D258B252-8DC4-14B3-2A4A-244A283B7B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4043" y="1495945"/>
                <a:ext cx="372607" cy="337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Simple Man Person Silhouette Solid Black Stock Vector (Royalty Free)  1975921772 | Shutterstock">
                <a:extLst>
                  <a:ext uri="{FF2B5EF4-FFF2-40B4-BE49-F238E27FC236}">
                    <a16:creationId xmlns:a16="http://schemas.microsoft.com/office/drawing/2014/main" id="{706D4E8F-EDFD-E613-5C19-E5F8219DF3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85" t="16574" r="28684" b="18467"/>
              <a:stretch/>
            </p:blipFill>
            <p:spPr bwMode="auto">
              <a:xfrm>
                <a:off x="3773808" y="1465485"/>
                <a:ext cx="257986" cy="464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E4A2609-81A0-9401-732D-BF341D66513D}"/>
                </a:ext>
              </a:extLst>
            </p:cNvPr>
            <p:cNvSpPr txBox="1"/>
            <p:nvPr/>
          </p:nvSpPr>
          <p:spPr>
            <a:xfrm>
              <a:off x="5988363" y="12796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C6EB18A-3277-8CA6-B17C-F8BFF8302C0F}"/>
                </a:ext>
              </a:extLst>
            </p:cNvPr>
            <p:cNvSpPr txBox="1"/>
            <p:nvPr/>
          </p:nvSpPr>
          <p:spPr>
            <a:xfrm>
              <a:off x="7270127" y="151995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9A951D9-1546-5A85-EB2B-10451E556EC8}"/>
                </a:ext>
              </a:extLst>
            </p:cNvPr>
            <p:cNvSpPr txBox="1"/>
            <p:nvPr/>
          </p:nvSpPr>
          <p:spPr>
            <a:xfrm>
              <a:off x="4663781" y="12796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OR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1ADB661-029B-FC05-1B0D-AB2E935C294A}"/>
                </a:ext>
              </a:extLst>
            </p:cNvPr>
            <p:cNvSpPr txBox="1"/>
            <p:nvPr/>
          </p:nvSpPr>
          <p:spPr>
            <a:xfrm>
              <a:off x="3210772" y="127966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AND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E699F5-859E-C21D-D7F9-9BD555689427}"/>
                </a:ext>
              </a:extLst>
            </p:cNvPr>
            <p:cNvSpPr txBox="1"/>
            <p:nvPr/>
          </p:nvSpPr>
          <p:spPr>
            <a:xfrm>
              <a:off x="1808544" y="128787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AND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213384-89C6-199E-AAA6-6AD0AC17A5F6}"/>
              </a:ext>
            </a:extLst>
          </p:cNvPr>
          <p:cNvSpPr txBox="1"/>
          <p:nvPr/>
        </p:nvSpPr>
        <p:spPr>
          <a:xfrm>
            <a:off x="3186542" y="33261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8BBA0-E6B9-5CCD-5171-D75A6D2ADC8E}"/>
              </a:ext>
            </a:extLst>
          </p:cNvPr>
          <p:cNvSpPr txBox="1"/>
          <p:nvPr/>
        </p:nvSpPr>
        <p:spPr>
          <a:xfrm>
            <a:off x="1852373" y="340049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B41CBB-76A7-D582-146D-438E885BBCB6}"/>
              </a:ext>
            </a:extLst>
          </p:cNvPr>
          <p:cNvSpPr txBox="1"/>
          <p:nvPr/>
        </p:nvSpPr>
        <p:spPr>
          <a:xfrm>
            <a:off x="4613545" y="333405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9C5F9-5E81-24E0-A354-AE42C71D5C3A}"/>
              </a:ext>
            </a:extLst>
          </p:cNvPr>
          <p:cNvSpPr txBox="1"/>
          <p:nvPr/>
        </p:nvSpPr>
        <p:spPr>
          <a:xfrm>
            <a:off x="4604971" y="538815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3771C-4475-59D6-310E-3E75964495E6}"/>
              </a:ext>
            </a:extLst>
          </p:cNvPr>
          <p:cNvSpPr txBox="1"/>
          <p:nvPr/>
        </p:nvSpPr>
        <p:spPr>
          <a:xfrm>
            <a:off x="3210772" y="54400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3EF2AE-7D40-B432-70E5-7B16DDBF73BD}"/>
              </a:ext>
            </a:extLst>
          </p:cNvPr>
          <p:cNvSpPr txBox="1"/>
          <p:nvPr/>
        </p:nvSpPr>
        <p:spPr>
          <a:xfrm>
            <a:off x="1844352" y="539310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A16EAE-F243-990B-9FE3-C5C9F08AC8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95" y="5811804"/>
            <a:ext cx="458705" cy="458705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FFEE2F-A7D4-D3DD-0E7B-AB60ED3FBA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59" y="4837331"/>
            <a:ext cx="458705" cy="4587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B4FC11-FE4E-6C8F-69C4-1BAA92020759}"/>
              </a:ext>
            </a:extLst>
          </p:cNvPr>
          <p:cNvSpPr txBox="1"/>
          <p:nvPr/>
        </p:nvSpPr>
        <p:spPr>
          <a:xfrm>
            <a:off x="7217908" y="356370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F8C7BA-538D-603A-9C77-400C2E6112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69" y="3932551"/>
            <a:ext cx="326676" cy="3266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0C4B93-5182-F231-54F6-D4BE212EF42F}"/>
              </a:ext>
            </a:extLst>
          </p:cNvPr>
          <p:cNvSpPr txBox="1"/>
          <p:nvPr/>
        </p:nvSpPr>
        <p:spPr>
          <a:xfrm>
            <a:off x="7252113" y="56192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pic>
        <p:nvPicPr>
          <p:cNvPr id="43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78A8F7B1-4B19-7A1B-B7CB-7A574DB9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69" y="6449951"/>
            <a:ext cx="279913" cy="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F7FA99FB-8339-E60B-3458-8AB34A84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60" y="6446654"/>
            <a:ext cx="279913" cy="2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DDD0EC-BBE8-69CD-C4E5-E151761759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34" y="6003424"/>
            <a:ext cx="330665" cy="330665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65E07A-1DA9-0B6D-EB7C-BA4E1394A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80" y="5562313"/>
            <a:ext cx="354772" cy="3547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300E90-5DD6-3A92-7EDE-4C5387A1B265}"/>
              </a:ext>
            </a:extLst>
          </p:cNvPr>
          <p:cNvSpPr txBox="1"/>
          <p:nvPr/>
        </p:nvSpPr>
        <p:spPr>
          <a:xfrm>
            <a:off x="1359215" y="54819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DD0984-C960-AC11-F42C-6D5D66B2318F}"/>
              </a:ext>
            </a:extLst>
          </p:cNvPr>
          <p:cNvSpPr txBox="1"/>
          <p:nvPr/>
        </p:nvSpPr>
        <p:spPr>
          <a:xfrm>
            <a:off x="2624398" y="553903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3564B92-BADB-C7F1-E642-9EA7042A7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19" y="5513425"/>
            <a:ext cx="464721" cy="464721"/>
          </a:xfrm>
          <a:prstGeom prst="rect">
            <a:avLst/>
          </a:prstGeom>
        </p:spPr>
      </p:pic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0F049A-084C-247D-B36E-8C75FA2A4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96" y="5534751"/>
            <a:ext cx="509038" cy="50903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AE09045-7899-4D42-911F-70CE1E69B33C}"/>
              </a:ext>
            </a:extLst>
          </p:cNvPr>
          <p:cNvSpPr txBox="1"/>
          <p:nvPr/>
        </p:nvSpPr>
        <p:spPr>
          <a:xfrm>
            <a:off x="3910704" y="54882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3370DF-6EC7-F692-6B53-C5E65F953F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91" y="5835433"/>
            <a:ext cx="367517" cy="36751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456C06C-B872-1BCE-024D-04AFEEC0186C}"/>
              </a:ext>
            </a:extLst>
          </p:cNvPr>
          <p:cNvSpPr txBox="1"/>
          <p:nvPr/>
        </p:nvSpPr>
        <p:spPr>
          <a:xfrm>
            <a:off x="5262893" y="5481981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0334367-BD71-AE02-407E-97A24A44D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55" y="973852"/>
            <a:ext cx="510778" cy="5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8558BAE-AAFE-2E23-BBEA-AB81A6FE0E0C}"/>
              </a:ext>
            </a:extLst>
          </p:cNvPr>
          <p:cNvSpPr/>
          <p:nvPr/>
        </p:nvSpPr>
        <p:spPr>
          <a:xfrm>
            <a:off x="1088932" y="4933748"/>
            <a:ext cx="1329940" cy="12038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Hoard</a:t>
            </a:r>
            <a:endParaRPr lang="en-GB" dirty="0"/>
          </a:p>
          <a:p>
            <a:pPr algn="ctr"/>
            <a:r>
              <a:rPr lang="en-GB" dirty="0"/>
              <a:t>+2 resources on space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62BA930D-4803-318A-57C1-487072D94407}"/>
              </a:ext>
            </a:extLst>
          </p:cNvPr>
          <p:cNvSpPr txBox="1">
            <a:spLocks/>
          </p:cNvSpPr>
          <p:nvPr/>
        </p:nvSpPr>
        <p:spPr>
          <a:xfrm>
            <a:off x="1017494" y="1554"/>
            <a:ext cx="4066431" cy="888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Power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FB868-C7B4-0959-C863-AA723FEF3EB5}"/>
              </a:ext>
            </a:extLst>
          </p:cNvPr>
          <p:cNvSpPr/>
          <p:nvPr/>
        </p:nvSpPr>
        <p:spPr>
          <a:xfrm>
            <a:off x="1087588" y="1167481"/>
            <a:ext cx="1329940" cy="733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Herd</a:t>
            </a:r>
          </a:p>
          <a:p>
            <a:pPr algn="ctr"/>
            <a:r>
              <a:rPr lang="en-GB" dirty="0"/>
              <a:t>Move 2 _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D4F0D-E1F3-CFB8-888E-33D99E46D75C}"/>
              </a:ext>
            </a:extLst>
          </p:cNvPr>
          <p:cNvSpPr/>
          <p:nvPr/>
        </p:nvSpPr>
        <p:spPr>
          <a:xfrm>
            <a:off x="2417530" y="1901239"/>
            <a:ext cx="1329940" cy="1203825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Bribe</a:t>
            </a:r>
            <a:endParaRPr lang="en-GB" dirty="0"/>
          </a:p>
          <a:p>
            <a:pPr algn="ctr"/>
            <a:r>
              <a:rPr lang="en-GB" dirty="0"/>
              <a:t>Move X guards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B1066-6181-DA26-D2BC-61837B1A46FD}"/>
              </a:ext>
            </a:extLst>
          </p:cNvPr>
          <p:cNvSpPr/>
          <p:nvPr/>
        </p:nvSpPr>
        <p:spPr>
          <a:xfrm>
            <a:off x="2417136" y="1167481"/>
            <a:ext cx="1321943" cy="73375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Charity</a:t>
            </a:r>
          </a:p>
          <a:p>
            <a:pPr algn="ctr"/>
            <a:r>
              <a:rPr lang="en-GB" dirty="0"/>
              <a:t>-1 suspicion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6E27E-D01A-8F1F-E79D-13758D3CEB1F}"/>
              </a:ext>
            </a:extLst>
          </p:cNvPr>
          <p:cNvSpPr/>
          <p:nvPr/>
        </p:nvSpPr>
        <p:spPr>
          <a:xfrm>
            <a:off x="3747470" y="1901239"/>
            <a:ext cx="1329940" cy="1203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Preach</a:t>
            </a:r>
          </a:p>
          <a:p>
            <a:pPr algn="ctr"/>
            <a:r>
              <a:rPr lang="en-GB" dirty="0"/>
              <a:t>-X </a:t>
            </a:r>
            <a:r>
              <a:rPr lang="en-GB" dirty="0" err="1"/>
              <a:t>anim</a:t>
            </a:r>
            <a:endParaRPr lang="en-GB" dirty="0"/>
          </a:p>
          <a:p>
            <a:pPr algn="ctr"/>
            <a:r>
              <a:rPr lang="en-GB" dirty="0"/>
              <a:t>+1 </a:t>
            </a:r>
            <a:r>
              <a:rPr lang="en-GB" dirty="0" err="1"/>
              <a:t>anim</a:t>
            </a:r>
            <a:r>
              <a:rPr lang="en-GB" dirty="0"/>
              <a:t> on other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2EBA5-CBB2-E63D-2870-5A4A66F7E2C9}"/>
              </a:ext>
            </a:extLst>
          </p:cNvPr>
          <p:cNvSpPr/>
          <p:nvPr/>
        </p:nvSpPr>
        <p:spPr>
          <a:xfrm>
            <a:off x="3747469" y="1167481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Sneak</a:t>
            </a:r>
          </a:p>
          <a:p>
            <a:pPr algn="ctr"/>
            <a:r>
              <a:rPr lang="en-GB" dirty="0"/>
              <a:t>Stop </a:t>
            </a:r>
            <a:r>
              <a:rPr lang="en-GB" dirty="0" err="1"/>
              <a:t>anim</a:t>
            </a:r>
            <a:r>
              <a:rPr lang="en-GB" dirty="0"/>
              <a:t> dice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8F4A7F-52E6-6F83-E6D1-E824AB5916CC}"/>
              </a:ext>
            </a:extLst>
          </p:cNvPr>
          <p:cNvSpPr/>
          <p:nvPr/>
        </p:nvSpPr>
        <p:spPr>
          <a:xfrm>
            <a:off x="5077411" y="1901238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Syphon</a:t>
            </a:r>
          </a:p>
          <a:p>
            <a:pPr algn="ctr"/>
            <a:r>
              <a:rPr lang="en-GB" dirty="0"/>
              <a:t>Steal 2 _ from _ ed player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4E62F-F7A2-BC1E-1209-7037159942AD}"/>
              </a:ext>
            </a:extLst>
          </p:cNvPr>
          <p:cNvSpPr/>
          <p:nvPr/>
        </p:nvSpPr>
        <p:spPr>
          <a:xfrm>
            <a:off x="5077410" y="1167479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Hex</a:t>
            </a:r>
          </a:p>
          <a:p>
            <a:pPr algn="ctr"/>
            <a:r>
              <a:rPr lang="en-GB" dirty="0"/>
              <a:t>Apply  _  to player</a:t>
            </a:r>
          </a:p>
        </p:txBody>
      </p:sp>
      <p:pic>
        <p:nvPicPr>
          <p:cNvPr id="24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5755EA05-5492-9A33-325D-5D0C7E2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80" y="1331846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8A902BB-72DF-B138-A7D9-AA2AF846F2E5}"/>
              </a:ext>
            </a:extLst>
          </p:cNvPr>
          <p:cNvSpPr/>
          <p:nvPr/>
        </p:nvSpPr>
        <p:spPr>
          <a:xfrm>
            <a:off x="1087588" y="1901238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Cull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Gather +2X</a:t>
            </a:r>
          </a:p>
        </p:txBody>
      </p:sp>
      <p:pic>
        <p:nvPicPr>
          <p:cNvPr id="28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8A11EB3F-3940-2C20-6143-FCE0BA47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05" y="2457914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518ECE-9296-9978-73FE-F175F339E025}"/>
              </a:ext>
            </a:extLst>
          </p:cNvPr>
          <p:cNvSpPr/>
          <p:nvPr/>
        </p:nvSpPr>
        <p:spPr>
          <a:xfrm>
            <a:off x="6416057" y="1176025"/>
            <a:ext cx="1315427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Pray</a:t>
            </a:r>
          </a:p>
          <a:p>
            <a:pPr algn="ctr"/>
            <a:r>
              <a:rPr lang="en-GB" sz="1400" dirty="0"/>
              <a:t>Gain 3 _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78688-6905-25DB-02C7-A654499B7A8D}"/>
              </a:ext>
            </a:extLst>
          </p:cNvPr>
          <p:cNvSpPr/>
          <p:nvPr/>
        </p:nvSpPr>
        <p:spPr>
          <a:xfrm>
            <a:off x="6416057" y="2137687"/>
            <a:ext cx="1315427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Deceive</a:t>
            </a:r>
          </a:p>
          <a:p>
            <a:pPr algn="ctr"/>
            <a:r>
              <a:rPr lang="en-GB" sz="1600" dirty="0"/>
              <a:t>Flip susp in two spaces.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ED8B0-73EB-B654-9163-4D49CC628973}"/>
              </a:ext>
            </a:extLst>
          </p:cNvPr>
          <p:cNvSpPr txBox="1"/>
          <p:nvPr/>
        </p:nvSpPr>
        <p:spPr>
          <a:xfrm>
            <a:off x="64089" y="191713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Holy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3FA59D-0EA6-38B4-580F-1B1BBE3FD195}"/>
              </a:ext>
            </a:extLst>
          </p:cNvPr>
          <p:cNvSpPr/>
          <p:nvPr/>
        </p:nvSpPr>
        <p:spPr>
          <a:xfrm>
            <a:off x="1087588" y="4204656"/>
            <a:ext cx="1329940" cy="733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Herd</a:t>
            </a:r>
          </a:p>
          <a:p>
            <a:pPr algn="ctr"/>
            <a:r>
              <a:rPr lang="en-GB" dirty="0"/>
              <a:t>Move 2 _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8510C5-55BF-604D-5A12-535B0978F7AF}"/>
              </a:ext>
            </a:extLst>
          </p:cNvPr>
          <p:cNvSpPr/>
          <p:nvPr/>
        </p:nvSpPr>
        <p:spPr>
          <a:xfrm>
            <a:off x="2417530" y="4938414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Bribe</a:t>
            </a:r>
            <a:endParaRPr lang="en-GB" dirty="0"/>
          </a:p>
          <a:p>
            <a:pPr algn="ctr"/>
            <a:r>
              <a:rPr lang="en-GB" dirty="0"/>
              <a:t>Move X guards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881435-1A5E-7061-BA7E-0FFF0537FEB6}"/>
              </a:ext>
            </a:extLst>
          </p:cNvPr>
          <p:cNvSpPr/>
          <p:nvPr/>
        </p:nvSpPr>
        <p:spPr>
          <a:xfrm>
            <a:off x="2417529" y="4204656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Whisper</a:t>
            </a:r>
          </a:p>
          <a:p>
            <a:pPr algn="ctr"/>
            <a:r>
              <a:rPr lang="en-GB" dirty="0"/>
              <a:t>±1 suspicion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CFE57A-7602-3196-D3A7-FF767F8B5FDA}"/>
              </a:ext>
            </a:extLst>
          </p:cNvPr>
          <p:cNvSpPr/>
          <p:nvPr/>
        </p:nvSpPr>
        <p:spPr>
          <a:xfrm>
            <a:off x="3747470" y="4938414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“Rescue”</a:t>
            </a:r>
            <a:endParaRPr lang="en-GB" dirty="0"/>
          </a:p>
          <a:p>
            <a:pPr algn="ctr"/>
            <a:r>
              <a:rPr lang="en-GB" dirty="0"/>
              <a:t>-X animosity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B33E26-72C8-930B-2EC0-280F16B7BF59}"/>
              </a:ext>
            </a:extLst>
          </p:cNvPr>
          <p:cNvSpPr/>
          <p:nvPr/>
        </p:nvSpPr>
        <p:spPr>
          <a:xfrm>
            <a:off x="3747469" y="4204656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Sneak</a:t>
            </a:r>
          </a:p>
          <a:p>
            <a:pPr algn="ctr"/>
            <a:r>
              <a:rPr lang="en-GB" dirty="0"/>
              <a:t>Stop </a:t>
            </a:r>
            <a:r>
              <a:rPr lang="en-GB" dirty="0" err="1"/>
              <a:t>anim</a:t>
            </a:r>
            <a:r>
              <a:rPr lang="en-GB" dirty="0"/>
              <a:t> dice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1DAAC95-76A6-748B-FAD8-104569FDD0F5}"/>
              </a:ext>
            </a:extLst>
          </p:cNvPr>
          <p:cNvSpPr/>
          <p:nvPr/>
        </p:nvSpPr>
        <p:spPr>
          <a:xfrm>
            <a:off x="5077411" y="4938413"/>
            <a:ext cx="1329940" cy="12038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Calcify</a:t>
            </a:r>
          </a:p>
          <a:p>
            <a:pPr algn="ctr"/>
            <a:r>
              <a:rPr lang="en-GB" sz="1600" dirty="0"/>
              <a:t>Destroy 2_ from _ed player. +1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53A3C50-C255-7415-FABF-999036A42E90}"/>
              </a:ext>
            </a:extLst>
          </p:cNvPr>
          <p:cNvSpPr/>
          <p:nvPr/>
        </p:nvSpPr>
        <p:spPr>
          <a:xfrm>
            <a:off x="5077410" y="4204654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Hex</a:t>
            </a:r>
          </a:p>
          <a:p>
            <a:pPr algn="ctr"/>
            <a:r>
              <a:rPr lang="en-GB" dirty="0"/>
              <a:t>Apply  _  to player. </a:t>
            </a:r>
          </a:p>
        </p:txBody>
      </p:sp>
      <p:pic>
        <p:nvPicPr>
          <p:cNvPr id="114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E01B018C-5E43-4B6E-D211-29C7399C1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80" y="4369021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EB96C77-1EEE-0608-646D-DA39C369AC57}"/>
              </a:ext>
            </a:extLst>
          </p:cNvPr>
          <p:cNvSpPr/>
          <p:nvPr/>
        </p:nvSpPr>
        <p:spPr>
          <a:xfrm>
            <a:off x="6417989" y="4204654"/>
            <a:ext cx="1328010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Transmute</a:t>
            </a:r>
          </a:p>
          <a:p>
            <a:pPr algn="ctr"/>
            <a:r>
              <a:rPr lang="en-GB" sz="1400" dirty="0"/>
              <a:t>Convert 4_ into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CE289B-6291-34D9-F248-0124FEE07063}"/>
              </a:ext>
            </a:extLst>
          </p:cNvPr>
          <p:cNvSpPr/>
          <p:nvPr/>
        </p:nvSpPr>
        <p:spPr>
          <a:xfrm>
            <a:off x="6416059" y="5174862"/>
            <a:ext cx="1329940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Conflagrate</a:t>
            </a:r>
          </a:p>
          <a:p>
            <a:pPr algn="ctr"/>
            <a:r>
              <a:rPr lang="en-GB" sz="1400" dirty="0"/>
              <a:t>Destroy 8 _</a:t>
            </a:r>
          </a:p>
        </p:txBody>
      </p:sp>
      <p:pic>
        <p:nvPicPr>
          <p:cNvPr id="128" name="Picture 127" descr="22 Rice Bag Silhouette Illustrations &amp; Clip Art - iStock">
            <a:extLst>
              <a:ext uri="{FF2B5EF4-FFF2-40B4-BE49-F238E27FC236}">
                <a16:creationId xmlns:a16="http://schemas.microsoft.com/office/drawing/2014/main" id="{774E87D6-17B5-47B5-C458-034100ED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67" y="4545519"/>
            <a:ext cx="301770" cy="30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8DDFE857-9143-C28F-3C3F-12555F29E33B}"/>
              </a:ext>
            </a:extLst>
          </p:cNvPr>
          <p:cNvSpPr txBox="1"/>
          <p:nvPr/>
        </p:nvSpPr>
        <p:spPr>
          <a:xfrm>
            <a:off x="61337" y="4798796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Dragon</a:t>
            </a:r>
          </a:p>
        </p:txBody>
      </p:sp>
      <p:pic>
        <p:nvPicPr>
          <p:cNvPr id="163" name="Picture 16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2724D1-73FD-A078-B801-B160B9858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75" y="1572568"/>
            <a:ext cx="510778" cy="510778"/>
          </a:xfrm>
          <a:prstGeom prst="rect">
            <a:avLst/>
          </a:prstGeom>
        </p:spPr>
      </p:pic>
      <p:pic>
        <p:nvPicPr>
          <p:cNvPr id="164" name="Picture 1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CFBFD4-63AA-8C34-AA81-9840FEBE74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94" y="2103396"/>
            <a:ext cx="592262" cy="592262"/>
          </a:xfrm>
          <a:prstGeom prst="rect">
            <a:avLst/>
          </a:prstGeom>
        </p:spPr>
      </p:pic>
      <p:pic>
        <p:nvPicPr>
          <p:cNvPr id="166" name="Picture 1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0FAAB4-E6CD-3B49-C249-7ABDF0917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3" y="2596567"/>
            <a:ext cx="697807" cy="697807"/>
          </a:xfrm>
          <a:prstGeom prst="rect">
            <a:avLst/>
          </a:prstGeom>
        </p:spPr>
      </p:pic>
      <p:pic>
        <p:nvPicPr>
          <p:cNvPr id="167" name="Picture 1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9FD0CA-A55D-E6AB-4888-396B95C12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40" y="3308456"/>
            <a:ext cx="534116" cy="534116"/>
          </a:xfrm>
          <a:prstGeom prst="rect">
            <a:avLst/>
          </a:prstGeom>
        </p:spPr>
      </p:pic>
      <p:pic>
        <p:nvPicPr>
          <p:cNvPr id="168" name="Picture 16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C8EFA-4372-3FAF-83E0-6BFC3EF8AA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91" y="3821088"/>
            <a:ext cx="591231" cy="591231"/>
          </a:xfrm>
          <a:prstGeom prst="rect">
            <a:avLst/>
          </a:prstGeom>
        </p:spPr>
      </p:pic>
      <p:pic>
        <p:nvPicPr>
          <p:cNvPr id="178" name="Picture 17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686384C-F162-8DD2-3938-92285AFCD9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3" y="4369286"/>
            <a:ext cx="762002" cy="762002"/>
          </a:xfrm>
          <a:prstGeom prst="rect">
            <a:avLst/>
          </a:prstGeom>
        </p:spPr>
      </p:pic>
      <p:pic>
        <p:nvPicPr>
          <p:cNvPr id="180" name="Picture 17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FDDC30-686D-5371-F43B-3FDA089EE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30" y="4928531"/>
            <a:ext cx="357337" cy="357337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974566E-5551-D31E-01ED-15705A0B6502}"/>
              </a:ext>
            </a:extLst>
          </p:cNvPr>
          <p:cNvSpPr txBox="1"/>
          <p:nvPr/>
        </p:nvSpPr>
        <p:spPr>
          <a:xfrm>
            <a:off x="5964590" y="48342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E4A2609-81A0-9401-732D-BF341D66513D}"/>
              </a:ext>
            </a:extLst>
          </p:cNvPr>
          <p:cNvSpPr txBox="1"/>
          <p:nvPr/>
        </p:nvSpPr>
        <p:spPr>
          <a:xfrm>
            <a:off x="5988363" y="171473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C6EB18A-3277-8CA6-B17C-F8BFF8302C0F}"/>
              </a:ext>
            </a:extLst>
          </p:cNvPr>
          <p:cNvSpPr txBox="1"/>
          <p:nvPr/>
        </p:nvSpPr>
        <p:spPr>
          <a:xfrm>
            <a:off x="7270127" y="195501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9A951D9-1546-5A85-EB2B-10451E556EC8}"/>
              </a:ext>
            </a:extLst>
          </p:cNvPr>
          <p:cNvSpPr txBox="1"/>
          <p:nvPr/>
        </p:nvSpPr>
        <p:spPr>
          <a:xfrm>
            <a:off x="4663781" y="171473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1ADB661-029B-FC05-1B0D-AB2E935C294A}"/>
              </a:ext>
            </a:extLst>
          </p:cNvPr>
          <p:cNvSpPr txBox="1"/>
          <p:nvPr/>
        </p:nvSpPr>
        <p:spPr>
          <a:xfrm>
            <a:off x="3210772" y="17147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699F5-859E-C21D-D7F9-9BD555689427}"/>
              </a:ext>
            </a:extLst>
          </p:cNvPr>
          <p:cNvSpPr txBox="1"/>
          <p:nvPr/>
        </p:nvSpPr>
        <p:spPr>
          <a:xfrm>
            <a:off x="1808544" y="172294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9C5F9-5E81-24E0-A354-AE42C71D5C3A}"/>
              </a:ext>
            </a:extLst>
          </p:cNvPr>
          <p:cNvSpPr txBox="1"/>
          <p:nvPr/>
        </p:nvSpPr>
        <p:spPr>
          <a:xfrm>
            <a:off x="4604971" y="47562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3771C-4475-59D6-310E-3E75964495E6}"/>
              </a:ext>
            </a:extLst>
          </p:cNvPr>
          <p:cNvSpPr txBox="1"/>
          <p:nvPr/>
        </p:nvSpPr>
        <p:spPr>
          <a:xfrm>
            <a:off x="3210772" y="480818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3EF2AE-7D40-B432-70E5-7B16DDBF73BD}"/>
              </a:ext>
            </a:extLst>
          </p:cNvPr>
          <p:cNvSpPr txBox="1"/>
          <p:nvPr/>
        </p:nvSpPr>
        <p:spPr>
          <a:xfrm>
            <a:off x="1844352" y="476123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A16EAE-F243-990B-9FE3-C5C9F08AC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95" y="5179933"/>
            <a:ext cx="458705" cy="458705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FFEE2F-A7D4-D3DD-0E7B-AB60ED3FB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59" y="4205460"/>
            <a:ext cx="458705" cy="4587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0C4B93-5182-F231-54F6-D4BE212EF42F}"/>
              </a:ext>
            </a:extLst>
          </p:cNvPr>
          <p:cNvSpPr txBox="1"/>
          <p:nvPr/>
        </p:nvSpPr>
        <p:spPr>
          <a:xfrm>
            <a:off x="7252113" y="498736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DD0984-C960-AC11-F42C-6D5D66B2318F}"/>
              </a:ext>
            </a:extLst>
          </p:cNvPr>
          <p:cNvSpPr txBox="1"/>
          <p:nvPr/>
        </p:nvSpPr>
        <p:spPr>
          <a:xfrm>
            <a:off x="2624398" y="49071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3564B92-BADB-C7F1-E642-9EA7042A71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19" y="4881554"/>
            <a:ext cx="464721" cy="464721"/>
          </a:xfrm>
          <a:prstGeom prst="rect">
            <a:avLst/>
          </a:prstGeom>
        </p:spPr>
      </p:pic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0F049A-084C-247D-B36E-8C75FA2A4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96" y="4902880"/>
            <a:ext cx="509038" cy="50903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AE09045-7899-4D42-911F-70CE1E69B33C}"/>
              </a:ext>
            </a:extLst>
          </p:cNvPr>
          <p:cNvSpPr txBox="1"/>
          <p:nvPr/>
        </p:nvSpPr>
        <p:spPr>
          <a:xfrm>
            <a:off x="3910704" y="48563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53" name="Picture 2" descr="Praying Hands Silhouette Images - Free Download on Freepik">
            <a:extLst>
              <a:ext uri="{FF2B5EF4-FFF2-40B4-BE49-F238E27FC236}">
                <a16:creationId xmlns:a16="http://schemas.microsoft.com/office/drawing/2014/main" id="{3078CA35-F85C-9DF7-25E2-134EBA434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722" y="1559230"/>
            <a:ext cx="329773" cy="32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39843B-1196-5FD7-88A3-AE3961BCB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49" y="1136375"/>
            <a:ext cx="445128" cy="445128"/>
          </a:xfrm>
          <a:prstGeom prst="rect">
            <a:avLst/>
          </a:prstGeom>
        </p:spPr>
      </p:pic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761585-E280-7F83-CF3A-DF57672FCA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49" y="2117255"/>
            <a:ext cx="445128" cy="445128"/>
          </a:xfrm>
          <a:prstGeom prst="rect">
            <a:avLst/>
          </a:prstGeom>
        </p:spPr>
      </p:pic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743D53-72EF-0A94-0D9D-E4CC37296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42" y="1919267"/>
            <a:ext cx="369332" cy="369332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31CEE9-82F7-3AD7-A54B-0F1968E3F5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55" y="973852"/>
            <a:ext cx="510778" cy="510778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C253F1-76DE-B52E-BCE5-B1F6CE5D7A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19" y="1889003"/>
            <a:ext cx="392311" cy="392311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C37570-193E-7A4B-11FA-D6315931F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77" y="1864329"/>
            <a:ext cx="439479" cy="43947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A5462B9-8DB0-9E81-06E4-F94DD5FF6738}"/>
              </a:ext>
            </a:extLst>
          </p:cNvPr>
          <p:cNvSpPr txBox="1"/>
          <p:nvPr/>
        </p:nvSpPr>
        <p:spPr>
          <a:xfrm>
            <a:off x="3893511" y="182795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B11A3E-A761-FE49-6187-F29CFC0B2C41}"/>
              </a:ext>
            </a:extLst>
          </p:cNvPr>
          <p:cNvSpPr txBox="1"/>
          <p:nvPr/>
        </p:nvSpPr>
        <p:spPr>
          <a:xfrm>
            <a:off x="2760104" y="18234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E9BE69-75D6-1BDE-7442-8F811BBB3F2F}"/>
              </a:ext>
            </a:extLst>
          </p:cNvPr>
          <p:cNvSpPr txBox="1"/>
          <p:nvPr/>
        </p:nvSpPr>
        <p:spPr>
          <a:xfrm>
            <a:off x="1409261" y="18312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63" name="Picture 6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5B0B04-BC8C-C825-9348-4979D07924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77" y="2146076"/>
            <a:ext cx="400816" cy="400816"/>
          </a:xfrm>
          <a:prstGeom prst="rect">
            <a:avLst/>
          </a:prstGeom>
        </p:spPr>
      </p:pic>
      <p:pic>
        <p:nvPicPr>
          <p:cNvPr id="65" name="Picture 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5FB96D-1AC2-7015-EFE6-B102A6602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8" y="4914811"/>
            <a:ext cx="452660" cy="452660"/>
          </a:xfrm>
          <a:prstGeom prst="rect">
            <a:avLst/>
          </a:prstGeom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42A39A-414B-A300-9186-76574C574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64" y="5551843"/>
            <a:ext cx="242112" cy="242112"/>
          </a:xfrm>
          <a:prstGeom prst="rect">
            <a:avLst/>
          </a:prstGeom>
        </p:spPr>
      </p:pic>
      <p:pic>
        <p:nvPicPr>
          <p:cNvPr id="68" name="Picture 6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60AB27-5E98-20F3-E2F9-EEDCCC908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27" y="5258190"/>
            <a:ext cx="317936" cy="317936"/>
          </a:xfrm>
          <a:prstGeom prst="rect">
            <a:avLst/>
          </a:prstGeom>
        </p:spPr>
      </p:pic>
      <p:pic>
        <p:nvPicPr>
          <p:cNvPr id="69" name="Picture 6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83A26A-F4C2-D5DE-AA3D-743180D66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21625"/>
            <a:ext cx="324648" cy="324648"/>
          </a:xfrm>
          <a:prstGeom prst="rect">
            <a:avLst/>
          </a:pr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401269-7C9C-86DF-583D-3DB93ADA8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23" y="5576126"/>
            <a:ext cx="326245" cy="326245"/>
          </a:xfrm>
          <a:prstGeom prst="rect">
            <a:avLst/>
          </a:pr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F0C0E8-2994-5D78-D72D-3F0CF3873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32" y="4821661"/>
            <a:ext cx="344655" cy="344655"/>
          </a:xfrm>
          <a:prstGeom prst="rect">
            <a:avLst/>
          </a:prstGeom>
        </p:spPr>
      </p:pic>
      <p:pic>
        <p:nvPicPr>
          <p:cNvPr id="73" name="Picture 7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449A22-FB53-9C5B-BDBF-D448A85064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05" y="4655315"/>
            <a:ext cx="273216" cy="273216"/>
          </a:xfrm>
          <a:prstGeom prst="rect">
            <a:avLst/>
          </a:prstGeom>
        </p:spPr>
      </p:pic>
      <p:pic>
        <p:nvPicPr>
          <p:cNvPr id="75" name="Picture 7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AFDB03-A046-D933-C79D-091F1029EF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32" y="1835469"/>
            <a:ext cx="445845" cy="4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62BA930D-4803-318A-57C1-487072D94407}"/>
              </a:ext>
            </a:extLst>
          </p:cNvPr>
          <p:cNvSpPr txBox="1">
            <a:spLocks/>
          </p:cNvSpPr>
          <p:nvPr/>
        </p:nvSpPr>
        <p:spPr>
          <a:xfrm>
            <a:off x="1017494" y="1554"/>
            <a:ext cx="4066431" cy="888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Power board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CED8B0-73EB-B654-9163-4D49CC628973}"/>
              </a:ext>
            </a:extLst>
          </p:cNvPr>
          <p:cNvSpPr txBox="1"/>
          <p:nvPr/>
        </p:nvSpPr>
        <p:spPr>
          <a:xfrm>
            <a:off x="64089" y="148206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Generic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3734AFE-9179-A3FF-4BFF-3BE3DF08E864}"/>
              </a:ext>
            </a:extLst>
          </p:cNvPr>
          <p:cNvSpPr txBox="1"/>
          <p:nvPr/>
        </p:nvSpPr>
        <p:spPr>
          <a:xfrm>
            <a:off x="41971" y="344180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Sheep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DDFE857-9143-C28F-3C3F-12555F29E33B}"/>
              </a:ext>
            </a:extLst>
          </p:cNvPr>
          <p:cNvSpPr txBox="1"/>
          <p:nvPr/>
        </p:nvSpPr>
        <p:spPr>
          <a:xfrm>
            <a:off x="61337" y="5430667"/>
            <a:ext cx="73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Witch</a:t>
            </a:r>
          </a:p>
        </p:txBody>
      </p:sp>
      <p:pic>
        <p:nvPicPr>
          <p:cNvPr id="111" name="Picture 1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B82E7A-A366-6E4E-BAAC-156127078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75" y="1572568"/>
            <a:ext cx="510778" cy="510778"/>
          </a:xfrm>
          <a:prstGeom prst="rect">
            <a:avLst/>
          </a:prstGeom>
        </p:spPr>
      </p:pic>
      <p:pic>
        <p:nvPicPr>
          <p:cNvPr id="135" name="Picture 1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A0CFAA-E1CC-C1FD-1701-32C222D1E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94" y="2103396"/>
            <a:ext cx="592262" cy="592262"/>
          </a:xfrm>
          <a:prstGeom prst="rect">
            <a:avLst/>
          </a:prstGeom>
        </p:spPr>
      </p:pic>
      <p:pic>
        <p:nvPicPr>
          <p:cNvPr id="136" name="Picture 1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847949-12C7-4AAC-8C1D-437EBEAEE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048" y="4371494"/>
            <a:ext cx="762002" cy="762002"/>
          </a:xfrm>
          <a:prstGeom prst="rect">
            <a:avLst/>
          </a:prstGeom>
        </p:spPr>
      </p:pic>
      <p:pic>
        <p:nvPicPr>
          <p:cNvPr id="137" name="Picture 1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8CAF74-20D1-7D50-DEB8-46639292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47" y="896778"/>
            <a:ext cx="544039" cy="544039"/>
          </a:xfrm>
          <a:prstGeom prst="rect">
            <a:avLst/>
          </a:prstGeom>
        </p:spPr>
      </p:pic>
      <p:pic>
        <p:nvPicPr>
          <p:cNvPr id="138" name="Picture 1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010DDC-EF1B-0A28-D9D2-F2D33A55E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63" y="2596567"/>
            <a:ext cx="697807" cy="697807"/>
          </a:xfrm>
          <a:prstGeom prst="rect">
            <a:avLst/>
          </a:prstGeom>
        </p:spPr>
      </p:pic>
      <p:pic>
        <p:nvPicPr>
          <p:cNvPr id="139" name="Picture 1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D000FE-3AA5-C983-174A-32D172649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540" y="3308456"/>
            <a:ext cx="534116" cy="534116"/>
          </a:xfrm>
          <a:prstGeom prst="rect">
            <a:avLst/>
          </a:prstGeom>
        </p:spPr>
      </p:pic>
      <p:pic>
        <p:nvPicPr>
          <p:cNvPr id="140" name="Picture 1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B3712C-D6EC-B072-4A00-75EC9933D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91" y="3821088"/>
            <a:ext cx="591231" cy="591231"/>
          </a:xfrm>
          <a:prstGeom prst="rect">
            <a:avLst/>
          </a:prstGeom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EDC3A70-6A41-0FB0-9E43-F35B629B9B53}"/>
              </a:ext>
            </a:extLst>
          </p:cNvPr>
          <p:cNvGrpSpPr/>
          <p:nvPr/>
        </p:nvGrpSpPr>
        <p:grpSpPr>
          <a:xfrm>
            <a:off x="1087588" y="718344"/>
            <a:ext cx="6658411" cy="1951652"/>
            <a:chOff x="1087588" y="718344"/>
            <a:chExt cx="6658411" cy="19516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0FB868-C7B4-0959-C863-AA723FEF3EB5}"/>
                </a:ext>
              </a:extLst>
            </p:cNvPr>
            <p:cNvSpPr/>
            <p:nvPr/>
          </p:nvSpPr>
          <p:spPr>
            <a:xfrm>
              <a:off x="1087588" y="732413"/>
              <a:ext cx="1329940" cy="73375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Herd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8D4F0D-E1F3-CFB8-888E-33D99E46D75C}"/>
                </a:ext>
              </a:extLst>
            </p:cNvPr>
            <p:cNvSpPr/>
            <p:nvPr/>
          </p:nvSpPr>
          <p:spPr>
            <a:xfrm>
              <a:off x="2417530" y="1466171"/>
              <a:ext cx="1329940" cy="1203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Bribe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9B1066-6181-DA26-D2BC-61837B1A46FD}"/>
                </a:ext>
              </a:extLst>
            </p:cNvPr>
            <p:cNvSpPr/>
            <p:nvPr/>
          </p:nvSpPr>
          <p:spPr>
            <a:xfrm>
              <a:off x="2417529" y="732413"/>
              <a:ext cx="1329940" cy="7337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Whisper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C6E27E-D01A-8F1F-E79D-13758D3CEB1F}"/>
                </a:ext>
              </a:extLst>
            </p:cNvPr>
            <p:cNvSpPr/>
            <p:nvPr/>
          </p:nvSpPr>
          <p:spPr>
            <a:xfrm>
              <a:off x="3747470" y="1466171"/>
              <a:ext cx="1329940" cy="1203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“Rescue”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82EBA5-CBB2-E63D-2870-5A4A66F7E2C9}"/>
                </a:ext>
              </a:extLst>
            </p:cNvPr>
            <p:cNvSpPr/>
            <p:nvPr/>
          </p:nvSpPr>
          <p:spPr>
            <a:xfrm>
              <a:off x="3747469" y="732413"/>
              <a:ext cx="1329940" cy="7337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Serve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8F4A7F-52E6-6F83-E6D1-E824AB5916CC}"/>
                </a:ext>
              </a:extLst>
            </p:cNvPr>
            <p:cNvSpPr/>
            <p:nvPr/>
          </p:nvSpPr>
          <p:spPr>
            <a:xfrm>
              <a:off x="5077411" y="1466170"/>
              <a:ext cx="1329940" cy="1203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Syphon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4E62F-F7A2-BC1E-1209-7037159942AD}"/>
                </a:ext>
              </a:extLst>
            </p:cNvPr>
            <p:cNvSpPr/>
            <p:nvPr/>
          </p:nvSpPr>
          <p:spPr>
            <a:xfrm>
              <a:off x="5077410" y="732411"/>
              <a:ext cx="1329940" cy="7337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Hex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A902BB-72DF-B138-A7D9-AA2AF846F2E5}"/>
                </a:ext>
              </a:extLst>
            </p:cNvPr>
            <p:cNvSpPr/>
            <p:nvPr/>
          </p:nvSpPr>
          <p:spPr>
            <a:xfrm>
              <a:off x="1087588" y="1466170"/>
              <a:ext cx="1329940" cy="12038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Cull</a:t>
              </a:r>
            </a:p>
            <a:p>
              <a:pPr algn="ctr"/>
              <a:endParaRPr lang="en-GB" b="1" dirty="0"/>
            </a:p>
            <a:p>
              <a:pPr algn="ctr"/>
              <a:endParaRPr lang="en-GB" b="1" dirty="0"/>
            </a:p>
            <a:p>
              <a:pPr algn="ctr"/>
              <a:endParaRPr lang="en-GB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518ECE-9296-9978-73FE-F175F339E025}"/>
                </a:ext>
              </a:extLst>
            </p:cNvPr>
            <p:cNvSpPr/>
            <p:nvPr/>
          </p:nvSpPr>
          <p:spPr>
            <a:xfrm>
              <a:off x="6417989" y="732411"/>
              <a:ext cx="1328010" cy="96737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Seize</a:t>
              </a:r>
            </a:p>
            <a:p>
              <a:pPr algn="ctr"/>
              <a:endParaRPr lang="en-GB" sz="1400" b="1" dirty="0"/>
            </a:p>
            <a:p>
              <a:pPr algn="ctr"/>
              <a:endParaRPr lang="en-GB" sz="1400" b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678688-6905-25DB-02C7-A654499B7A8D}"/>
                </a:ext>
              </a:extLst>
            </p:cNvPr>
            <p:cNvSpPr/>
            <p:nvPr/>
          </p:nvSpPr>
          <p:spPr>
            <a:xfrm>
              <a:off x="6416059" y="1702619"/>
              <a:ext cx="1329940" cy="96737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Reap</a:t>
              </a:r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41551A-C3F0-44EC-797A-4ADA013EDD90}"/>
                </a:ext>
              </a:extLst>
            </p:cNvPr>
            <p:cNvGrpSpPr/>
            <p:nvPr/>
          </p:nvGrpSpPr>
          <p:grpSpPr>
            <a:xfrm>
              <a:off x="1456535" y="1086954"/>
              <a:ext cx="724073" cy="369332"/>
              <a:chOff x="10103229" y="3129094"/>
              <a:chExt cx="724073" cy="36933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D865964-5546-46FE-16B1-332C414B93A7}"/>
                  </a:ext>
                </a:extLst>
              </p:cNvPr>
              <p:cNvSpPr/>
              <p:nvPr/>
            </p:nvSpPr>
            <p:spPr>
              <a:xfrm>
                <a:off x="10103229" y="3172980"/>
                <a:ext cx="724073" cy="281560"/>
              </a:xfrm>
              <a:custGeom>
                <a:avLst/>
                <a:gdLst>
                  <a:gd name="connsiteX0" fmla="*/ 0 w 724073"/>
                  <a:gd name="connsiteY0" fmla="*/ 70390 h 281560"/>
                  <a:gd name="connsiteX1" fmla="*/ 202468 w 724073"/>
                  <a:gd name="connsiteY1" fmla="*/ 70390 h 281560"/>
                  <a:gd name="connsiteX2" fmla="*/ 192207 w 724073"/>
                  <a:gd name="connsiteY2" fmla="*/ 85609 h 281560"/>
                  <a:gd name="connsiteX3" fmla="*/ 181144 w 724073"/>
                  <a:gd name="connsiteY3" fmla="*/ 140407 h 281560"/>
                  <a:gd name="connsiteX4" fmla="*/ 192207 w 724073"/>
                  <a:gd name="connsiteY4" fmla="*/ 195205 h 281560"/>
                  <a:gd name="connsiteX5" fmla="*/ 202971 w 724073"/>
                  <a:gd name="connsiteY5" fmla="*/ 211170 h 281560"/>
                  <a:gd name="connsiteX6" fmla="*/ 0 w 724073"/>
                  <a:gd name="connsiteY6" fmla="*/ 211170 h 281560"/>
                  <a:gd name="connsiteX7" fmla="*/ 583293 w 724073"/>
                  <a:gd name="connsiteY7" fmla="*/ 0 h 281560"/>
                  <a:gd name="connsiteX8" fmla="*/ 724073 w 724073"/>
                  <a:gd name="connsiteY8" fmla="*/ 140780 h 281560"/>
                  <a:gd name="connsiteX9" fmla="*/ 583293 w 724073"/>
                  <a:gd name="connsiteY9" fmla="*/ 281560 h 281560"/>
                  <a:gd name="connsiteX10" fmla="*/ 583293 w 724073"/>
                  <a:gd name="connsiteY10" fmla="*/ 211170 h 281560"/>
                  <a:gd name="connsiteX11" fmla="*/ 440879 w 724073"/>
                  <a:gd name="connsiteY11" fmla="*/ 211170 h 281560"/>
                  <a:gd name="connsiteX12" fmla="*/ 451643 w 724073"/>
                  <a:gd name="connsiteY12" fmla="*/ 195205 h 281560"/>
                  <a:gd name="connsiteX13" fmla="*/ 462706 w 724073"/>
                  <a:gd name="connsiteY13" fmla="*/ 140407 h 281560"/>
                  <a:gd name="connsiteX14" fmla="*/ 451643 w 724073"/>
                  <a:gd name="connsiteY14" fmla="*/ 85609 h 281560"/>
                  <a:gd name="connsiteX15" fmla="*/ 441382 w 724073"/>
                  <a:gd name="connsiteY15" fmla="*/ 70390 h 281560"/>
                  <a:gd name="connsiteX16" fmla="*/ 583293 w 724073"/>
                  <a:gd name="connsiteY16" fmla="*/ 70390 h 28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4073" h="281560">
                    <a:moveTo>
                      <a:pt x="0" y="70390"/>
                    </a:moveTo>
                    <a:lnTo>
                      <a:pt x="202468" y="70390"/>
                    </a:lnTo>
                    <a:lnTo>
                      <a:pt x="192207" y="85609"/>
                    </a:lnTo>
                    <a:cubicBezTo>
                      <a:pt x="185083" y="102452"/>
                      <a:pt x="181144" y="120969"/>
                      <a:pt x="181144" y="140407"/>
                    </a:cubicBezTo>
                    <a:cubicBezTo>
                      <a:pt x="181144" y="159845"/>
                      <a:pt x="185083" y="178363"/>
                      <a:pt x="192207" y="195205"/>
                    </a:cubicBezTo>
                    <a:lnTo>
                      <a:pt x="202971" y="211170"/>
                    </a:lnTo>
                    <a:lnTo>
                      <a:pt x="0" y="211170"/>
                    </a:lnTo>
                    <a:close/>
                    <a:moveTo>
                      <a:pt x="583293" y="0"/>
                    </a:moveTo>
                    <a:lnTo>
                      <a:pt x="724073" y="140780"/>
                    </a:lnTo>
                    <a:lnTo>
                      <a:pt x="583293" y="281560"/>
                    </a:lnTo>
                    <a:lnTo>
                      <a:pt x="583293" y="211170"/>
                    </a:lnTo>
                    <a:lnTo>
                      <a:pt x="440879" y="211170"/>
                    </a:lnTo>
                    <a:lnTo>
                      <a:pt x="451643" y="195205"/>
                    </a:lnTo>
                    <a:cubicBezTo>
                      <a:pt x="458767" y="178363"/>
                      <a:pt x="462706" y="159845"/>
                      <a:pt x="462706" y="140407"/>
                    </a:cubicBezTo>
                    <a:cubicBezTo>
                      <a:pt x="462706" y="120969"/>
                      <a:pt x="458767" y="102452"/>
                      <a:pt x="451643" y="85609"/>
                    </a:cubicBezTo>
                    <a:lnTo>
                      <a:pt x="441382" y="70390"/>
                    </a:lnTo>
                    <a:lnTo>
                      <a:pt x="583293" y="7039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6D1662-693E-2A9D-5E68-F46112475829}"/>
                  </a:ext>
                </a:extLst>
              </p:cNvPr>
              <p:cNvSpPr txBox="1"/>
              <p:nvPr/>
            </p:nvSpPr>
            <p:spPr>
              <a:xfrm>
                <a:off x="10272146" y="312909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</p:grpSp>
        <p:pic>
          <p:nvPicPr>
            <p:cNvPr id="32" name="Picture 4" descr="concise,design,image,eye,eye clipart,symbol clipart | Eye symbol, Eye logo,  Eye illustration">
              <a:extLst>
                <a:ext uri="{FF2B5EF4-FFF2-40B4-BE49-F238E27FC236}">
                  <a16:creationId xmlns:a16="http://schemas.microsoft.com/office/drawing/2014/main" id="{B366457F-E050-01C9-EC33-72B27505E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5F6F8"/>
                </a:clrFrom>
                <a:clrTo>
                  <a:srgbClr val="F5F6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955" y="1033864"/>
              <a:ext cx="763610" cy="46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Half Frame 33">
              <a:extLst>
                <a:ext uri="{FF2B5EF4-FFF2-40B4-BE49-F238E27FC236}">
                  <a16:creationId xmlns:a16="http://schemas.microsoft.com/office/drawing/2014/main" id="{58D29BAE-8202-6E9E-5E46-8D31DD20F9F9}"/>
                </a:ext>
              </a:extLst>
            </p:cNvPr>
            <p:cNvSpPr/>
            <p:nvPr/>
          </p:nvSpPr>
          <p:spPr>
            <a:xfrm rot="2700000">
              <a:off x="2574680" y="1020396"/>
              <a:ext cx="322907" cy="330114"/>
            </a:xfrm>
            <a:prstGeom prst="halfFrame">
              <a:avLst>
                <a:gd name="adj1" fmla="val 13850"/>
                <a:gd name="adj2" fmla="val 15148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38" name="Picture 4" descr="concise,design,image,eye,eye clipart,symbol clipart | Eye symbol, Eye logo,  Eye illustration">
              <a:extLst>
                <a:ext uri="{FF2B5EF4-FFF2-40B4-BE49-F238E27FC236}">
                  <a16:creationId xmlns:a16="http://schemas.microsoft.com/office/drawing/2014/main" id="{50278858-D1FE-DEB8-D355-24162465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5F6F8"/>
                </a:clrFrom>
                <a:clrTo>
                  <a:srgbClr val="F5F6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212" y="896778"/>
              <a:ext cx="763610" cy="469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Half Frame 40">
              <a:extLst>
                <a:ext uri="{FF2B5EF4-FFF2-40B4-BE49-F238E27FC236}">
                  <a16:creationId xmlns:a16="http://schemas.microsoft.com/office/drawing/2014/main" id="{CD02DBC5-F772-6968-A125-64A748A5073A}"/>
                </a:ext>
              </a:extLst>
            </p:cNvPr>
            <p:cNvSpPr/>
            <p:nvPr/>
          </p:nvSpPr>
          <p:spPr>
            <a:xfrm rot="13471623">
              <a:off x="3239887" y="1035896"/>
              <a:ext cx="322907" cy="330114"/>
            </a:xfrm>
            <a:prstGeom prst="halfFrame">
              <a:avLst>
                <a:gd name="adj1" fmla="val 13850"/>
                <a:gd name="adj2" fmla="val 15148"/>
              </a:avLst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84C6BFA-BBF3-4001-5C00-DE67A6A0ABAD}"/>
                </a:ext>
              </a:extLst>
            </p:cNvPr>
            <p:cNvCxnSpPr/>
            <p:nvPr/>
          </p:nvCxnSpPr>
          <p:spPr>
            <a:xfrm flipV="1">
              <a:off x="2975558" y="954575"/>
              <a:ext cx="203479" cy="4863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3292EA5-3C98-6836-15E1-3E6B017A564D}"/>
                </a:ext>
              </a:extLst>
            </p:cNvPr>
            <p:cNvGrpSpPr/>
            <p:nvPr/>
          </p:nvGrpSpPr>
          <p:grpSpPr>
            <a:xfrm>
              <a:off x="3936309" y="917449"/>
              <a:ext cx="319233" cy="450258"/>
              <a:chOff x="2418588" y="1168432"/>
              <a:chExt cx="2109793" cy="2975730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E36F51A-4E0E-C244-30A3-6FE955CAA2BE}"/>
                  </a:ext>
                </a:extLst>
              </p:cNvPr>
              <p:cNvSpPr/>
              <p:nvPr/>
            </p:nvSpPr>
            <p:spPr>
              <a:xfrm>
                <a:off x="3057406" y="1987089"/>
                <a:ext cx="914400" cy="914400"/>
              </a:xfrm>
              <a:custGeom>
                <a:avLst/>
                <a:gdLst>
                  <a:gd name="connsiteX0" fmla="*/ 729535 w 914400"/>
                  <a:gd name="connsiteY0" fmla="*/ 300026 h 914400"/>
                  <a:gd name="connsiteX1" fmla="*/ 521753 w 914400"/>
                  <a:gd name="connsiteY1" fmla="*/ 373959 h 914400"/>
                  <a:gd name="connsiteX2" fmla="*/ 509383 w 914400"/>
                  <a:gd name="connsiteY2" fmla="*/ 399996 h 914400"/>
                  <a:gd name="connsiteX3" fmla="*/ 536714 w 914400"/>
                  <a:gd name="connsiteY3" fmla="*/ 476808 h 914400"/>
                  <a:gd name="connsiteX4" fmla="*/ 562751 w 914400"/>
                  <a:gd name="connsiteY4" fmla="*/ 489179 h 914400"/>
                  <a:gd name="connsiteX5" fmla="*/ 770533 w 914400"/>
                  <a:gd name="connsiteY5" fmla="*/ 415245 h 914400"/>
                  <a:gd name="connsiteX6" fmla="*/ 782904 w 914400"/>
                  <a:gd name="connsiteY6" fmla="*/ 389208 h 914400"/>
                  <a:gd name="connsiteX7" fmla="*/ 755572 w 914400"/>
                  <a:gd name="connsiteY7" fmla="*/ 312396 h 914400"/>
                  <a:gd name="connsiteX8" fmla="*/ 729535 w 914400"/>
                  <a:gd name="connsiteY8" fmla="*/ 300026 h 914400"/>
                  <a:gd name="connsiteX9" fmla="*/ 166778 w 914400"/>
                  <a:gd name="connsiteY9" fmla="*/ 300026 h 914400"/>
                  <a:gd name="connsiteX10" fmla="*/ 140741 w 914400"/>
                  <a:gd name="connsiteY10" fmla="*/ 312396 h 914400"/>
                  <a:gd name="connsiteX11" fmla="*/ 113410 w 914400"/>
                  <a:gd name="connsiteY11" fmla="*/ 389208 h 914400"/>
                  <a:gd name="connsiteX12" fmla="*/ 125780 w 914400"/>
                  <a:gd name="connsiteY12" fmla="*/ 415245 h 914400"/>
                  <a:gd name="connsiteX13" fmla="*/ 333562 w 914400"/>
                  <a:gd name="connsiteY13" fmla="*/ 489179 h 914400"/>
                  <a:gd name="connsiteX14" fmla="*/ 359599 w 914400"/>
                  <a:gd name="connsiteY14" fmla="*/ 476808 h 914400"/>
                  <a:gd name="connsiteX15" fmla="*/ 386931 w 914400"/>
                  <a:gd name="connsiteY15" fmla="*/ 399996 h 914400"/>
                  <a:gd name="connsiteX16" fmla="*/ 374560 w 914400"/>
                  <a:gd name="connsiteY16" fmla="*/ 373959 h 914400"/>
                  <a:gd name="connsiteX17" fmla="*/ 457200 w 914400"/>
                  <a:gd name="connsiteY17" fmla="*/ 0 h 914400"/>
                  <a:gd name="connsiteX18" fmla="*/ 914400 w 914400"/>
                  <a:gd name="connsiteY18" fmla="*/ 457200 h 914400"/>
                  <a:gd name="connsiteX19" fmla="*/ 457200 w 914400"/>
                  <a:gd name="connsiteY19" fmla="*/ 914400 h 914400"/>
                  <a:gd name="connsiteX20" fmla="*/ 0 w 914400"/>
                  <a:gd name="connsiteY20" fmla="*/ 457200 h 914400"/>
                  <a:gd name="connsiteX21" fmla="*/ 457200 w 914400"/>
                  <a:gd name="connsiteY21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400" h="914400">
                    <a:moveTo>
                      <a:pt x="729535" y="300026"/>
                    </a:moveTo>
                    <a:lnTo>
                      <a:pt x="521753" y="373959"/>
                    </a:lnTo>
                    <a:cubicBezTo>
                      <a:pt x="511148" y="377733"/>
                      <a:pt x="505609" y="389390"/>
                      <a:pt x="509383" y="399996"/>
                    </a:cubicBezTo>
                    <a:lnTo>
                      <a:pt x="536714" y="476808"/>
                    </a:lnTo>
                    <a:cubicBezTo>
                      <a:pt x="540488" y="487414"/>
                      <a:pt x="552145" y="492952"/>
                      <a:pt x="562751" y="489179"/>
                    </a:cubicBezTo>
                    <a:lnTo>
                      <a:pt x="770533" y="415245"/>
                    </a:lnTo>
                    <a:cubicBezTo>
                      <a:pt x="781139" y="411471"/>
                      <a:pt x="786677" y="399814"/>
                      <a:pt x="782904" y="389208"/>
                    </a:cubicBezTo>
                    <a:lnTo>
                      <a:pt x="755572" y="312396"/>
                    </a:lnTo>
                    <a:cubicBezTo>
                      <a:pt x="751798" y="301790"/>
                      <a:pt x="740141" y="296252"/>
                      <a:pt x="729535" y="300026"/>
                    </a:cubicBezTo>
                    <a:close/>
                    <a:moveTo>
                      <a:pt x="166778" y="300026"/>
                    </a:moveTo>
                    <a:cubicBezTo>
                      <a:pt x="156172" y="296252"/>
                      <a:pt x="144515" y="301790"/>
                      <a:pt x="140741" y="312396"/>
                    </a:cubicBezTo>
                    <a:lnTo>
                      <a:pt x="113410" y="389208"/>
                    </a:lnTo>
                    <a:cubicBezTo>
                      <a:pt x="109636" y="399814"/>
                      <a:pt x="115175" y="411471"/>
                      <a:pt x="125780" y="415245"/>
                    </a:cubicBezTo>
                    <a:lnTo>
                      <a:pt x="333562" y="489179"/>
                    </a:lnTo>
                    <a:cubicBezTo>
                      <a:pt x="344168" y="492952"/>
                      <a:pt x="355825" y="487414"/>
                      <a:pt x="359599" y="476808"/>
                    </a:cubicBezTo>
                    <a:lnTo>
                      <a:pt x="386931" y="399996"/>
                    </a:lnTo>
                    <a:cubicBezTo>
                      <a:pt x="390704" y="389390"/>
                      <a:pt x="385166" y="377733"/>
                      <a:pt x="374560" y="373959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62BA50B-68F1-1557-3E82-5D6770E410AA}"/>
                  </a:ext>
                </a:extLst>
              </p:cNvPr>
              <p:cNvSpPr/>
              <p:nvPr/>
            </p:nvSpPr>
            <p:spPr>
              <a:xfrm>
                <a:off x="3045204" y="2978093"/>
                <a:ext cx="914400" cy="11660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1E039ECD-09CD-A489-E8FB-DFFD64B0D29D}"/>
                  </a:ext>
                </a:extLst>
              </p:cNvPr>
              <p:cNvSpPr/>
              <p:nvPr/>
            </p:nvSpPr>
            <p:spPr>
              <a:xfrm rot="18686176">
                <a:off x="2718897" y="2680886"/>
                <a:ext cx="469784" cy="84745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D6FB8C7-9779-A534-94D0-9F1CEFA4DA06}"/>
                  </a:ext>
                </a:extLst>
              </p:cNvPr>
              <p:cNvSpPr/>
              <p:nvPr/>
            </p:nvSpPr>
            <p:spPr>
              <a:xfrm rot="21041745">
                <a:off x="2418588" y="2249539"/>
                <a:ext cx="469784" cy="847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7A2B08C-1BDE-3EB8-1C3C-6315065440CD}"/>
                  </a:ext>
                </a:extLst>
              </p:cNvPr>
              <p:cNvSpPr/>
              <p:nvPr/>
            </p:nvSpPr>
            <p:spPr>
              <a:xfrm rot="18855744">
                <a:off x="1735473" y="2168021"/>
                <a:ext cx="1922311" cy="1894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448E0F3-1670-E72E-EEF5-DA71E129781C}"/>
                  </a:ext>
                </a:extLst>
              </p:cNvPr>
              <p:cNvSpPr/>
              <p:nvPr/>
            </p:nvSpPr>
            <p:spPr>
              <a:xfrm rot="18806045">
                <a:off x="3353517" y="1274705"/>
                <a:ext cx="71270" cy="5526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A8AD122-30E4-D48C-36D2-F24413DE653D}"/>
                  </a:ext>
                </a:extLst>
              </p:cNvPr>
              <p:cNvSpPr/>
              <p:nvPr/>
            </p:nvSpPr>
            <p:spPr>
              <a:xfrm rot="2766270">
                <a:off x="3657971" y="1289440"/>
                <a:ext cx="105765" cy="5127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5059FB3-8CF1-0FB7-33DB-1116BE7976D3}"/>
                  </a:ext>
                </a:extLst>
              </p:cNvPr>
              <p:cNvSpPr/>
              <p:nvPr/>
            </p:nvSpPr>
            <p:spPr>
              <a:xfrm rot="2766270">
                <a:off x="3520887" y="1123542"/>
                <a:ext cx="105765" cy="5127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2B1B23D-5D3E-87FE-54B0-2B03B18B02AA}"/>
                  </a:ext>
                </a:extLst>
              </p:cNvPr>
              <p:cNvSpPr/>
              <p:nvPr/>
            </p:nvSpPr>
            <p:spPr>
              <a:xfrm rot="2766270">
                <a:off x="3357242" y="964935"/>
                <a:ext cx="105765" cy="5127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CAE37517-28E1-5F51-3577-4871B9AA086A}"/>
                  </a:ext>
                </a:extLst>
              </p:cNvPr>
              <p:cNvSpPr/>
              <p:nvPr/>
            </p:nvSpPr>
            <p:spPr>
              <a:xfrm rot="18686176">
                <a:off x="3869762" y="2980105"/>
                <a:ext cx="469784" cy="84745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81" name="Half Frame 80">
              <a:extLst>
                <a:ext uri="{FF2B5EF4-FFF2-40B4-BE49-F238E27FC236}">
                  <a16:creationId xmlns:a16="http://schemas.microsoft.com/office/drawing/2014/main" id="{23021BBF-5D5C-EBFF-F4FB-02AB6730CDA4}"/>
                </a:ext>
              </a:extLst>
            </p:cNvPr>
            <p:cNvSpPr/>
            <p:nvPr/>
          </p:nvSpPr>
          <p:spPr>
            <a:xfrm rot="13471623">
              <a:off x="3972709" y="1113153"/>
              <a:ext cx="288724" cy="295168"/>
            </a:xfrm>
            <a:prstGeom prst="halfFrame">
              <a:avLst>
                <a:gd name="adj1" fmla="val 13850"/>
                <a:gd name="adj2" fmla="val 15148"/>
              </a:avLst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DFD98D-1FEC-27EC-ECF9-CABF3571A733}"/>
                </a:ext>
              </a:extLst>
            </p:cNvPr>
            <p:cNvGrpSpPr/>
            <p:nvPr/>
          </p:nvGrpSpPr>
          <p:grpSpPr>
            <a:xfrm>
              <a:off x="5598078" y="890416"/>
              <a:ext cx="413062" cy="534378"/>
              <a:chOff x="10364893" y="3579334"/>
              <a:chExt cx="662520" cy="85710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98E4B3B-1E3D-C02C-5F2E-77E5320D391B}"/>
                  </a:ext>
                </a:extLst>
              </p:cNvPr>
              <p:cNvGrpSpPr/>
              <p:nvPr/>
            </p:nvGrpSpPr>
            <p:grpSpPr>
              <a:xfrm>
                <a:off x="10364893" y="3629771"/>
                <a:ext cx="459701" cy="806664"/>
                <a:chOff x="10300775" y="1663088"/>
                <a:chExt cx="861657" cy="1511999"/>
              </a:xfrm>
              <a:solidFill>
                <a:schemeClr val="accent2"/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78941D54-3068-5D54-E3A7-29A2197B469C}"/>
                    </a:ext>
                  </a:extLst>
                </p:cNvPr>
                <p:cNvSpPr/>
                <p:nvPr/>
              </p:nvSpPr>
              <p:spPr>
                <a:xfrm>
                  <a:off x="10441143" y="1811691"/>
                  <a:ext cx="552828" cy="55282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FF6BBEB9-FB98-8412-1417-3D7513238CDA}"/>
                    </a:ext>
                  </a:extLst>
                </p:cNvPr>
                <p:cNvSpPr/>
                <p:nvPr/>
              </p:nvSpPr>
              <p:spPr>
                <a:xfrm rot="10800000">
                  <a:off x="10312505" y="2421776"/>
                  <a:ext cx="820126" cy="753311"/>
                </a:xfrm>
                <a:prstGeom prst="triangl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6E213E41-E3FA-08E8-6674-8C405E04C20C}"/>
                    </a:ext>
                  </a:extLst>
                </p:cNvPr>
                <p:cNvSpPr/>
                <p:nvPr/>
              </p:nvSpPr>
              <p:spPr>
                <a:xfrm rot="2686992">
                  <a:off x="10300775" y="1663088"/>
                  <a:ext cx="861657" cy="852166"/>
                </a:xfrm>
                <a:custGeom>
                  <a:avLst/>
                  <a:gdLst>
                    <a:gd name="connsiteX0" fmla="*/ 337053 w 884515"/>
                    <a:gd name="connsiteY0" fmla="*/ 110564 h 884516"/>
                    <a:gd name="connsiteX1" fmla="*/ 448457 w 884515"/>
                    <a:gd name="connsiteY1" fmla="*/ 0 h 884516"/>
                    <a:gd name="connsiteX2" fmla="*/ 884515 w 884515"/>
                    <a:gd name="connsiteY2" fmla="*/ 1 h 884516"/>
                    <a:gd name="connsiteX3" fmla="*/ 884515 w 884515"/>
                    <a:gd name="connsiteY3" fmla="*/ 360513 h 884516"/>
                    <a:gd name="connsiteX4" fmla="*/ 773951 w 884515"/>
                    <a:gd name="connsiteY4" fmla="*/ 470243 h 884516"/>
                    <a:gd name="connsiteX5" fmla="*/ 773951 w 884515"/>
                    <a:gd name="connsiteY5" fmla="*/ 110565 h 884516"/>
                    <a:gd name="connsiteX6" fmla="*/ 0 w 884515"/>
                    <a:gd name="connsiteY6" fmla="*/ 445077 h 884516"/>
                    <a:gd name="connsiteX7" fmla="*/ 110564 w 884515"/>
                    <a:gd name="connsiteY7" fmla="*/ 335346 h 884516"/>
                    <a:gd name="connsiteX8" fmla="*/ 110564 w 884515"/>
                    <a:gd name="connsiteY8" fmla="*/ 773952 h 884516"/>
                    <a:gd name="connsiteX9" fmla="*/ 467935 w 884515"/>
                    <a:gd name="connsiteY9" fmla="*/ 773952 h 884516"/>
                    <a:gd name="connsiteX10" fmla="*/ 356531 w 884515"/>
                    <a:gd name="connsiteY10" fmla="*/ 884516 h 884516"/>
                    <a:gd name="connsiteX11" fmla="*/ 0 w 884515"/>
                    <a:gd name="connsiteY11" fmla="*/ 884516 h 88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84515" h="884516">
                      <a:moveTo>
                        <a:pt x="337053" y="110564"/>
                      </a:moveTo>
                      <a:lnTo>
                        <a:pt x="448457" y="0"/>
                      </a:lnTo>
                      <a:lnTo>
                        <a:pt x="884515" y="1"/>
                      </a:lnTo>
                      <a:lnTo>
                        <a:pt x="884515" y="360513"/>
                      </a:lnTo>
                      <a:lnTo>
                        <a:pt x="773951" y="470243"/>
                      </a:lnTo>
                      <a:lnTo>
                        <a:pt x="773951" y="110565"/>
                      </a:lnTo>
                      <a:close/>
                      <a:moveTo>
                        <a:pt x="0" y="445077"/>
                      </a:moveTo>
                      <a:lnTo>
                        <a:pt x="110564" y="335346"/>
                      </a:lnTo>
                      <a:lnTo>
                        <a:pt x="110564" y="773952"/>
                      </a:lnTo>
                      <a:lnTo>
                        <a:pt x="467935" y="773952"/>
                      </a:lnTo>
                      <a:lnTo>
                        <a:pt x="356531" y="884516"/>
                      </a:lnTo>
                      <a:lnTo>
                        <a:pt x="0" y="884516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Cross 83">
                <a:extLst>
                  <a:ext uri="{FF2B5EF4-FFF2-40B4-BE49-F238E27FC236}">
                    <a16:creationId xmlns:a16="http://schemas.microsoft.com/office/drawing/2014/main" id="{282FDFD2-BA48-18BD-132B-409A37F066B1}"/>
                  </a:ext>
                </a:extLst>
              </p:cNvPr>
              <p:cNvSpPr/>
              <p:nvPr/>
            </p:nvSpPr>
            <p:spPr>
              <a:xfrm>
                <a:off x="10825555" y="3579334"/>
                <a:ext cx="201858" cy="201858"/>
              </a:xfrm>
              <a:prstGeom prst="plus">
                <a:avLst>
                  <a:gd name="adj" fmla="val 36545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5" name="Picture 8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0154AE39-A20B-A95C-CF6A-9D0B06E1E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6920" y="3647434"/>
                <a:ext cx="401899" cy="401899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63C787F-B532-74AE-A57E-40AEC2A43D8E}"/>
                </a:ext>
              </a:extLst>
            </p:cNvPr>
            <p:cNvGrpSpPr/>
            <p:nvPr/>
          </p:nvGrpSpPr>
          <p:grpSpPr>
            <a:xfrm>
              <a:off x="5141539" y="1824509"/>
              <a:ext cx="330634" cy="355172"/>
              <a:chOff x="10364893" y="3628982"/>
              <a:chExt cx="751669" cy="807453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4CEF025-3F6B-17DD-B42E-4646A7E24633}"/>
                  </a:ext>
                </a:extLst>
              </p:cNvPr>
              <p:cNvGrpSpPr/>
              <p:nvPr/>
            </p:nvGrpSpPr>
            <p:grpSpPr>
              <a:xfrm>
                <a:off x="10364893" y="3629771"/>
                <a:ext cx="459701" cy="806664"/>
                <a:chOff x="10300775" y="1663088"/>
                <a:chExt cx="861657" cy="1511999"/>
              </a:xfrm>
              <a:solidFill>
                <a:schemeClr val="accent2"/>
              </a:solidFill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A1D05F5-4397-D376-1546-7A9EEBFB52FD}"/>
                    </a:ext>
                  </a:extLst>
                </p:cNvPr>
                <p:cNvSpPr/>
                <p:nvPr/>
              </p:nvSpPr>
              <p:spPr>
                <a:xfrm>
                  <a:off x="10441143" y="1811691"/>
                  <a:ext cx="552828" cy="55282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57F49113-4771-E352-06A5-651451A43558}"/>
                    </a:ext>
                  </a:extLst>
                </p:cNvPr>
                <p:cNvSpPr/>
                <p:nvPr/>
              </p:nvSpPr>
              <p:spPr>
                <a:xfrm rot="10800000">
                  <a:off x="10312505" y="2421776"/>
                  <a:ext cx="820126" cy="753311"/>
                </a:xfrm>
                <a:prstGeom prst="triangl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AB20FC6E-190D-71CA-C331-3E6192A11C0A}"/>
                    </a:ext>
                  </a:extLst>
                </p:cNvPr>
                <p:cNvSpPr/>
                <p:nvPr/>
              </p:nvSpPr>
              <p:spPr>
                <a:xfrm rot="2686992">
                  <a:off x="10300775" y="1663088"/>
                  <a:ext cx="861657" cy="852166"/>
                </a:xfrm>
                <a:custGeom>
                  <a:avLst/>
                  <a:gdLst>
                    <a:gd name="connsiteX0" fmla="*/ 337053 w 884515"/>
                    <a:gd name="connsiteY0" fmla="*/ 110564 h 884516"/>
                    <a:gd name="connsiteX1" fmla="*/ 448457 w 884515"/>
                    <a:gd name="connsiteY1" fmla="*/ 0 h 884516"/>
                    <a:gd name="connsiteX2" fmla="*/ 884515 w 884515"/>
                    <a:gd name="connsiteY2" fmla="*/ 1 h 884516"/>
                    <a:gd name="connsiteX3" fmla="*/ 884515 w 884515"/>
                    <a:gd name="connsiteY3" fmla="*/ 360513 h 884516"/>
                    <a:gd name="connsiteX4" fmla="*/ 773951 w 884515"/>
                    <a:gd name="connsiteY4" fmla="*/ 470243 h 884516"/>
                    <a:gd name="connsiteX5" fmla="*/ 773951 w 884515"/>
                    <a:gd name="connsiteY5" fmla="*/ 110565 h 884516"/>
                    <a:gd name="connsiteX6" fmla="*/ 0 w 884515"/>
                    <a:gd name="connsiteY6" fmla="*/ 445077 h 884516"/>
                    <a:gd name="connsiteX7" fmla="*/ 110564 w 884515"/>
                    <a:gd name="connsiteY7" fmla="*/ 335346 h 884516"/>
                    <a:gd name="connsiteX8" fmla="*/ 110564 w 884515"/>
                    <a:gd name="connsiteY8" fmla="*/ 773952 h 884516"/>
                    <a:gd name="connsiteX9" fmla="*/ 467935 w 884515"/>
                    <a:gd name="connsiteY9" fmla="*/ 773952 h 884516"/>
                    <a:gd name="connsiteX10" fmla="*/ 356531 w 884515"/>
                    <a:gd name="connsiteY10" fmla="*/ 884516 h 884516"/>
                    <a:gd name="connsiteX11" fmla="*/ 0 w 884515"/>
                    <a:gd name="connsiteY11" fmla="*/ 884516 h 88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84515" h="884516">
                      <a:moveTo>
                        <a:pt x="337053" y="110564"/>
                      </a:moveTo>
                      <a:lnTo>
                        <a:pt x="448457" y="0"/>
                      </a:lnTo>
                      <a:lnTo>
                        <a:pt x="884515" y="1"/>
                      </a:lnTo>
                      <a:lnTo>
                        <a:pt x="884515" y="360513"/>
                      </a:lnTo>
                      <a:lnTo>
                        <a:pt x="773951" y="470243"/>
                      </a:lnTo>
                      <a:lnTo>
                        <a:pt x="773951" y="110565"/>
                      </a:lnTo>
                      <a:close/>
                      <a:moveTo>
                        <a:pt x="0" y="445077"/>
                      </a:moveTo>
                      <a:lnTo>
                        <a:pt x="110564" y="335346"/>
                      </a:lnTo>
                      <a:lnTo>
                        <a:pt x="110564" y="773952"/>
                      </a:lnTo>
                      <a:lnTo>
                        <a:pt x="467935" y="773952"/>
                      </a:lnTo>
                      <a:lnTo>
                        <a:pt x="356531" y="884516"/>
                      </a:lnTo>
                      <a:lnTo>
                        <a:pt x="0" y="884516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C91C2F2-35CE-FFE3-D9EB-9231EA0222AD}"/>
                  </a:ext>
                </a:extLst>
              </p:cNvPr>
              <p:cNvSpPr/>
              <p:nvPr/>
            </p:nvSpPr>
            <p:spPr>
              <a:xfrm>
                <a:off x="10839213" y="3628982"/>
                <a:ext cx="277349" cy="120909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4" name="Picture 9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0524DBA-21B5-110D-A6D0-9AFBC3B4F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86920" y="3647434"/>
                <a:ext cx="401899" cy="401899"/>
              </a:xfrm>
              <a:prstGeom prst="rect">
                <a:avLst/>
              </a:prstGeom>
            </p:spPr>
          </p:pic>
        </p:grp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6D63B391-9726-B554-BD6E-33B89EC85AB2}"/>
                </a:ext>
              </a:extLst>
            </p:cNvPr>
            <p:cNvSpPr/>
            <p:nvPr/>
          </p:nvSpPr>
          <p:spPr>
            <a:xfrm>
              <a:off x="5449890" y="2359528"/>
              <a:ext cx="513269" cy="22225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7C07ED7-B29B-60A0-6E9A-9465D80ED3D1}"/>
                </a:ext>
              </a:extLst>
            </p:cNvPr>
            <p:cNvGrpSpPr/>
            <p:nvPr/>
          </p:nvGrpSpPr>
          <p:grpSpPr>
            <a:xfrm>
              <a:off x="5182272" y="2253446"/>
              <a:ext cx="219596" cy="385338"/>
              <a:chOff x="10300775" y="1663088"/>
              <a:chExt cx="861657" cy="1511999"/>
            </a:xfrm>
            <a:solidFill>
              <a:schemeClr val="accent2"/>
            </a:solidFill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49301A8-F154-9455-8D2D-ACCB314A3356}"/>
                  </a:ext>
                </a:extLst>
              </p:cNvPr>
              <p:cNvSpPr/>
              <p:nvPr/>
            </p:nvSpPr>
            <p:spPr>
              <a:xfrm>
                <a:off x="10441143" y="1811691"/>
                <a:ext cx="552828" cy="55282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B4181B79-2F17-FFD4-939D-7D035F507310}"/>
                  </a:ext>
                </a:extLst>
              </p:cNvPr>
              <p:cNvSpPr/>
              <p:nvPr/>
            </p:nvSpPr>
            <p:spPr>
              <a:xfrm rot="10800000">
                <a:off x="10312505" y="2421776"/>
                <a:ext cx="820126" cy="753311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4B00466-D2FE-8853-A92F-2591BD2B6BBB}"/>
                  </a:ext>
                </a:extLst>
              </p:cNvPr>
              <p:cNvSpPr/>
              <p:nvPr/>
            </p:nvSpPr>
            <p:spPr>
              <a:xfrm rot="2686992">
                <a:off x="10300775" y="1663088"/>
                <a:ext cx="861657" cy="852166"/>
              </a:xfrm>
              <a:custGeom>
                <a:avLst/>
                <a:gdLst>
                  <a:gd name="connsiteX0" fmla="*/ 337053 w 884515"/>
                  <a:gd name="connsiteY0" fmla="*/ 110564 h 884516"/>
                  <a:gd name="connsiteX1" fmla="*/ 448457 w 884515"/>
                  <a:gd name="connsiteY1" fmla="*/ 0 h 884516"/>
                  <a:gd name="connsiteX2" fmla="*/ 884515 w 884515"/>
                  <a:gd name="connsiteY2" fmla="*/ 1 h 884516"/>
                  <a:gd name="connsiteX3" fmla="*/ 884515 w 884515"/>
                  <a:gd name="connsiteY3" fmla="*/ 360513 h 884516"/>
                  <a:gd name="connsiteX4" fmla="*/ 773951 w 884515"/>
                  <a:gd name="connsiteY4" fmla="*/ 470243 h 884516"/>
                  <a:gd name="connsiteX5" fmla="*/ 773951 w 884515"/>
                  <a:gd name="connsiteY5" fmla="*/ 110565 h 884516"/>
                  <a:gd name="connsiteX6" fmla="*/ 0 w 884515"/>
                  <a:gd name="connsiteY6" fmla="*/ 445077 h 884516"/>
                  <a:gd name="connsiteX7" fmla="*/ 110564 w 884515"/>
                  <a:gd name="connsiteY7" fmla="*/ 335346 h 884516"/>
                  <a:gd name="connsiteX8" fmla="*/ 110564 w 884515"/>
                  <a:gd name="connsiteY8" fmla="*/ 773952 h 884516"/>
                  <a:gd name="connsiteX9" fmla="*/ 467935 w 884515"/>
                  <a:gd name="connsiteY9" fmla="*/ 773952 h 884516"/>
                  <a:gd name="connsiteX10" fmla="*/ 356531 w 884515"/>
                  <a:gd name="connsiteY10" fmla="*/ 884516 h 884516"/>
                  <a:gd name="connsiteX11" fmla="*/ 0 w 884515"/>
                  <a:gd name="connsiteY11" fmla="*/ 884516 h 88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4515" h="884516">
                    <a:moveTo>
                      <a:pt x="337053" y="110564"/>
                    </a:moveTo>
                    <a:lnTo>
                      <a:pt x="448457" y="0"/>
                    </a:lnTo>
                    <a:lnTo>
                      <a:pt x="884515" y="1"/>
                    </a:lnTo>
                    <a:lnTo>
                      <a:pt x="884515" y="360513"/>
                    </a:lnTo>
                    <a:lnTo>
                      <a:pt x="773951" y="470243"/>
                    </a:lnTo>
                    <a:lnTo>
                      <a:pt x="773951" y="110565"/>
                    </a:lnTo>
                    <a:close/>
                    <a:moveTo>
                      <a:pt x="0" y="445077"/>
                    </a:moveTo>
                    <a:lnTo>
                      <a:pt x="110564" y="335346"/>
                    </a:lnTo>
                    <a:lnTo>
                      <a:pt x="110564" y="773952"/>
                    </a:lnTo>
                    <a:lnTo>
                      <a:pt x="467935" y="773952"/>
                    </a:lnTo>
                    <a:lnTo>
                      <a:pt x="356531" y="884516"/>
                    </a:lnTo>
                    <a:lnTo>
                      <a:pt x="0" y="884516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4A1A969-222B-5443-A7A9-890AD78D87C8}"/>
                </a:ext>
              </a:extLst>
            </p:cNvPr>
            <p:cNvGrpSpPr/>
            <p:nvPr/>
          </p:nvGrpSpPr>
          <p:grpSpPr>
            <a:xfrm>
              <a:off x="6046533" y="2261800"/>
              <a:ext cx="220770" cy="367012"/>
              <a:chOff x="9033175" y="1800698"/>
              <a:chExt cx="820126" cy="136339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B9B5196-2400-1529-082F-90B1D9C5E27D}"/>
                  </a:ext>
                </a:extLst>
              </p:cNvPr>
              <p:cNvSpPr/>
              <p:nvPr/>
            </p:nvSpPr>
            <p:spPr>
              <a:xfrm>
                <a:off x="9172286" y="1800698"/>
                <a:ext cx="552828" cy="55282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8C67C880-0C78-AE2B-D835-D6C02B49E2E0}"/>
                  </a:ext>
                </a:extLst>
              </p:cNvPr>
              <p:cNvSpPr/>
              <p:nvPr/>
            </p:nvSpPr>
            <p:spPr>
              <a:xfrm rot="10800000">
                <a:off x="9033175" y="2410783"/>
                <a:ext cx="820126" cy="753311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254FCF-D087-47BF-B528-9CD0381DB830}"/>
                </a:ext>
              </a:extLst>
            </p:cNvPr>
            <p:cNvSpPr txBox="1"/>
            <p:nvPr/>
          </p:nvSpPr>
          <p:spPr>
            <a:xfrm>
              <a:off x="5703275" y="2030195"/>
              <a:ext cx="20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pic>
          <p:nvPicPr>
            <p:cNvPr id="110" name="Picture 10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9AA3B65-F94A-608C-5D95-D4B9452BF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107" y="1461147"/>
              <a:ext cx="380408" cy="380408"/>
            </a:xfrm>
            <a:prstGeom prst="rect">
              <a:avLst/>
            </a:prstGeom>
          </p:spPr>
        </p:pic>
        <p:pic>
          <p:nvPicPr>
            <p:cNvPr id="143" name="Picture 14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EF04DF5-141C-EFA9-0DA5-1C4F575C4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057" y="1518592"/>
              <a:ext cx="395783" cy="395783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E20CB6B-58FC-70E2-E4D1-D34DDE808680}"/>
                </a:ext>
              </a:extLst>
            </p:cNvPr>
            <p:cNvSpPr txBox="1"/>
            <p:nvPr/>
          </p:nvSpPr>
          <p:spPr>
            <a:xfrm>
              <a:off x="3871294" y="137737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948324E-7780-5E53-6EAC-B36601EE0F3C}"/>
                </a:ext>
              </a:extLst>
            </p:cNvPr>
            <p:cNvGrpSpPr/>
            <p:nvPr/>
          </p:nvGrpSpPr>
          <p:grpSpPr>
            <a:xfrm>
              <a:off x="4232216" y="1925640"/>
              <a:ext cx="319233" cy="450258"/>
              <a:chOff x="2418588" y="1168432"/>
              <a:chExt cx="2109793" cy="2975730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8B3A450-7F54-06A7-1AF1-3BAE9EDD1A59}"/>
                  </a:ext>
                </a:extLst>
              </p:cNvPr>
              <p:cNvSpPr/>
              <p:nvPr/>
            </p:nvSpPr>
            <p:spPr>
              <a:xfrm>
                <a:off x="3057406" y="1987089"/>
                <a:ext cx="914400" cy="914400"/>
              </a:xfrm>
              <a:custGeom>
                <a:avLst/>
                <a:gdLst>
                  <a:gd name="connsiteX0" fmla="*/ 729535 w 914400"/>
                  <a:gd name="connsiteY0" fmla="*/ 300026 h 914400"/>
                  <a:gd name="connsiteX1" fmla="*/ 521753 w 914400"/>
                  <a:gd name="connsiteY1" fmla="*/ 373959 h 914400"/>
                  <a:gd name="connsiteX2" fmla="*/ 509383 w 914400"/>
                  <a:gd name="connsiteY2" fmla="*/ 399996 h 914400"/>
                  <a:gd name="connsiteX3" fmla="*/ 536714 w 914400"/>
                  <a:gd name="connsiteY3" fmla="*/ 476808 h 914400"/>
                  <a:gd name="connsiteX4" fmla="*/ 562751 w 914400"/>
                  <a:gd name="connsiteY4" fmla="*/ 489179 h 914400"/>
                  <a:gd name="connsiteX5" fmla="*/ 770533 w 914400"/>
                  <a:gd name="connsiteY5" fmla="*/ 415245 h 914400"/>
                  <a:gd name="connsiteX6" fmla="*/ 782904 w 914400"/>
                  <a:gd name="connsiteY6" fmla="*/ 389208 h 914400"/>
                  <a:gd name="connsiteX7" fmla="*/ 755572 w 914400"/>
                  <a:gd name="connsiteY7" fmla="*/ 312396 h 914400"/>
                  <a:gd name="connsiteX8" fmla="*/ 729535 w 914400"/>
                  <a:gd name="connsiteY8" fmla="*/ 300026 h 914400"/>
                  <a:gd name="connsiteX9" fmla="*/ 166778 w 914400"/>
                  <a:gd name="connsiteY9" fmla="*/ 300026 h 914400"/>
                  <a:gd name="connsiteX10" fmla="*/ 140741 w 914400"/>
                  <a:gd name="connsiteY10" fmla="*/ 312396 h 914400"/>
                  <a:gd name="connsiteX11" fmla="*/ 113410 w 914400"/>
                  <a:gd name="connsiteY11" fmla="*/ 389208 h 914400"/>
                  <a:gd name="connsiteX12" fmla="*/ 125780 w 914400"/>
                  <a:gd name="connsiteY12" fmla="*/ 415245 h 914400"/>
                  <a:gd name="connsiteX13" fmla="*/ 333562 w 914400"/>
                  <a:gd name="connsiteY13" fmla="*/ 489179 h 914400"/>
                  <a:gd name="connsiteX14" fmla="*/ 359599 w 914400"/>
                  <a:gd name="connsiteY14" fmla="*/ 476808 h 914400"/>
                  <a:gd name="connsiteX15" fmla="*/ 386931 w 914400"/>
                  <a:gd name="connsiteY15" fmla="*/ 399996 h 914400"/>
                  <a:gd name="connsiteX16" fmla="*/ 374560 w 914400"/>
                  <a:gd name="connsiteY16" fmla="*/ 373959 h 914400"/>
                  <a:gd name="connsiteX17" fmla="*/ 457200 w 914400"/>
                  <a:gd name="connsiteY17" fmla="*/ 0 h 914400"/>
                  <a:gd name="connsiteX18" fmla="*/ 914400 w 914400"/>
                  <a:gd name="connsiteY18" fmla="*/ 457200 h 914400"/>
                  <a:gd name="connsiteX19" fmla="*/ 457200 w 914400"/>
                  <a:gd name="connsiteY19" fmla="*/ 914400 h 914400"/>
                  <a:gd name="connsiteX20" fmla="*/ 0 w 914400"/>
                  <a:gd name="connsiteY20" fmla="*/ 457200 h 914400"/>
                  <a:gd name="connsiteX21" fmla="*/ 457200 w 914400"/>
                  <a:gd name="connsiteY21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400" h="914400">
                    <a:moveTo>
                      <a:pt x="729535" y="300026"/>
                    </a:moveTo>
                    <a:lnTo>
                      <a:pt x="521753" y="373959"/>
                    </a:lnTo>
                    <a:cubicBezTo>
                      <a:pt x="511148" y="377733"/>
                      <a:pt x="505609" y="389390"/>
                      <a:pt x="509383" y="399996"/>
                    </a:cubicBezTo>
                    <a:lnTo>
                      <a:pt x="536714" y="476808"/>
                    </a:lnTo>
                    <a:cubicBezTo>
                      <a:pt x="540488" y="487414"/>
                      <a:pt x="552145" y="492952"/>
                      <a:pt x="562751" y="489179"/>
                    </a:cubicBezTo>
                    <a:lnTo>
                      <a:pt x="770533" y="415245"/>
                    </a:lnTo>
                    <a:cubicBezTo>
                      <a:pt x="781139" y="411471"/>
                      <a:pt x="786677" y="399814"/>
                      <a:pt x="782904" y="389208"/>
                    </a:cubicBezTo>
                    <a:lnTo>
                      <a:pt x="755572" y="312396"/>
                    </a:lnTo>
                    <a:cubicBezTo>
                      <a:pt x="751798" y="301790"/>
                      <a:pt x="740141" y="296252"/>
                      <a:pt x="729535" y="300026"/>
                    </a:cubicBezTo>
                    <a:close/>
                    <a:moveTo>
                      <a:pt x="166778" y="300026"/>
                    </a:moveTo>
                    <a:cubicBezTo>
                      <a:pt x="156172" y="296252"/>
                      <a:pt x="144515" y="301790"/>
                      <a:pt x="140741" y="312396"/>
                    </a:cubicBezTo>
                    <a:lnTo>
                      <a:pt x="113410" y="389208"/>
                    </a:lnTo>
                    <a:cubicBezTo>
                      <a:pt x="109636" y="399814"/>
                      <a:pt x="115175" y="411471"/>
                      <a:pt x="125780" y="415245"/>
                    </a:cubicBezTo>
                    <a:lnTo>
                      <a:pt x="333562" y="489179"/>
                    </a:lnTo>
                    <a:cubicBezTo>
                      <a:pt x="344168" y="492952"/>
                      <a:pt x="355825" y="487414"/>
                      <a:pt x="359599" y="476808"/>
                    </a:cubicBezTo>
                    <a:lnTo>
                      <a:pt x="386931" y="399996"/>
                    </a:lnTo>
                    <a:cubicBezTo>
                      <a:pt x="390704" y="389390"/>
                      <a:pt x="385166" y="377733"/>
                      <a:pt x="374560" y="373959"/>
                    </a:cubicBezTo>
                    <a:close/>
                    <a:moveTo>
                      <a:pt x="457200" y="0"/>
                    </a:move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914400" y="709705"/>
                      <a:pt x="709705" y="914400"/>
                      <a:pt x="457200" y="914400"/>
                    </a:cubicBezTo>
                    <a:cubicBezTo>
                      <a:pt x="204695" y="914400"/>
                      <a:pt x="0" y="709705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EDBAE8-76CF-8955-5FFF-EAB7BB966810}"/>
                  </a:ext>
                </a:extLst>
              </p:cNvPr>
              <p:cNvSpPr/>
              <p:nvPr/>
            </p:nvSpPr>
            <p:spPr>
              <a:xfrm>
                <a:off x="3045204" y="2978093"/>
                <a:ext cx="914400" cy="11660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549DD076-8BEA-F8F6-3886-EF2CC1C850BD}"/>
                  </a:ext>
                </a:extLst>
              </p:cNvPr>
              <p:cNvSpPr/>
              <p:nvPr/>
            </p:nvSpPr>
            <p:spPr>
              <a:xfrm rot="18686176">
                <a:off x="2718897" y="2680886"/>
                <a:ext cx="469784" cy="84745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5EB14513-10D2-FAD7-F842-37E8508590A3}"/>
                  </a:ext>
                </a:extLst>
              </p:cNvPr>
              <p:cNvSpPr/>
              <p:nvPr/>
            </p:nvSpPr>
            <p:spPr>
              <a:xfrm rot="21041745">
                <a:off x="2418588" y="2249539"/>
                <a:ext cx="469784" cy="84745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0B7626C-CF18-B783-302E-A01AB4B9E012}"/>
                  </a:ext>
                </a:extLst>
              </p:cNvPr>
              <p:cNvSpPr/>
              <p:nvPr/>
            </p:nvSpPr>
            <p:spPr>
              <a:xfrm rot="18855744">
                <a:off x="1735473" y="2168021"/>
                <a:ext cx="1922311" cy="1894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3AAD862-1051-C457-0CB9-8A705FE2F9AE}"/>
                  </a:ext>
                </a:extLst>
              </p:cNvPr>
              <p:cNvSpPr/>
              <p:nvPr/>
            </p:nvSpPr>
            <p:spPr>
              <a:xfrm rot="18806045">
                <a:off x="3353517" y="1274705"/>
                <a:ext cx="71270" cy="5526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04544B8-F27F-9227-221B-CE143799B4EF}"/>
                  </a:ext>
                </a:extLst>
              </p:cNvPr>
              <p:cNvSpPr/>
              <p:nvPr/>
            </p:nvSpPr>
            <p:spPr>
              <a:xfrm rot="2766270">
                <a:off x="3657971" y="1289440"/>
                <a:ext cx="105765" cy="5127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33ABE6-2B92-432E-D524-39C9B2DDBC04}"/>
                  </a:ext>
                </a:extLst>
              </p:cNvPr>
              <p:cNvSpPr/>
              <p:nvPr/>
            </p:nvSpPr>
            <p:spPr>
              <a:xfrm rot="2766270">
                <a:off x="3520887" y="1123542"/>
                <a:ext cx="105765" cy="5127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AA0A4D7-1A11-074E-ED6A-2C4E79C6AE6C}"/>
                  </a:ext>
                </a:extLst>
              </p:cNvPr>
              <p:cNvSpPr/>
              <p:nvPr/>
            </p:nvSpPr>
            <p:spPr>
              <a:xfrm rot="2766270">
                <a:off x="3357242" y="964935"/>
                <a:ext cx="105765" cy="51275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DB063149-CF5F-90D6-1731-E9881FC9D3BA}"/>
                  </a:ext>
                </a:extLst>
              </p:cNvPr>
              <p:cNvSpPr/>
              <p:nvPr/>
            </p:nvSpPr>
            <p:spPr>
              <a:xfrm rot="18686176">
                <a:off x="3869762" y="2980105"/>
                <a:ext cx="469784" cy="84745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156" name="Half Frame 155">
              <a:extLst>
                <a:ext uri="{FF2B5EF4-FFF2-40B4-BE49-F238E27FC236}">
                  <a16:creationId xmlns:a16="http://schemas.microsoft.com/office/drawing/2014/main" id="{D37640CC-BD92-717D-6E20-6C8CE1523804}"/>
                </a:ext>
              </a:extLst>
            </p:cNvPr>
            <p:cNvSpPr/>
            <p:nvPr/>
          </p:nvSpPr>
          <p:spPr>
            <a:xfrm rot="13471623">
              <a:off x="4268616" y="2151824"/>
              <a:ext cx="288724" cy="295168"/>
            </a:xfrm>
            <a:prstGeom prst="halfFrame">
              <a:avLst>
                <a:gd name="adj1" fmla="val 13850"/>
                <a:gd name="adj2" fmla="val 15148"/>
              </a:avLst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9229744-E9A6-7B48-76E9-3446B028D2BA}"/>
                </a:ext>
              </a:extLst>
            </p:cNvPr>
            <p:cNvSpPr txBox="1"/>
            <p:nvPr/>
          </p:nvSpPr>
          <p:spPr>
            <a:xfrm>
              <a:off x="4465902" y="178193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pic>
          <p:nvPicPr>
            <p:cNvPr id="158" name="Picture 15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E73AE5-B7C8-9387-A01D-4230BD7AF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891" y="1456286"/>
              <a:ext cx="434743" cy="434743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6A17F53-FA11-36D0-DA7B-F59DD4A3A07F}"/>
                </a:ext>
              </a:extLst>
            </p:cNvPr>
            <p:cNvSpPr txBox="1"/>
            <p:nvPr/>
          </p:nvSpPr>
          <p:spPr>
            <a:xfrm>
              <a:off x="2582748" y="13676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60FAC51-650C-81BB-1F30-DDCF0699DC0A}"/>
                </a:ext>
              </a:extLst>
            </p:cNvPr>
            <p:cNvGrpSpPr/>
            <p:nvPr/>
          </p:nvGrpSpPr>
          <p:grpSpPr>
            <a:xfrm>
              <a:off x="2753932" y="2116590"/>
              <a:ext cx="724073" cy="369332"/>
              <a:chOff x="10103229" y="3129094"/>
              <a:chExt cx="724073" cy="369332"/>
            </a:xfrm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FCC9661E-C762-5670-35F7-1ED6C0B311BC}"/>
                  </a:ext>
                </a:extLst>
              </p:cNvPr>
              <p:cNvSpPr/>
              <p:nvPr/>
            </p:nvSpPr>
            <p:spPr>
              <a:xfrm>
                <a:off x="10103229" y="3172980"/>
                <a:ext cx="724073" cy="281560"/>
              </a:xfrm>
              <a:custGeom>
                <a:avLst/>
                <a:gdLst>
                  <a:gd name="connsiteX0" fmla="*/ 0 w 724073"/>
                  <a:gd name="connsiteY0" fmla="*/ 70390 h 281560"/>
                  <a:gd name="connsiteX1" fmla="*/ 202468 w 724073"/>
                  <a:gd name="connsiteY1" fmla="*/ 70390 h 281560"/>
                  <a:gd name="connsiteX2" fmla="*/ 192207 w 724073"/>
                  <a:gd name="connsiteY2" fmla="*/ 85609 h 281560"/>
                  <a:gd name="connsiteX3" fmla="*/ 181144 w 724073"/>
                  <a:gd name="connsiteY3" fmla="*/ 140407 h 281560"/>
                  <a:gd name="connsiteX4" fmla="*/ 192207 w 724073"/>
                  <a:gd name="connsiteY4" fmla="*/ 195205 h 281560"/>
                  <a:gd name="connsiteX5" fmla="*/ 202971 w 724073"/>
                  <a:gd name="connsiteY5" fmla="*/ 211170 h 281560"/>
                  <a:gd name="connsiteX6" fmla="*/ 0 w 724073"/>
                  <a:gd name="connsiteY6" fmla="*/ 211170 h 281560"/>
                  <a:gd name="connsiteX7" fmla="*/ 583293 w 724073"/>
                  <a:gd name="connsiteY7" fmla="*/ 0 h 281560"/>
                  <a:gd name="connsiteX8" fmla="*/ 724073 w 724073"/>
                  <a:gd name="connsiteY8" fmla="*/ 140780 h 281560"/>
                  <a:gd name="connsiteX9" fmla="*/ 583293 w 724073"/>
                  <a:gd name="connsiteY9" fmla="*/ 281560 h 281560"/>
                  <a:gd name="connsiteX10" fmla="*/ 583293 w 724073"/>
                  <a:gd name="connsiteY10" fmla="*/ 211170 h 281560"/>
                  <a:gd name="connsiteX11" fmla="*/ 440879 w 724073"/>
                  <a:gd name="connsiteY11" fmla="*/ 211170 h 281560"/>
                  <a:gd name="connsiteX12" fmla="*/ 451643 w 724073"/>
                  <a:gd name="connsiteY12" fmla="*/ 195205 h 281560"/>
                  <a:gd name="connsiteX13" fmla="*/ 462706 w 724073"/>
                  <a:gd name="connsiteY13" fmla="*/ 140407 h 281560"/>
                  <a:gd name="connsiteX14" fmla="*/ 451643 w 724073"/>
                  <a:gd name="connsiteY14" fmla="*/ 85609 h 281560"/>
                  <a:gd name="connsiteX15" fmla="*/ 441382 w 724073"/>
                  <a:gd name="connsiteY15" fmla="*/ 70390 h 281560"/>
                  <a:gd name="connsiteX16" fmla="*/ 583293 w 724073"/>
                  <a:gd name="connsiteY16" fmla="*/ 70390 h 28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4073" h="281560">
                    <a:moveTo>
                      <a:pt x="0" y="70390"/>
                    </a:moveTo>
                    <a:lnTo>
                      <a:pt x="202468" y="70390"/>
                    </a:lnTo>
                    <a:lnTo>
                      <a:pt x="192207" y="85609"/>
                    </a:lnTo>
                    <a:cubicBezTo>
                      <a:pt x="185083" y="102452"/>
                      <a:pt x="181144" y="120969"/>
                      <a:pt x="181144" y="140407"/>
                    </a:cubicBezTo>
                    <a:cubicBezTo>
                      <a:pt x="181144" y="159845"/>
                      <a:pt x="185083" y="178363"/>
                      <a:pt x="192207" y="195205"/>
                    </a:cubicBezTo>
                    <a:lnTo>
                      <a:pt x="202971" y="211170"/>
                    </a:lnTo>
                    <a:lnTo>
                      <a:pt x="0" y="211170"/>
                    </a:lnTo>
                    <a:close/>
                    <a:moveTo>
                      <a:pt x="583293" y="0"/>
                    </a:moveTo>
                    <a:lnTo>
                      <a:pt x="724073" y="140780"/>
                    </a:lnTo>
                    <a:lnTo>
                      <a:pt x="583293" y="281560"/>
                    </a:lnTo>
                    <a:lnTo>
                      <a:pt x="583293" y="211170"/>
                    </a:lnTo>
                    <a:lnTo>
                      <a:pt x="440879" y="211170"/>
                    </a:lnTo>
                    <a:lnTo>
                      <a:pt x="451643" y="195205"/>
                    </a:lnTo>
                    <a:cubicBezTo>
                      <a:pt x="458767" y="178363"/>
                      <a:pt x="462706" y="159845"/>
                      <a:pt x="462706" y="140407"/>
                    </a:cubicBezTo>
                    <a:cubicBezTo>
                      <a:pt x="462706" y="120969"/>
                      <a:pt x="458767" y="102452"/>
                      <a:pt x="451643" y="85609"/>
                    </a:cubicBezTo>
                    <a:lnTo>
                      <a:pt x="441382" y="70390"/>
                    </a:lnTo>
                    <a:lnTo>
                      <a:pt x="583293" y="7039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CB38D2A-7973-8B96-60A7-5D34900C55EB}"/>
                  </a:ext>
                </a:extLst>
              </p:cNvPr>
              <p:cNvSpPr txBox="1"/>
              <p:nvPr/>
            </p:nvSpPr>
            <p:spPr>
              <a:xfrm>
                <a:off x="10272146" y="3129094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</a:t>
                </a:r>
              </a:p>
            </p:txBody>
          </p:sp>
        </p:grpSp>
        <p:pic>
          <p:nvPicPr>
            <p:cNvPr id="163" name="Picture 4" descr="Knight Helmet Clipart">
              <a:extLst>
                <a:ext uri="{FF2B5EF4-FFF2-40B4-BE49-F238E27FC236}">
                  <a16:creationId xmlns:a16="http://schemas.microsoft.com/office/drawing/2014/main" id="{9B5EAC0B-435A-2BF6-0C3C-91DBBA0C0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7944" y="1866512"/>
              <a:ext cx="295189" cy="363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6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5C0AEA2-1848-D34D-0D47-22028458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632" y="1503778"/>
              <a:ext cx="369333" cy="369333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709AFD6-A0BE-8695-E0DE-5D6F56DA30D3}"/>
                </a:ext>
              </a:extLst>
            </p:cNvPr>
            <p:cNvSpPr txBox="1"/>
            <p:nvPr/>
          </p:nvSpPr>
          <p:spPr>
            <a:xfrm>
              <a:off x="1340533" y="136760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E97EDFD-2862-2214-EC59-5E8D272D7319}"/>
                </a:ext>
              </a:extLst>
            </p:cNvPr>
            <p:cNvGrpSpPr/>
            <p:nvPr/>
          </p:nvGrpSpPr>
          <p:grpSpPr>
            <a:xfrm>
              <a:off x="1389369" y="1775900"/>
              <a:ext cx="740513" cy="740513"/>
              <a:chOff x="2584242" y="3157998"/>
              <a:chExt cx="740513" cy="740513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544995F-20EC-4945-8C78-1C08DDDBF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643" y="3781338"/>
                <a:ext cx="420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21408A9-9C02-440D-5270-449CC6CB5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643" y="3834371"/>
                <a:ext cx="420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9" name="Picture 16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37829D53-307C-139A-4DA4-40D131F95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584242" y="3157998"/>
                <a:ext cx="740513" cy="740513"/>
              </a:xfrm>
              <a:custGeom>
                <a:avLst/>
                <a:gdLst>
                  <a:gd name="connsiteX0" fmla="*/ 868822 w 1728598"/>
                  <a:gd name="connsiteY0" fmla="*/ 788528 h 1728598"/>
                  <a:gd name="connsiteX1" fmla="*/ 646868 w 1728598"/>
                  <a:gd name="connsiteY1" fmla="*/ 1010482 h 1728598"/>
                  <a:gd name="connsiteX2" fmla="*/ 868822 w 1728598"/>
                  <a:gd name="connsiteY2" fmla="*/ 1232436 h 1728598"/>
                  <a:gd name="connsiteX3" fmla="*/ 1090776 w 1728598"/>
                  <a:gd name="connsiteY3" fmla="*/ 1010482 h 1728598"/>
                  <a:gd name="connsiteX4" fmla="*/ 868822 w 1728598"/>
                  <a:gd name="connsiteY4" fmla="*/ 788528 h 1728598"/>
                  <a:gd name="connsiteX5" fmla="*/ 0 w 1728598"/>
                  <a:gd name="connsiteY5" fmla="*/ 0 h 1728598"/>
                  <a:gd name="connsiteX6" fmla="*/ 1728598 w 1728598"/>
                  <a:gd name="connsiteY6" fmla="*/ 0 h 1728598"/>
                  <a:gd name="connsiteX7" fmla="*/ 1728598 w 1728598"/>
                  <a:gd name="connsiteY7" fmla="*/ 1728598 h 1728598"/>
                  <a:gd name="connsiteX8" fmla="*/ 0 w 1728598"/>
                  <a:gd name="connsiteY8" fmla="*/ 1728598 h 172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8598" h="1728598">
                    <a:moveTo>
                      <a:pt x="868822" y="788528"/>
                    </a:moveTo>
                    <a:cubicBezTo>
                      <a:pt x="746240" y="788528"/>
                      <a:pt x="646868" y="887900"/>
                      <a:pt x="646868" y="1010482"/>
                    </a:cubicBezTo>
                    <a:cubicBezTo>
                      <a:pt x="646868" y="1133064"/>
                      <a:pt x="746240" y="1232436"/>
                      <a:pt x="868822" y="1232436"/>
                    </a:cubicBezTo>
                    <a:cubicBezTo>
                      <a:pt x="991404" y="1232436"/>
                      <a:pt x="1090776" y="1133064"/>
                      <a:pt x="1090776" y="1010482"/>
                    </a:cubicBezTo>
                    <a:cubicBezTo>
                      <a:pt x="1090776" y="887900"/>
                      <a:pt x="991404" y="788528"/>
                      <a:pt x="868822" y="788528"/>
                    </a:cubicBezTo>
                    <a:close/>
                    <a:moveTo>
                      <a:pt x="0" y="0"/>
                    </a:moveTo>
                    <a:lnTo>
                      <a:pt x="1728598" y="0"/>
                    </a:lnTo>
                    <a:lnTo>
                      <a:pt x="1728598" y="1728598"/>
                    </a:lnTo>
                    <a:lnTo>
                      <a:pt x="0" y="1728598"/>
                    </a:lnTo>
                    <a:close/>
                  </a:path>
                </a:pathLst>
              </a:cu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542C36B-A18E-D298-1986-62ECFAF01ECD}"/>
                  </a:ext>
                </a:extLst>
              </p:cNvPr>
              <p:cNvSpPr txBox="1"/>
              <p:nvPr/>
            </p:nvSpPr>
            <p:spPr>
              <a:xfrm>
                <a:off x="2772039" y="3472705"/>
                <a:ext cx="3642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b="1" dirty="0"/>
                  <a:t>+2X</a:t>
                </a:r>
              </a:p>
            </p:txBody>
          </p:sp>
        </p:grpSp>
        <p:pic>
          <p:nvPicPr>
            <p:cNvPr id="171" name="Picture 1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E025A9-E533-A940-D277-A420BF44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349" y="718344"/>
              <a:ext cx="368610" cy="368610"/>
            </a:xfrm>
            <a:prstGeom prst="rect">
              <a:avLst/>
            </a:prstGeom>
          </p:spPr>
        </p:pic>
        <p:pic>
          <p:nvPicPr>
            <p:cNvPr id="172" name="Picture 17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A9622E-8EFA-BA73-CB32-42BC3FE4A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253" y="1700976"/>
              <a:ext cx="368610" cy="368610"/>
            </a:xfrm>
            <a:prstGeom prst="rect">
              <a:avLst/>
            </a:prstGeom>
          </p:spPr>
        </p:pic>
        <p:sp>
          <p:nvSpPr>
            <p:cNvPr id="180" name="Arrow: Right 179">
              <a:extLst>
                <a:ext uri="{FF2B5EF4-FFF2-40B4-BE49-F238E27FC236}">
                  <a16:creationId xmlns:a16="http://schemas.microsoft.com/office/drawing/2014/main" id="{494CD5D1-1677-F9F1-4FCC-A138E6CA9E90}"/>
                </a:ext>
              </a:extLst>
            </p:cNvPr>
            <p:cNvSpPr/>
            <p:nvPr/>
          </p:nvSpPr>
          <p:spPr>
            <a:xfrm>
              <a:off x="6822747" y="2374793"/>
              <a:ext cx="513269" cy="22225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FA47609-3DF0-8189-26D5-A4A974A6CB2E}"/>
                </a:ext>
              </a:extLst>
            </p:cNvPr>
            <p:cNvGrpSpPr/>
            <p:nvPr/>
          </p:nvGrpSpPr>
          <p:grpSpPr>
            <a:xfrm>
              <a:off x="6555129" y="2268711"/>
              <a:ext cx="219596" cy="385338"/>
              <a:chOff x="10300775" y="1663088"/>
              <a:chExt cx="861657" cy="1511999"/>
            </a:xfrm>
            <a:solidFill>
              <a:schemeClr val="accent2"/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0AD6B1D-8B97-5249-2571-F528A6E6D95C}"/>
                  </a:ext>
                </a:extLst>
              </p:cNvPr>
              <p:cNvSpPr/>
              <p:nvPr/>
            </p:nvSpPr>
            <p:spPr>
              <a:xfrm>
                <a:off x="10441143" y="1811691"/>
                <a:ext cx="552828" cy="55282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D4733B12-1BE0-5C0D-D25F-18B7569A7664}"/>
                  </a:ext>
                </a:extLst>
              </p:cNvPr>
              <p:cNvSpPr/>
              <p:nvPr/>
            </p:nvSpPr>
            <p:spPr>
              <a:xfrm rot="10800000">
                <a:off x="10312505" y="2421776"/>
                <a:ext cx="820126" cy="753311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C649803-AE40-2B02-1166-17BD755F1A4E}"/>
                  </a:ext>
                </a:extLst>
              </p:cNvPr>
              <p:cNvSpPr/>
              <p:nvPr/>
            </p:nvSpPr>
            <p:spPr>
              <a:xfrm rot="2686992">
                <a:off x="10300775" y="1663088"/>
                <a:ext cx="861657" cy="852166"/>
              </a:xfrm>
              <a:custGeom>
                <a:avLst/>
                <a:gdLst>
                  <a:gd name="connsiteX0" fmla="*/ 337053 w 884515"/>
                  <a:gd name="connsiteY0" fmla="*/ 110564 h 884516"/>
                  <a:gd name="connsiteX1" fmla="*/ 448457 w 884515"/>
                  <a:gd name="connsiteY1" fmla="*/ 0 h 884516"/>
                  <a:gd name="connsiteX2" fmla="*/ 884515 w 884515"/>
                  <a:gd name="connsiteY2" fmla="*/ 1 h 884516"/>
                  <a:gd name="connsiteX3" fmla="*/ 884515 w 884515"/>
                  <a:gd name="connsiteY3" fmla="*/ 360513 h 884516"/>
                  <a:gd name="connsiteX4" fmla="*/ 773951 w 884515"/>
                  <a:gd name="connsiteY4" fmla="*/ 470243 h 884516"/>
                  <a:gd name="connsiteX5" fmla="*/ 773951 w 884515"/>
                  <a:gd name="connsiteY5" fmla="*/ 110565 h 884516"/>
                  <a:gd name="connsiteX6" fmla="*/ 0 w 884515"/>
                  <a:gd name="connsiteY6" fmla="*/ 445077 h 884516"/>
                  <a:gd name="connsiteX7" fmla="*/ 110564 w 884515"/>
                  <a:gd name="connsiteY7" fmla="*/ 335346 h 884516"/>
                  <a:gd name="connsiteX8" fmla="*/ 110564 w 884515"/>
                  <a:gd name="connsiteY8" fmla="*/ 773952 h 884516"/>
                  <a:gd name="connsiteX9" fmla="*/ 467935 w 884515"/>
                  <a:gd name="connsiteY9" fmla="*/ 773952 h 884516"/>
                  <a:gd name="connsiteX10" fmla="*/ 356531 w 884515"/>
                  <a:gd name="connsiteY10" fmla="*/ 884516 h 884516"/>
                  <a:gd name="connsiteX11" fmla="*/ 0 w 884515"/>
                  <a:gd name="connsiteY11" fmla="*/ 884516 h 88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4515" h="884516">
                    <a:moveTo>
                      <a:pt x="337053" y="110564"/>
                    </a:moveTo>
                    <a:lnTo>
                      <a:pt x="448457" y="0"/>
                    </a:lnTo>
                    <a:lnTo>
                      <a:pt x="884515" y="1"/>
                    </a:lnTo>
                    <a:lnTo>
                      <a:pt x="884515" y="360513"/>
                    </a:lnTo>
                    <a:lnTo>
                      <a:pt x="773951" y="470243"/>
                    </a:lnTo>
                    <a:lnTo>
                      <a:pt x="773951" y="110565"/>
                    </a:lnTo>
                    <a:close/>
                    <a:moveTo>
                      <a:pt x="0" y="445077"/>
                    </a:moveTo>
                    <a:lnTo>
                      <a:pt x="110564" y="335346"/>
                    </a:lnTo>
                    <a:lnTo>
                      <a:pt x="110564" y="773952"/>
                    </a:lnTo>
                    <a:lnTo>
                      <a:pt x="467935" y="773952"/>
                    </a:lnTo>
                    <a:lnTo>
                      <a:pt x="356531" y="884516"/>
                    </a:lnTo>
                    <a:lnTo>
                      <a:pt x="0" y="884516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C10C344B-7A31-B9B8-A406-C168CF1E88BC}"/>
                </a:ext>
              </a:extLst>
            </p:cNvPr>
            <p:cNvGrpSpPr/>
            <p:nvPr/>
          </p:nvGrpSpPr>
          <p:grpSpPr>
            <a:xfrm>
              <a:off x="7419390" y="2277065"/>
              <a:ext cx="220770" cy="367012"/>
              <a:chOff x="9033175" y="1800698"/>
              <a:chExt cx="820126" cy="1363396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59851BA-75E8-C238-7FBE-07290220F732}"/>
                  </a:ext>
                </a:extLst>
              </p:cNvPr>
              <p:cNvSpPr/>
              <p:nvPr/>
            </p:nvSpPr>
            <p:spPr>
              <a:xfrm>
                <a:off x="9172286" y="1800698"/>
                <a:ext cx="552828" cy="55282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F64DC7FB-CFF9-A879-298A-20AFC73E484D}"/>
                  </a:ext>
                </a:extLst>
              </p:cNvPr>
              <p:cNvSpPr/>
              <p:nvPr/>
            </p:nvSpPr>
            <p:spPr>
              <a:xfrm rot="10800000">
                <a:off x="9033175" y="2410783"/>
                <a:ext cx="820126" cy="753311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42D0CDD-9F96-CFC3-0870-9D30A236A68F}"/>
                </a:ext>
              </a:extLst>
            </p:cNvPr>
            <p:cNvSpPr txBox="1"/>
            <p:nvPr/>
          </p:nvSpPr>
          <p:spPr>
            <a:xfrm>
              <a:off x="7076132" y="2045460"/>
              <a:ext cx="203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pic>
          <p:nvPicPr>
            <p:cNvPr id="197" name="Picture 19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69BD6AD-52B3-50AA-B3D4-1DF0A11AA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824" y="2276441"/>
              <a:ext cx="193592" cy="193592"/>
            </a:xfrm>
            <a:prstGeom prst="rect">
              <a:avLst/>
            </a:prstGeom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721B64F-DF4C-F2DB-2C9A-607D6C71F35D}"/>
                </a:ext>
              </a:extLst>
            </p:cNvPr>
            <p:cNvSpPr txBox="1"/>
            <p:nvPr/>
          </p:nvSpPr>
          <p:spPr>
            <a:xfrm>
              <a:off x="4260794" y="959933"/>
              <a:ext cx="9028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</a:rPr>
                <a:t>Skip Gather/</a:t>
              </a:r>
            </a:p>
            <a:p>
              <a:r>
                <a:rPr lang="en-GB" sz="1050" dirty="0">
                  <a:solidFill>
                    <a:schemeClr val="bg1"/>
                  </a:solidFill>
                </a:rPr>
                <a:t>Ritual phase</a:t>
              </a: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ABDD219-CC34-3BA5-F5A8-20DF204BE003}"/>
                </a:ext>
              </a:extLst>
            </p:cNvPr>
            <p:cNvGrpSpPr/>
            <p:nvPr/>
          </p:nvGrpSpPr>
          <p:grpSpPr>
            <a:xfrm rot="13513839">
              <a:off x="7170208" y="1073752"/>
              <a:ext cx="256565" cy="360178"/>
              <a:chOff x="4863941" y="1518445"/>
              <a:chExt cx="2622898" cy="3682149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BD7BF63F-4DF6-69AE-C4D0-8EF78FE31B9A}"/>
                  </a:ext>
                </a:extLst>
              </p:cNvPr>
              <p:cNvSpPr/>
              <p:nvPr/>
            </p:nvSpPr>
            <p:spPr>
              <a:xfrm>
                <a:off x="5210174" y="3638550"/>
                <a:ext cx="2000251" cy="15620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38F1B949-C61A-5ED8-43A9-6AD04FF836DC}"/>
                  </a:ext>
                </a:extLst>
              </p:cNvPr>
              <p:cNvSpPr/>
              <p:nvPr/>
            </p:nvSpPr>
            <p:spPr>
              <a:xfrm rot="17100544">
                <a:off x="5972971" y="3189021"/>
                <a:ext cx="2496729" cy="53100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F179DA5-EE18-986A-D301-CB1E5C6BDBDE}"/>
                  </a:ext>
                </a:extLst>
              </p:cNvPr>
              <p:cNvSpPr/>
              <p:nvPr/>
            </p:nvSpPr>
            <p:spPr>
              <a:xfrm rot="16650264">
                <a:off x="5523976" y="2695204"/>
                <a:ext cx="2496729" cy="600562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8E12F99A-5472-6479-F819-7D1C8D8560B4}"/>
                  </a:ext>
                </a:extLst>
              </p:cNvPr>
              <p:cNvSpPr/>
              <p:nvPr/>
            </p:nvSpPr>
            <p:spPr>
              <a:xfrm rot="16200000">
                <a:off x="4997583" y="2466528"/>
                <a:ext cx="2496729" cy="60056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D0C7860E-518A-9938-0A7D-E1DB85ECEC40}"/>
                  </a:ext>
                </a:extLst>
              </p:cNvPr>
              <p:cNvSpPr/>
              <p:nvPr/>
            </p:nvSpPr>
            <p:spPr>
              <a:xfrm rot="15794541">
                <a:off x="4465850" y="2643599"/>
                <a:ext cx="2496729" cy="58007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5408623E-5183-DFB9-F196-B3DB22C11838}"/>
                  </a:ext>
                </a:extLst>
              </p:cNvPr>
              <p:cNvSpPr/>
              <p:nvPr/>
            </p:nvSpPr>
            <p:spPr>
              <a:xfrm rot="14299413">
                <a:off x="4291695" y="3600794"/>
                <a:ext cx="1849127" cy="70463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03FE5982-357E-08EC-FD02-51164855A163}"/>
                </a:ext>
              </a:extLst>
            </p:cNvPr>
            <p:cNvSpPr/>
            <p:nvPr/>
          </p:nvSpPr>
          <p:spPr>
            <a:xfrm>
              <a:off x="6881841" y="1168803"/>
              <a:ext cx="454054" cy="454054"/>
            </a:xfrm>
            <a:prstGeom prst="arc">
              <a:avLst>
                <a:gd name="adj1" fmla="val 373019"/>
                <a:gd name="adj2" fmla="val 163377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B7810024-319D-3EBE-7161-3DCF155164E2}"/>
                </a:ext>
              </a:extLst>
            </p:cNvPr>
            <p:cNvSpPr/>
            <p:nvPr/>
          </p:nvSpPr>
          <p:spPr>
            <a:xfrm>
              <a:off x="6768131" y="1168803"/>
              <a:ext cx="454054" cy="454054"/>
            </a:xfrm>
            <a:prstGeom prst="arc">
              <a:avLst>
                <a:gd name="adj1" fmla="val 4972962"/>
                <a:gd name="adj2" fmla="val 163377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25B8F94-0A9A-2C94-9938-1839E38CB73C}"/>
                </a:ext>
              </a:extLst>
            </p:cNvPr>
            <p:cNvSpPr txBox="1"/>
            <p:nvPr/>
          </p:nvSpPr>
          <p:spPr>
            <a:xfrm>
              <a:off x="6925799" y="1215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DBFC9F6-B173-87C7-D261-4AC41F3B6D4B}"/>
                </a:ext>
              </a:extLst>
            </p:cNvPr>
            <p:cNvSpPr txBox="1"/>
            <p:nvPr/>
          </p:nvSpPr>
          <p:spPr>
            <a:xfrm>
              <a:off x="3103027" y="170636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</p:grpSp>
      <p:pic>
        <p:nvPicPr>
          <p:cNvPr id="213" name="Picture 2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CEC02B-9440-F904-2625-DB9DED13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55" y="1985344"/>
            <a:ext cx="456692" cy="456692"/>
          </a:xfrm>
          <a:prstGeom prst="rect">
            <a:avLst/>
          </a:prstGeom>
        </p:spPr>
      </p:pic>
      <p:pic>
        <p:nvPicPr>
          <p:cNvPr id="214" name="Picture 2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905BD1-4794-F71A-B909-8F1C66FBF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51" y="1968208"/>
            <a:ext cx="456692" cy="456692"/>
          </a:xfrm>
          <a:prstGeom prst="rect">
            <a:avLst/>
          </a:prstGeom>
        </p:spPr>
      </p:pic>
      <p:pic>
        <p:nvPicPr>
          <p:cNvPr id="215" name="Picture 2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DB64A6-EA1F-9217-80E6-401E7D11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50" y="862046"/>
            <a:ext cx="389115" cy="3891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CA7FE4-1D4E-F862-4629-6A9A3779C367}"/>
              </a:ext>
            </a:extLst>
          </p:cNvPr>
          <p:cNvSpPr/>
          <p:nvPr/>
        </p:nvSpPr>
        <p:spPr>
          <a:xfrm>
            <a:off x="1077800" y="2788678"/>
            <a:ext cx="1329940" cy="7337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Shepherd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A0D13-3777-456A-76F8-37C2906644E6}"/>
              </a:ext>
            </a:extLst>
          </p:cNvPr>
          <p:cNvSpPr/>
          <p:nvPr/>
        </p:nvSpPr>
        <p:spPr>
          <a:xfrm>
            <a:off x="2407742" y="3522436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Bribe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01AD-36F3-A7F5-EC4D-8E850900B0B9}"/>
              </a:ext>
            </a:extLst>
          </p:cNvPr>
          <p:cNvSpPr/>
          <p:nvPr/>
        </p:nvSpPr>
        <p:spPr>
          <a:xfrm>
            <a:off x="2407741" y="2788678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Whisper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C18D2-5703-5F01-1A5D-3AFA04A8C692}"/>
              </a:ext>
            </a:extLst>
          </p:cNvPr>
          <p:cNvSpPr/>
          <p:nvPr/>
        </p:nvSpPr>
        <p:spPr>
          <a:xfrm>
            <a:off x="3737682" y="3522436"/>
            <a:ext cx="1329940" cy="1203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Donate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ABED-31BC-3F2A-C2C2-2F82CB8D85A4}"/>
              </a:ext>
            </a:extLst>
          </p:cNvPr>
          <p:cNvSpPr/>
          <p:nvPr/>
        </p:nvSpPr>
        <p:spPr>
          <a:xfrm>
            <a:off x="3737681" y="2788678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Serve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042E8-584C-A120-D3C1-2735AAC667A2}"/>
              </a:ext>
            </a:extLst>
          </p:cNvPr>
          <p:cNvSpPr/>
          <p:nvPr/>
        </p:nvSpPr>
        <p:spPr>
          <a:xfrm>
            <a:off x="5067623" y="3522435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Syphon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311D6-A224-F677-A78A-7B762D2548CC}"/>
              </a:ext>
            </a:extLst>
          </p:cNvPr>
          <p:cNvSpPr/>
          <p:nvPr/>
        </p:nvSpPr>
        <p:spPr>
          <a:xfrm>
            <a:off x="5067622" y="2788676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Hex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4BA32A-CD24-9FE7-F1D4-D019E0D07715}"/>
              </a:ext>
            </a:extLst>
          </p:cNvPr>
          <p:cNvSpPr/>
          <p:nvPr/>
        </p:nvSpPr>
        <p:spPr>
          <a:xfrm>
            <a:off x="1077800" y="3522435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Cull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5D37F-6D67-8A20-04A4-A495CA37E035}"/>
              </a:ext>
            </a:extLst>
          </p:cNvPr>
          <p:cNvSpPr/>
          <p:nvPr/>
        </p:nvSpPr>
        <p:spPr>
          <a:xfrm>
            <a:off x="6408201" y="2788676"/>
            <a:ext cx="1328010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Seize</a:t>
            </a:r>
          </a:p>
          <a:p>
            <a:pPr algn="ctr"/>
            <a:endParaRPr lang="en-GB" sz="1400" b="1" dirty="0"/>
          </a:p>
          <a:p>
            <a:pPr algn="ctr"/>
            <a:endParaRPr lang="en-GB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0E110B-785D-5608-AF6C-CC4DF00F351B}"/>
              </a:ext>
            </a:extLst>
          </p:cNvPr>
          <p:cNvSpPr/>
          <p:nvPr/>
        </p:nvSpPr>
        <p:spPr>
          <a:xfrm>
            <a:off x="6406271" y="3758884"/>
            <a:ext cx="1329940" cy="9673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Reap</a:t>
            </a:r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AFD8F1-D833-8992-7D73-09FF9010E88F}"/>
              </a:ext>
            </a:extLst>
          </p:cNvPr>
          <p:cNvGrpSpPr/>
          <p:nvPr/>
        </p:nvGrpSpPr>
        <p:grpSpPr>
          <a:xfrm>
            <a:off x="1178556" y="3143220"/>
            <a:ext cx="639482" cy="307777"/>
            <a:chOff x="10103229" y="3129094"/>
            <a:chExt cx="724073" cy="34849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1360148-2640-8FA6-A6BA-EB0140EE772B}"/>
                </a:ext>
              </a:extLst>
            </p:cNvPr>
            <p:cNvSpPr/>
            <p:nvPr/>
          </p:nvSpPr>
          <p:spPr>
            <a:xfrm>
              <a:off x="10103229" y="3172980"/>
              <a:ext cx="724073" cy="281560"/>
            </a:xfrm>
            <a:custGeom>
              <a:avLst/>
              <a:gdLst>
                <a:gd name="connsiteX0" fmla="*/ 0 w 724073"/>
                <a:gd name="connsiteY0" fmla="*/ 70390 h 281560"/>
                <a:gd name="connsiteX1" fmla="*/ 202468 w 724073"/>
                <a:gd name="connsiteY1" fmla="*/ 70390 h 281560"/>
                <a:gd name="connsiteX2" fmla="*/ 192207 w 724073"/>
                <a:gd name="connsiteY2" fmla="*/ 85609 h 281560"/>
                <a:gd name="connsiteX3" fmla="*/ 181144 w 724073"/>
                <a:gd name="connsiteY3" fmla="*/ 140407 h 281560"/>
                <a:gd name="connsiteX4" fmla="*/ 192207 w 724073"/>
                <a:gd name="connsiteY4" fmla="*/ 195205 h 281560"/>
                <a:gd name="connsiteX5" fmla="*/ 202971 w 724073"/>
                <a:gd name="connsiteY5" fmla="*/ 211170 h 281560"/>
                <a:gd name="connsiteX6" fmla="*/ 0 w 724073"/>
                <a:gd name="connsiteY6" fmla="*/ 211170 h 281560"/>
                <a:gd name="connsiteX7" fmla="*/ 583293 w 724073"/>
                <a:gd name="connsiteY7" fmla="*/ 0 h 281560"/>
                <a:gd name="connsiteX8" fmla="*/ 724073 w 724073"/>
                <a:gd name="connsiteY8" fmla="*/ 140780 h 281560"/>
                <a:gd name="connsiteX9" fmla="*/ 583293 w 724073"/>
                <a:gd name="connsiteY9" fmla="*/ 281560 h 281560"/>
                <a:gd name="connsiteX10" fmla="*/ 583293 w 724073"/>
                <a:gd name="connsiteY10" fmla="*/ 211170 h 281560"/>
                <a:gd name="connsiteX11" fmla="*/ 440879 w 724073"/>
                <a:gd name="connsiteY11" fmla="*/ 211170 h 281560"/>
                <a:gd name="connsiteX12" fmla="*/ 451643 w 724073"/>
                <a:gd name="connsiteY12" fmla="*/ 195205 h 281560"/>
                <a:gd name="connsiteX13" fmla="*/ 462706 w 724073"/>
                <a:gd name="connsiteY13" fmla="*/ 140407 h 281560"/>
                <a:gd name="connsiteX14" fmla="*/ 451643 w 724073"/>
                <a:gd name="connsiteY14" fmla="*/ 85609 h 281560"/>
                <a:gd name="connsiteX15" fmla="*/ 441382 w 724073"/>
                <a:gd name="connsiteY15" fmla="*/ 70390 h 281560"/>
                <a:gd name="connsiteX16" fmla="*/ 583293 w 724073"/>
                <a:gd name="connsiteY16" fmla="*/ 70390 h 2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73" h="281560">
                  <a:moveTo>
                    <a:pt x="0" y="70390"/>
                  </a:moveTo>
                  <a:lnTo>
                    <a:pt x="202468" y="70390"/>
                  </a:lnTo>
                  <a:lnTo>
                    <a:pt x="192207" y="85609"/>
                  </a:lnTo>
                  <a:cubicBezTo>
                    <a:pt x="185083" y="102452"/>
                    <a:pt x="181144" y="120969"/>
                    <a:pt x="181144" y="140407"/>
                  </a:cubicBezTo>
                  <a:cubicBezTo>
                    <a:pt x="181144" y="159845"/>
                    <a:pt x="185083" y="178363"/>
                    <a:pt x="192207" y="195205"/>
                  </a:cubicBezTo>
                  <a:lnTo>
                    <a:pt x="202971" y="211170"/>
                  </a:lnTo>
                  <a:lnTo>
                    <a:pt x="0" y="211170"/>
                  </a:lnTo>
                  <a:close/>
                  <a:moveTo>
                    <a:pt x="583293" y="0"/>
                  </a:moveTo>
                  <a:lnTo>
                    <a:pt x="724073" y="140780"/>
                  </a:lnTo>
                  <a:lnTo>
                    <a:pt x="583293" y="281560"/>
                  </a:lnTo>
                  <a:lnTo>
                    <a:pt x="583293" y="211170"/>
                  </a:lnTo>
                  <a:lnTo>
                    <a:pt x="440879" y="211170"/>
                  </a:lnTo>
                  <a:lnTo>
                    <a:pt x="451643" y="195205"/>
                  </a:lnTo>
                  <a:cubicBezTo>
                    <a:pt x="458767" y="178363"/>
                    <a:pt x="462706" y="159845"/>
                    <a:pt x="462706" y="140407"/>
                  </a:cubicBezTo>
                  <a:cubicBezTo>
                    <a:pt x="462706" y="120969"/>
                    <a:pt x="458767" y="102452"/>
                    <a:pt x="451643" y="85609"/>
                  </a:cubicBezTo>
                  <a:lnTo>
                    <a:pt x="441382" y="70390"/>
                  </a:lnTo>
                  <a:lnTo>
                    <a:pt x="583293" y="70390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6FBACD7-53BD-F205-0858-5C334E539C4B}"/>
                </a:ext>
              </a:extLst>
            </p:cNvPr>
            <p:cNvSpPr txBox="1"/>
            <p:nvPr/>
          </p:nvSpPr>
          <p:spPr>
            <a:xfrm>
              <a:off x="10272146" y="3129094"/>
              <a:ext cx="312552" cy="348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3</a:t>
              </a:r>
            </a:p>
          </p:txBody>
        </p:sp>
      </p:grpSp>
      <p:pic>
        <p:nvPicPr>
          <p:cNvPr id="24" name="Picture 4" descr="concise,design,image,eye,eye clipart,symbol clipart | Eye symbol, Eye logo,  Eye illustration">
            <a:extLst>
              <a:ext uri="{FF2B5EF4-FFF2-40B4-BE49-F238E27FC236}">
                <a16:creationId xmlns:a16="http://schemas.microsoft.com/office/drawing/2014/main" id="{F64FA2B7-FA0D-45A7-91D6-E6393F64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67" y="3090129"/>
            <a:ext cx="763610" cy="4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Half Frame 24">
            <a:extLst>
              <a:ext uri="{FF2B5EF4-FFF2-40B4-BE49-F238E27FC236}">
                <a16:creationId xmlns:a16="http://schemas.microsoft.com/office/drawing/2014/main" id="{EB7935FB-D678-3AC6-577D-25DF2A4EB088}"/>
              </a:ext>
            </a:extLst>
          </p:cNvPr>
          <p:cNvSpPr/>
          <p:nvPr/>
        </p:nvSpPr>
        <p:spPr>
          <a:xfrm rot="2700000">
            <a:off x="2564892" y="3076661"/>
            <a:ext cx="322907" cy="330114"/>
          </a:xfrm>
          <a:prstGeom prst="halfFrame">
            <a:avLst>
              <a:gd name="adj1" fmla="val 13850"/>
              <a:gd name="adj2" fmla="val 151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4" descr="concise,design,image,eye,eye clipart,symbol clipart | Eye symbol, Eye logo,  Eye illustration">
            <a:extLst>
              <a:ext uri="{FF2B5EF4-FFF2-40B4-BE49-F238E27FC236}">
                <a16:creationId xmlns:a16="http://schemas.microsoft.com/office/drawing/2014/main" id="{B930B741-25D1-22C8-80D2-2EB6D9729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24" y="2953043"/>
            <a:ext cx="763610" cy="4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Half Frame 27">
            <a:extLst>
              <a:ext uri="{FF2B5EF4-FFF2-40B4-BE49-F238E27FC236}">
                <a16:creationId xmlns:a16="http://schemas.microsoft.com/office/drawing/2014/main" id="{18B4ECEC-EB1A-F903-C3EB-5A8B41EE5FCE}"/>
              </a:ext>
            </a:extLst>
          </p:cNvPr>
          <p:cNvSpPr/>
          <p:nvPr/>
        </p:nvSpPr>
        <p:spPr>
          <a:xfrm rot="13471623">
            <a:off x="3230099" y="3092161"/>
            <a:ext cx="322907" cy="330114"/>
          </a:xfrm>
          <a:prstGeom prst="halfFrame">
            <a:avLst>
              <a:gd name="adj1" fmla="val 13850"/>
              <a:gd name="adj2" fmla="val 15148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FCD86F-0B92-76A5-429A-DDFE48AC9FAB}"/>
              </a:ext>
            </a:extLst>
          </p:cNvPr>
          <p:cNvCxnSpPr/>
          <p:nvPr/>
        </p:nvCxnSpPr>
        <p:spPr>
          <a:xfrm flipV="1">
            <a:off x="2965770" y="3010840"/>
            <a:ext cx="203479" cy="4863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74B0197-D1E8-144E-AC18-31C26CF254EB}"/>
              </a:ext>
            </a:extLst>
          </p:cNvPr>
          <p:cNvGrpSpPr/>
          <p:nvPr/>
        </p:nvGrpSpPr>
        <p:grpSpPr>
          <a:xfrm>
            <a:off x="3926521" y="2973714"/>
            <a:ext cx="319233" cy="450258"/>
            <a:chOff x="2418588" y="1168432"/>
            <a:chExt cx="2109793" cy="2975730"/>
          </a:xfrm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CEC7309-5447-E41D-C2AE-5225EADB63F1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4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30C5A23-CF02-788E-BE86-BB27431C93EB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684D944F-F58C-29AA-C471-773F262973D9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A05518D6-7EF0-7B28-C507-5A7518163742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7EAFFFA-CF26-AE63-19DB-50AD4E8FE3C9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5800A62-95D5-5E4B-B218-F1D45EFF74F8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BBAECEC-D2B6-EBDE-41F8-2C9011485230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D23B1FF-168A-1F37-4204-43E602ED4A9F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7D23AD19-FCE8-5024-6E67-256678582785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6BC74BD-B28F-231C-03E6-09AB51F8CF5D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6" name="Half Frame 35">
            <a:extLst>
              <a:ext uri="{FF2B5EF4-FFF2-40B4-BE49-F238E27FC236}">
                <a16:creationId xmlns:a16="http://schemas.microsoft.com/office/drawing/2014/main" id="{912A5A57-738F-6A8D-DF83-2D99755BA35C}"/>
              </a:ext>
            </a:extLst>
          </p:cNvPr>
          <p:cNvSpPr/>
          <p:nvPr/>
        </p:nvSpPr>
        <p:spPr>
          <a:xfrm rot="13471623">
            <a:off x="3962921" y="3169418"/>
            <a:ext cx="288724" cy="295168"/>
          </a:xfrm>
          <a:prstGeom prst="halfFrame">
            <a:avLst>
              <a:gd name="adj1" fmla="val 13850"/>
              <a:gd name="adj2" fmla="val 15148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FF6FC8-5CDD-6BAA-048B-0C2D1C22D82B}"/>
              </a:ext>
            </a:extLst>
          </p:cNvPr>
          <p:cNvGrpSpPr/>
          <p:nvPr/>
        </p:nvGrpSpPr>
        <p:grpSpPr>
          <a:xfrm>
            <a:off x="5588290" y="2946681"/>
            <a:ext cx="413062" cy="534378"/>
            <a:chOff x="10364893" y="3579334"/>
            <a:chExt cx="662520" cy="85710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B9DB205-5025-55EE-362E-DC970B9516FD}"/>
                </a:ext>
              </a:extLst>
            </p:cNvPr>
            <p:cNvGrpSpPr/>
            <p:nvPr/>
          </p:nvGrpSpPr>
          <p:grpSpPr>
            <a:xfrm>
              <a:off x="10364893" y="3629771"/>
              <a:ext cx="459701" cy="806664"/>
              <a:chOff x="10300775" y="1663088"/>
              <a:chExt cx="861657" cy="1511999"/>
            </a:xfrm>
            <a:solidFill>
              <a:schemeClr val="accent2"/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C9A8350F-625E-27D3-E28E-1E3251C09A72}"/>
                  </a:ext>
                </a:extLst>
              </p:cNvPr>
              <p:cNvSpPr/>
              <p:nvPr/>
            </p:nvSpPr>
            <p:spPr>
              <a:xfrm>
                <a:off x="10441143" y="1811691"/>
                <a:ext cx="552828" cy="55282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A0D3674B-8F27-EC21-EA5D-2017ECCCE404}"/>
                  </a:ext>
                </a:extLst>
              </p:cNvPr>
              <p:cNvSpPr/>
              <p:nvPr/>
            </p:nvSpPr>
            <p:spPr>
              <a:xfrm rot="10800000">
                <a:off x="10312505" y="2421776"/>
                <a:ext cx="820126" cy="753311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075DC70-1C8F-C1AE-A5FA-C16F7F8774FD}"/>
                  </a:ext>
                </a:extLst>
              </p:cNvPr>
              <p:cNvSpPr/>
              <p:nvPr/>
            </p:nvSpPr>
            <p:spPr>
              <a:xfrm rot="2686992">
                <a:off x="10300775" y="1663088"/>
                <a:ext cx="861657" cy="852166"/>
              </a:xfrm>
              <a:custGeom>
                <a:avLst/>
                <a:gdLst>
                  <a:gd name="connsiteX0" fmla="*/ 337053 w 884515"/>
                  <a:gd name="connsiteY0" fmla="*/ 110564 h 884516"/>
                  <a:gd name="connsiteX1" fmla="*/ 448457 w 884515"/>
                  <a:gd name="connsiteY1" fmla="*/ 0 h 884516"/>
                  <a:gd name="connsiteX2" fmla="*/ 884515 w 884515"/>
                  <a:gd name="connsiteY2" fmla="*/ 1 h 884516"/>
                  <a:gd name="connsiteX3" fmla="*/ 884515 w 884515"/>
                  <a:gd name="connsiteY3" fmla="*/ 360513 h 884516"/>
                  <a:gd name="connsiteX4" fmla="*/ 773951 w 884515"/>
                  <a:gd name="connsiteY4" fmla="*/ 470243 h 884516"/>
                  <a:gd name="connsiteX5" fmla="*/ 773951 w 884515"/>
                  <a:gd name="connsiteY5" fmla="*/ 110565 h 884516"/>
                  <a:gd name="connsiteX6" fmla="*/ 0 w 884515"/>
                  <a:gd name="connsiteY6" fmla="*/ 445077 h 884516"/>
                  <a:gd name="connsiteX7" fmla="*/ 110564 w 884515"/>
                  <a:gd name="connsiteY7" fmla="*/ 335346 h 884516"/>
                  <a:gd name="connsiteX8" fmla="*/ 110564 w 884515"/>
                  <a:gd name="connsiteY8" fmla="*/ 773952 h 884516"/>
                  <a:gd name="connsiteX9" fmla="*/ 467935 w 884515"/>
                  <a:gd name="connsiteY9" fmla="*/ 773952 h 884516"/>
                  <a:gd name="connsiteX10" fmla="*/ 356531 w 884515"/>
                  <a:gd name="connsiteY10" fmla="*/ 884516 h 884516"/>
                  <a:gd name="connsiteX11" fmla="*/ 0 w 884515"/>
                  <a:gd name="connsiteY11" fmla="*/ 884516 h 88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4515" h="884516">
                    <a:moveTo>
                      <a:pt x="337053" y="110564"/>
                    </a:moveTo>
                    <a:lnTo>
                      <a:pt x="448457" y="0"/>
                    </a:lnTo>
                    <a:lnTo>
                      <a:pt x="884515" y="1"/>
                    </a:lnTo>
                    <a:lnTo>
                      <a:pt x="884515" y="360513"/>
                    </a:lnTo>
                    <a:lnTo>
                      <a:pt x="773951" y="470243"/>
                    </a:lnTo>
                    <a:lnTo>
                      <a:pt x="773951" y="110565"/>
                    </a:lnTo>
                    <a:close/>
                    <a:moveTo>
                      <a:pt x="0" y="445077"/>
                    </a:moveTo>
                    <a:lnTo>
                      <a:pt x="110564" y="335346"/>
                    </a:lnTo>
                    <a:lnTo>
                      <a:pt x="110564" y="773952"/>
                    </a:lnTo>
                    <a:lnTo>
                      <a:pt x="467935" y="773952"/>
                    </a:lnTo>
                    <a:lnTo>
                      <a:pt x="356531" y="884516"/>
                    </a:lnTo>
                    <a:lnTo>
                      <a:pt x="0" y="884516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Cross 195">
              <a:extLst>
                <a:ext uri="{FF2B5EF4-FFF2-40B4-BE49-F238E27FC236}">
                  <a16:creationId xmlns:a16="http://schemas.microsoft.com/office/drawing/2014/main" id="{158FA88B-71E0-1AAE-8985-6DCB88248D06}"/>
                </a:ext>
              </a:extLst>
            </p:cNvPr>
            <p:cNvSpPr/>
            <p:nvPr/>
          </p:nvSpPr>
          <p:spPr>
            <a:xfrm>
              <a:off x="10825555" y="3579334"/>
              <a:ext cx="201858" cy="201858"/>
            </a:xfrm>
            <a:prstGeom prst="plus">
              <a:avLst>
                <a:gd name="adj" fmla="val 36545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9" name="Picture 20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91B49F-AC34-D64F-30B2-0C13012DE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920" y="3647434"/>
              <a:ext cx="401899" cy="40189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318012-2D6C-F98F-28C5-F02762A1BB69}"/>
              </a:ext>
            </a:extLst>
          </p:cNvPr>
          <p:cNvGrpSpPr/>
          <p:nvPr/>
        </p:nvGrpSpPr>
        <p:grpSpPr>
          <a:xfrm>
            <a:off x="5131751" y="3880774"/>
            <a:ext cx="330634" cy="355172"/>
            <a:chOff x="10364893" y="3628982"/>
            <a:chExt cx="751669" cy="807453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3AEFC07-7398-8555-6B36-F1AE3FF979CA}"/>
                </a:ext>
              </a:extLst>
            </p:cNvPr>
            <p:cNvGrpSpPr/>
            <p:nvPr/>
          </p:nvGrpSpPr>
          <p:grpSpPr>
            <a:xfrm>
              <a:off x="10364893" y="3629771"/>
              <a:ext cx="459701" cy="806664"/>
              <a:chOff x="10300775" y="1663088"/>
              <a:chExt cx="861657" cy="1511999"/>
            </a:xfrm>
            <a:solidFill>
              <a:schemeClr val="accent2"/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4F4509F-A871-437C-A456-5CF798E84F6B}"/>
                  </a:ext>
                </a:extLst>
              </p:cNvPr>
              <p:cNvSpPr/>
              <p:nvPr/>
            </p:nvSpPr>
            <p:spPr>
              <a:xfrm>
                <a:off x="10441143" y="1811691"/>
                <a:ext cx="552828" cy="552828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CA49BAD4-CA72-F85F-E349-BA3D3044395E}"/>
                  </a:ext>
                </a:extLst>
              </p:cNvPr>
              <p:cNvSpPr/>
              <p:nvPr/>
            </p:nvSpPr>
            <p:spPr>
              <a:xfrm rot="10800000">
                <a:off x="10312505" y="2421776"/>
                <a:ext cx="820126" cy="753311"/>
              </a:xfrm>
              <a:prstGeom prst="triangl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F143B770-8715-F1AE-3205-A7AE371EACA5}"/>
                  </a:ext>
                </a:extLst>
              </p:cNvPr>
              <p:cNvSpPr/>
              <p:nvPr/>
            </p:nvSpPr>
            <p:spPr>
              <a:xfrm rot="2686992">
                <a:off x="10300775" y="1663088"/>
                <a:ext cx="861657" cy="852166"/>
              </a:xfrm>
              <a:custGeom>
                <a:avLst/>
                <a:gdLst>
                  <a:gd name="connsiteX0" fmla="*/ 337053 w 884515"/>
                  <a:gd name="connsiteY0" fmla="*/ 110564 h 884516"/>
                  <a:gd name="connsiteX1" fmla="*/ 448457 w 884515"/>
                  <a:gd name="connsiteY1" fmla="*/ 0 h 884516"/>
                  <a:gd name="connsiteX2" fmla="*/ 884515 w 884515"/>
                  <a:gd name="connsiteY2" fmla="*/ 1 h 884516"/>
                  <a:gd name="connsiteX3" fmla="*/ 884515 w 884515"/>
                  <a:gd name="connsiteY3" fmla="*/ 360513 h 884516"/>
                  <a:gd name="connsiteX4" fmla="*/ 773951 w 884515"/>
                  <a:gd name="connsiteY4" fmla="*/ 470243 h 884516"/>
                  <a:gd name="connsiteX5" fmla="*/ 773951 w 884515"/>
                  <a:gd name="connsiteY5" fmla="*/ 110565 h 884516"/>
                  <a:gd name="connsiteX6" fmla="*/ 0 w 884515"/>
                  <a:gd name="connsiteY6" fmla="*/ 445077 h 884516"/>
                  <a:gd name="connsiteX7" fmla="*/ 110564 w 884515"/>
                  <a:gd name="connsiteY7" fmla="*/ 335346 h 884516"/>
                  <a:gd name="connsiteX8" fmla="*/ 110564 w 884515"/>
                  <a:gd name="connsiteY8" fmla="*/ 773952 h 884516"/>
                  <a:gd name="connsiteX9" fmla="*/ 467935 w 884515"/>
                  <a:gd name="connsiteY9" fmla="*/ 773952 h 884516"/>
                  <a:gd name="connsiteX10" fmla="*/ 356531 w 884515"/>
                  <a:gd name="connsiteY10" fmla="*/ 884516 h 884516"/>
                  <a:gd name="connsiteX11" fmla="*/ 0 w 884515"/>
                  <a:gd name="connsiteY11" fmla="*/ 884516 h 88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4515" h="884516">
                    <a:moveTo>
                      <a:pt x="337053" y="110564"/>
                    </a:moveTo>
                    <a:lnTo>
                      <a:pt x="448457" y="0"/>
                    </a:lnTo>
                    <a:lnTo>
                      <a:pt x="884515" y="1"/>
                    </a:lnTo>
                    <a:lnTo>
                      <a:pt x="884515" y="360513"/>
                    </a:lnTo>
                    <a:lnTo>
                      <a:pt x="773951" y="470243"/>
                    </a:lnTo>
                    <a:lnTo>
                      <a:pt x="773951" y="110565"/>
                    </a:lnTo>
                    <a:close/>
                    <a:moveTo>
                      <a:pt x="0" y="445077"/>
                    </a:moveTo>
                    <a:lnTo>
                      <a:pt x="110564" y="335346"/>
                    </a:lnTo>
                    <a:lnTo>
                      <a:pt x="110564" y="773952"/>
                    </a:lnTo>
                    <a:lnTo>
                      <a:pt x="467935" y="773952"/>
                    </a:lnTo>
                    <a:lnTo>
                      <a:pt x="356531" y="884516"/>
                    </a:lnTo>
                    <a:lnTo>
                      <a:pt x="0" y="884516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D6DE79A-F7D8-8055-0D92-6B21CB24F595}"/>
                </a:ext>
              </a:extLst>
            </p:cNvPr>
            <p:cNvSpPr/>
            <p:nvPr/>
          </p:nvSpPr>
          <p:spPr>
            <a:xfrm>
              <a:off x="10839213" y="3628982"/>
              <a:ext cx="277349" cy="12090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1" name="Picture 1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EAD4BF0-99A8-A321-270C-4BEBB6B13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920" y="3647434"/>
              <a:ext cx="401899" cy="401899"/>
            </a:xfrm>
            <a:prstGeom prst="rect">
              <a:avLst/>
            </a:prstGeom>
          </p:spPr>
        </p:pic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0B3D8A-9C18-997F-24D1-2D3084CCD59F}"/>
              </a:ext>
            </a:extLst>
          </p:cNvPr>
          <p:cNvSpPr/>
          <p:nvPr/>
        </p:nvSpPr>
        <p:spPr>
          <a:xfrm>
            <a:off x="5440102" y="4415793"/>
            <a:ext cx="513269" cy="2222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9183B2-3ED1-DD84-1C60-81CE463C014A}"/>
              </a:ext>
            </a:extLst>
          </p:cNvPr>
          <p:cNvGrpSpPr/>
          <p:nvPr/>
        </p:nvGrpSpPr>
        <p:grpSpPr>
          <a:xfrm>
            <a:off x="5172484" y="4309711"/>
            <a:ext cx="219596" cy="385338"/>
            <a:chOff x="10300775" y="1663088"/>
            <a:chExt cx="861657" cy="1511999"/>
          </a:xfrm>
          <a:solidFill>
            <a:schemeClr val="accent2"/>
          </a:solidFill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B5855AB-7027-2F56-0A89-FC8E3FDA687D}"/>
                </a:ext>
              </a:extLst>
            </p:cNvPr>
            <p:cNvSpPr/>
            <p:nvPr/>
          </p:nvSpPr>
          <p:spPr>
            <a:xfrm>
              <a:off x="10441143" y="1811691"/>
              <a:ext cx="552828" cy="5528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F106CB84-411C-D21E-E5B0-1D45BEB5324A}"/>
                </a:ext>
              </a:extLst>
            </p:cNvPr>
            <p:cNvSpPr/>
            <p:nvPr/>
          </p:nvSpPr>
          <p:spPr>
            <a:xfrm rot="10800000">
              <a:off x="10312505" y="2421776"/>
              <a:ext cx="820126" cy="753311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A1F276A-D049-07DD-7008-4A6A6A8A7689}"/>
                </a:ext>
              </a:extLst>
            </p:cNvPr>
            <p:cNvSpPr/>
            <p:nvPr/>
          </p:nvSpPr>
          <p:spPr>
            <a:xfrm rot="2686992">
              <a:off x="10300775" y="1663088"/>
              <a:ext cx="861657" cy="852166"/>
            </a:xfrm>
            <a:custGeom>
              <a:avLst/>
              <a:gdLst>
                <a:gd name="connsiteX0" fmla="*/ 337053 w 884515"/>
                <a:gd name="connsiteY0" fmla="*/ 110564 h 884516"/>
                <a:gd name="connsiteX1" fmla="*/ 448457 w 884515"/>
                <a:gd name="connsiteY1" fmla="*/ 0 h 884516"/>
                <a:gd name="connsiteX2" fmla="*/ 884515 w 884515"/>
                <a:gd name="connsiteY2" fmla="*/ 1 h 884516"/>
                <a:gd name="connsiteX3" fmla="*/ 884515 w 884515"/>
                <a:gd name="connsiteY3" fmla="*/ 360513 h 884516"/>
                <a:gd name="connsiteX4" fmla="*/ 773951 w 884515"/>
                <a:gd name="connsiteY4" fmla="*/ 470243 h 884516"/>
                <a:gd name="connsiteX5" fmla="*/ 773951 w 884515"/>
                <a:gd name="connsiteY5" fmla="*/ 110565 h 884516"/>
                <a:gd name="connsiteX6" fmla="*/ 0 w 884515"/>
                <a:gd name="connsiteY6" fmla="*/ 445077 h 884516"/>
                <a:gd name="connsiteX7" fmla="*/ 110564 w 884515"/>
                <a:gd name="connsiteY7" fmla="*/ 335346 h 884516"/>
                <a:gd name="connsiteX8" fmla="*/ 110564 w 884515"/>
                <a:gd name="connsiteY8" fmla="*/ 773952 h 884516"/>
                <a:gd name="connsiteX9" fmla="*/ 467935 w 884515"/>
                <a:gd name="connsiteY9" fmla="*/ 773952 h 884516"/>
                <a:gd name="connsiteX10" fmla="*/ 356531 w 884515"/>
                <a:gd name="connsiteY10" fmla="*/ 884516 h 884516"/>
                <a:gd name="connsiteX11" fmla="*/ 0 w 884515"/>
                <a:gd name="connsiteY11" fmla="*/ 884516 h 88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4515" h="884516">
                  <a:moveTo>
                    <a:pt x="337053" y="110564"/>
                  </a:moveTo>
                  <a:lnTo>
                    <a:pt x="448457" y="0"/>
                  </a:lnTo>
                  <a:lnTo>
                    <a:pt x="884515" y="1"/>
                  </a:lnTo>
                  <a:lnTo>
                    <a:pt x="884515" y="360513"/>
                  </a:lnTo>
                  <a:lnTo>
                    <a:pt x="773951" y="470243"/>
                  </a:lnTo>
                  <a:lnTo>
                    <a:pt x="773951" y="110565"/>
                  </a:lnTo>
                  <a:close/>
                  <a:moveTo>
                    <a:pt x="0" y="445077"/>
                  </a:moveTo>
                  <a:lnTo>
                    <a:pt x="110564" y="335346"/>
                  </a:lnTo>
                  <a:lnTo>
                    <a:pt x="110564" y="773952"/>
                  </a:lnTo>
                  <a:lnTo>
                    <a:pt x="467935" y="773952"/>
                  </a:lnTo>
                  <a:lnTo>
                    <a:pt x="356531" y="884516"/>
                  </a:lnTo>
                  <a:lnTo>
                    <a:pt x="0" y="88451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2BCCBE-94BE-C127-B046-D1B06E0D5B8F}"/>
              </a:ext>
            </a:extLst>
          </p:cNvPr>
          <p:cNvGrpSpPr/>
          <p:nvPr/>
        </p:nvGrpSpPr>
        <p:grpSpPr>
          <a:xfrm>
            <a:off x="6036745" y="4318065"/>
            <a:ext cx="220770" cy="367012"/>
            <a:chOff x="9033175" y="1800698"/>
            <a:chExt cx="820126" cy="136339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EE0A58A-CD6D-E9A3-41A4-DEE5DCA4CB80}"/>
                </a:ext>
              </a:extLst>
            </p:cNvPr>
            <p:cNvSpPr/>
            <p:nvPr/>
          </p:nvSpPr>
          <p:spPr>
            <a:xfrm>
              <a:off x="9172286" y="1800698"/>
              <a:ext cx="552828" cy="55282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FBDFF89D-4BF9-F5DD-5860-2E55209E655A}"/>
                </a:ext>
              </a:extLst>
            </p:cNvPr>
            <p:cNvSpPr/>
            <p:nvPr/>
          </p:nvSpPr>
          <p:spPr>
            <a:xfrm rot="10800000">
              <a:off x="9033175" y="2410783"/>
              <a:ext cx="820126" cy="753311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292C0A7-9385-3471-E286-21E1DB9CB1EF}"/>
              </a:ext>
            </a:extLst>
          </p:cNvPr>
          <p:cNvSpPr txBox="1"/>
          <p:nvPr/>
        </p:nvSpPr>
        <p:spPr>
          <a:xfrm>
            <a:off x="5693487" y="4086460"/>
            <a:ext cx="2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531B5B0-46D3-30C0-F99B-C238067ED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19" y="3517412"/>
            <a:ext cx="380408" cy="38040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249DA1E-8953-28AB-160B-F978002DF89E}"/>
              </a:ext>
            </a:extLst>
          </p:cNvPr>
          <p:cNvSpPr txBox="1"/>
          <p:nvPr/>
        </p:nvSpPr>
        <p:spPr>
          <a:xfrm>
            <a:off x="3861506" y="34336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9EEE05-3771-DC8E-2904-DB74129DB2D5}"/>
              </a:ext>
            </a:extLst>
          </p:cNvPr>
          <p:cNvGrpSpPr/>
          <p:nvPr/>
        </p:nvGrpSpPr>
        <p:grpSpPr>
          <a:xfrm>
            <a:off x="4222428" y="3981905"/>
            <a:ext cx="319233" cy="450258"/>
            <a:chOff x="2418588" y="1168432"/>
            <a:chExt cx="2109793" cy="2975730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BFD47DF-DE45-F0FA-F3CF-8CC537744C68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4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15B7F6A-FD05-5700-48BF-A805FC626606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DF140E4-1603-578D-B2F6-075E06040744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4CDA5BF-EFBC-3BDC-72A9-580C1BF9DDE6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62B1C09-FCB8-A8D5-EED0-9A1C303489A3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15B42A6-28E9-0B70-72E5-B379F6A216AC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F1270E3-5434-F412-D5E5-6611E4D9038F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3A2B250-C9C0-07C2-05BF-AA2FAC85A6B6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7C8F232-DE67-56D9-0B4B-929A48C5CCC8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EDD129C3-F56F-6E73-19CE-76EF4A9B1995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50" name="Half Frame 49">
            <a:extLst>
              <a:ext uri="{FF2B5EF4-FFF2-40B4-BE49-F238E27FC236}">
                <a16:creationId xmlns:a16="http://schemas.microsoft.com/office/drawing/2014/main" id="{FF580D80-67E4-C68E-828A-C71A0143B63D}"/>
              </a:ext>
            </a:extLst>
          </p:cNvPr>
          <p:cNvSpPr/>
          <p:nvPr/>
        </p:nvSpPr>
        <p:spPr>
          <a:xfrm rot="13471623">
            <a:off x="4258828" y="4208089"/>
            <a:ext cx="288724" cy="295168"/>
          </a:xfrm>
          <a:prstGeom prst="halfFrame">
            <a:avLst>
              <a:gd name="adj1" fmla="val 13850"/>
              <a:gd name="adj2" fmla="val 15148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60CC90-56DB-C2FF-3F8C-6F18901AFD2B}"/>
              </a:ext>
            </a:extLst>
          </p:cNvPr>
          <p:cNvSpPr txBox="1"/>
          <p:nvPr/>
        </p:nvSpPr>
        <p:spPr>
          <a:xfrm>
            <a:off x="4456114" y="38382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52" name="Picture 5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19072F-8CC8-8659-25E3-90CB6BFA2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03" y="3512551"/>
            <a:ext cx="434743" cy="4347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96139B0-8194-C268-6274-B6471C729D8F}"/>
              </a:ext>
            </a:extLst>
          </p:cNvPr>
          <p:cNvSpPr txBox="1"/>
          <p:nvPr/>
        </p:nvSpPr>
        <p:spPr>
          <a:xfrm>
            <a:off x="2572960" y="34238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7085EF-E3DF-F06C-343A-B00908D17849}"/>
              </a:ext>
            </a:extLst>
          </p:cNvPr>
          <p:cNvGrpSpPr/>
          <p:nvPr/>
        </p:nvGrpSpPr>
        <p:grpSpPr>
          <a:xfrm>
            <a:off x="2744144" y="4172855"/>
            <a:ext cx="724073" cy="369332"/>
            <a:chOff x="10103229" y="3129094"/>
            <a:chExt cx="724073" cy="369332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115308E-A9F1-C2EE-E764-7DD2169DF154}"/>
                </a:ext>
              </a:extLst>
            </p:cNvPr>
            <p:cNvSpPr/>
            <p:nvPr/>
          </p:nvSpPr>
          <p:spPr>
            <a:xfrm>
              <a:off x="10103229" y="3172980"/>
              <a:ext cx="724073" cy="281560"/>
            </a:xfrm>
            <a:custGeom>
              <a:avLst/>
              <a:gdLst>
                <a:gd name="connsiteX0" fmla="*/ 0 w 724073"/>
                <a:gd name="connsiteY0" fmla="*/ 70390 h 281560"/>
                <a:gd name="connsiteX1" fmla="*/ 202468 w 724073"/>
                <a:gd name="connsiteY1" fmla="*/ 70390 h 281560"/>
                <a:gd name="connsiteX2" fmla="*/ 192207 w 724073"/>
                <a:gd name="connsiteY2" fmla="*/ 85609 h 281560"/>
                <a:gd name="connsiteX3" fmla="*/ 181144 w 724073"/>
                <a:gd name="connsiteY3" fmla="*/ 140407 h 281560"/>
                <a:gd name="connsiteX4" fmla="*/ 192207 w 724073"/>
                <a:gd name="connsiteY4" fmla="*/ 195205 h 281560"/>
                <a:gd name="connsiteX5" fmla="*/ 202971 w 724073"/>
                <a:gd name="connsiteY5" fmla="*/ 211170 h 281560"/>
                <a:gd name="connsiteX6" fmla="*/ 0 w 724073"/>
                <a:gd name="connsiteY6" fmla="*/ 211170 h 281560"/>
                <a:gd name="connsiteX7" fmla="*/ 583293 w 724073"/>
                <a:gd name="connsiteY7" fmla="*/ 0 h 281560"/>
                <a:gd name="connsiteX8" fmla="*/ 724073 w 724073"/>
                <a:gd name="connsiteY8" fmla="*/ 140780 h 281560"/>
                <a:gd name="connsiteX9" fmla="*/ 583293 w 724073"/>
                <a:gd name="connsiteY9" fmla="*/ 281560 h 281560"/>
                <a:gd name="connsiteX10" fmla="*/ 583293 w 724073"/>
                <a:gd name="connsiteY10" fmla="*/ 211170 h 281560"/>
                <a:gd name="connsiteX11" fmla="*/ 440879 w 724073"/>
                <a:gd name="connsiteY11" fmla="*/ 211170 h 281560"/>
                <a:gd name="connsiteX12" fmla="*/ 451643 w 724073"/>
                <a:gd name="connsiteY12" fmla="*/ 195205 h 281560"/>
                <a:gd name="connsiteX13" fmla="*/ 462706 w 724073"/>
                <a:gd name="connsiteY13" fmla="*/ 140407 h 281560"/>
                <a:gd name="connsiteX14" fmla="*/ 451643 w 724073"/>
                <a:gd name="connsiteY14" fmla="*/ 85609 h 281560"/>
                <a:gd name="connsiteX15" fmla="*/ 441382 w 724073"/>
                <a:gd name="connsiteY15" fmla="*/ 70390 h 281560"/>
                <a:gd name="connsiteX16" fmla="*/ 583293 w 724073"/>
                <a:gd name="connsiteY16" fmla="*/ 70390 h 2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73" h="281560">
                  <a:moveTo>
                    <a:pt x="0" y="70390"/>
                  </a:moveTo>
                  <a:lnTo>
                    <a:pt x="202468" y="70390"/>
                  </a:lnTo>
                  <a:lnTo>
                    <a:pt x="192207" y="85609"/>
                  </a:lnTo>
                  <a:cubicBezTo>
                    <a:pt x="185083" y="102452"/>
                    <a:pt x="181144" y="120969"/>
                    <a:pt x="181144" y="140407"/>
                  </a:cubicBezTo>
                  <a:cubicBezTo>
                    <a:pt x="181144" y="159845"/>
                    <a:pt x="185083" y="178363"/>
                    <a:pt x="192207" y="195205"/>
                  </a:cubicBezTo>
                  <a:lnTo>
                    <a:pt x="202971" y="211170"/>
                  </a:lnTo>
                  <a:lnTo>
                    <a:pt x="0" y="211170"/>
                  </a:lnTo>
                  <a:close/>
                  <a:moveTo>
                    <a:pt x="583293" y="0"/>
                  </a:moveTo>
                  <a:lnTo>
                    <a:pt x="724073" y="140780"/>
                  </a:lnTo>
                  <a:lnTo>
                    <a:pt x="583293" y="281560"/>
                  </a:lnTo>
                  <a:lnTo>
                    <a:pt x="583293" y="211170"/>
                  </a:lnTo>
                  <a:lnTo>
                    <a:pt x="440879" y="211170"/>
                  </a:lnTo>
                  <a:lnTo>
                    <a:pt x="451643" y="195205"/>
                  </a:lnTo>
                  <a:cubicBezTo>
                    <a:pt x="458767" y="178363"/>
                    <a:pt x="462706" y="159845"/>
                    <a:pt x="462706" y="140407"/>
                  </a:cubicBezTo>
                  <a:cubicBezTo>
                    <a:pt x="462706" y="120969"/>
                    <a:pt x="458767" y="102452"/>
                    <a:pt x="451643" y="85609"/>
                  </a:cubicBezTo>
                  <a:lnTo>
                    <a:pt x="441382" y="70390"/>
                  </a:lnTo>
                  <a:lnTo>
                    <a:pt x="583293" y="70390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B94F5A3-4F24-36E9-F3FD-B17019838B14}"/>
                </a:ext>
              </a:extLst>
            </p:cNvPr>
            <p:cNvSpPr txBox="1"/>
            <p:nvPr/>
          </p:nvSpPr>
          <p:spPr>
            <a:xfrm>
              <a:off x="10272146" y="31290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pic>
        <p:nvPicPr>
          <p:cNvPr id="55" name="Picture 4" descr="Knight Helmet Clipart">
            <a:extLst>
              <a:ext uri="{FF2B5EF4-FFF2-40B4-BE49-F238E27FC236}">
                <a16:creationId xmlns:a16="http://schemas.microsoft.com/office/drawing/2014/main" id="{D12D3099-B9C3-1168-CEB5-B4EFA46B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56" y="3922777"/>
            <a:ext cx="295189" cy="3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410C5BD-5799-6772-698E-B55E03D8B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4" y="3560043"/>
            <a:ext cx="369333" cy="3693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E231BCF-3866-0426-5FDB-09E5367D623B}"/>
              </a:ext>
            </a:extLst>
          </p:cNvPr>
          <p:cNvSpPr txBox="1"/>
          <p:nvPr/>
        </p:nvSpPr>
        <p:spPr>
          <a:xfrm>
            <a:off x="1330745" y="34238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2C4E8E-F698-12C6-A164-64FF8DAECE65}"/>
              </a:ext>
            </a:extLst>
          </p:cNvPr>
          <p:cNvGrpSpPr/>
          <p:nvPr/>
        </p:nvGrpSpPr>
        <p:grpSpPr>
          <a:xfrm>
            <a:off x="1379581" y="3832165"/>
            <a:ext cx="740513" cy="740513"/>
            <a:chOff x="2584242" y="3157998"/>
            <a:chExt cx="740513" cy="740513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94BCDF-66B2-BB7E-F246-83657B1FE1A6}"/>
                </a:ext>
              </a:extLst>
            </p:cNvPr>
            <p:cNvCxnSpPr>
              <a:cxnSpLocks/>
            </p:cNvCxnSpPr>
            <p:nvPr/>
          </p:nvCxnSpPr>
          <p:spPr>
            <a:xfrm>
              <a:off x="2733643" y="3781338"/>
              <a:ext cx="420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AA56AF-4E63-53F8-1D80-781052833864}"/>
                </a:ext>
              </a:extLst>
            </p:cNvPr>
            <p:cNvCxnSpPr>
              <a:cxnSpLocks/>
            </p:cNvCxnSpPr>
            <p:nvPr/>
          </p:nvCxnSpPr>
          <p:spPr>
            <a:xfrm>
              <a:off x="2733643" y="3834371"/>
              <a:ext cx="420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B2B70AC-3BBF-80D8-580B-233476697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584242" y="3157998"/>
              <a:ext cx="740513" cy="740513"/>
            </a:xfrm>
            <a:custGeom>
              <a:avLst/>
              <a:gdLst>
                <a:gd name="connsiteX0" fmla="*/ 868822 w 1728598"/>
                <a:gd name="connsiteY0" fmla="*/ 788528 h 1728598"/>
                <a:gd name="connsiteX1" fmla="*/ 646868 w 1728598"/>
                <a:gd name="connsiteY1" fmla="*/ 1010482 h 1728598"/>
                <a:gd name="connsiteX2" fmla="*/ 868822 w 1728598"/>
                <a:gd name="connsiteY2" fmla="*/ 1232436 h 1728598"/>
                <a:gd name="connsiteX3" fmla="*/ 1090776 w 1728598"/>
                <a:gd name="connsiteY3" fmla="*/ 1010482 h 1728598"/>
                <a:gd name="connsiteX4" fmla="*/ 868822 w 1728598"/>
                <a:gd name="connsiteY4" fmla="*/ 788528 h 1728598"/>
                <a:gd name="connsiteX5" fmla="*/ 0 w 1728598"/>
                <a:gd name="connsiteY5" fmla="*/ 0 h 1728598"/>
                <a:gd name="connsiteX6" fmla="*/ 1728598 w 1728598"/>
                <a:gd name="connsiteY6" fmla="*/ 0 h 1728598"/>
                <a:gd name="connsiteX7" fmla="*/ 1728598 w 1728598"/>
                <a:gd name="connsiteY7" fmla="*/ 1728598 h 1728598"/>
                <a:gd name="connsiteX8" fmla="*/ 0 w 1728598"/>
                <a:gd name="connsiteY8" fmla="*/ 1728598 h 172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598" h="1728598">
                  <a:moveTo>
                    <a:pt x="868822" y="788528"/>
                  </a:moveTo>
                  <a:cubicBezTo>
                    <a:pt x="746240" y="788528"/>
                    <a:pt x="646868" y="887900"/>
                    <a:pt x="646868" y="1010482"/>
                  </a:cubicBezTo>
                  <a:cubicBezTo>
                    <a:pt x="646868" y="1133064"/>
                    <a:pt x="746240" y="1232436"/>
                    <a:pt x="868822" y="1232436"/>
                  </a:cubicBezTo>
                  <a:cubicBezTo>
                    <a:pt x="991404" y="1232436"/>
                    <a:pt x="1090776" y="1133064"/>
                    <a:pt x="1090776" y="1010482"/>
                  </a:cubicBezTo>
                  <a:cubicBezTo>
                    <a:pt x="1090776" y="887900"/>
                    <a:pt x="991404" y="788528"/>
                    <a:pt x="868822" y="788528"/>
                  </a:cubicBezTo>
                  <a:close/>
                  <a:moveTo>
                    <a:pt x="0" y="0"/>
                  </a:moveTo>
                  <a:lnTo>
                    <a:pt x="1728598" y="0"/>
                  </a:lnTo>
                  <a:lnTo>
                    <a:pt x="1728598" y="1728598"/>
                  </a:lnTo>
                  <a:lnTo>
                    <a:pt x="0" y="1728598"/>
                  </a:lnTo>
                  <a:close/>
                </a:path>
              </a:pathLst>
            </a:cu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730B8A-0EEC-6680-0AE7-7FEF3261871D}"/>
                </a:ext>
              </a:extLst>
            </p:cNvPr>
            <p:cNvSpPr txBox="1"/>
            <p:nvPr/>
          </p:nvSpPr>
          <p:spPr>
            <a:xfrm>
              <a:off x="2772039" y="3472705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+2X</a:t>
              </a:r>
            </a:p>
          </p:txBody>
        </p:sp>
      </p:grpSp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BB70F2-AA57-9F50-1701-59FAB57C9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61" y="2774609"/>
            <a:ext cx="368610" cy="368610"/>
          </a:xfrm>
          <a:prstGeom prst="rect">
            <a:avLst/>
          </a:prstGeom>
        </p:spPr>
      </p:pic>
      <p:pic>
        <p:nvPicPr>
          <p:cNvPr id="60" name="Picture 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629FBA-93D3-3308-1154-3AB5E373E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65" y="3757241"/>
            <a:ext cx="368610" cy="368610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AAF8BAD7-4A4E-26E1-DB49-E3C7E3581D31}"/>
              </a:ext>
            </a:extLst>
          </p:cNvPr>
          <p:cNvSpPr/>
          <p:nvPr/>
        </p:nvSpPr>
        <p:spPr>
          <a:xfrm>
            <a:off x="6812959" y="4431058"/>
            <a:ext cx="513269" cy="22225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6397FF-0EF5-659A-B64E-C1DB48D97C88}"/>
              </a:ext>
            </a:extLst>
          </p:cNvPr>
          <p:cNvGrpSpPr/>
          <p:nvPr/>
        </p:nvGrpSpPr>
        <p:grpSpPr>
          <a:xfrm>
            <a:off x="6545341" y="4324976"/>
            <a:ext cx="219596" cy="385338"/>
            <a:chOff x="10300775" y="1663088"/>
            <a:chExt cx="861657" cy="1511999"/>
          </a:xfrm>
          <a:solidFill>
            <a:schemeClr val="accent2"/>
          </a:solidFill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2D6F12C-F42D-FFC0-C0F4-3291C9B8625F}"/>
                </a:ext>
              </a:extLst>
            </p:cNvPr>
            <p:cNvSpPr/>
            <p:nvPr/>
          </p:nvSpPr>
          <p:spPr>
            <a:xfrm>
              <a:off x="10441143" y="1811691"/>
              <a:ext cx="552828" cy="55282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C69A32A4-22BE-8C46-9B57-87E7DBDC29FC}"/>
                </a:ext>
              </a:extLst>
            </p:cNvPr>
            <p:cNvSpPr/>
            <p:nvPr/>
          </p:nvSpPr>
          <p:spPr>
            <a:xfrm rot="10800000">
              <a:off x="10312505" y="2421776"/>
              <a:ext cx="820126" cy="753311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FEFB4C8-7CEF-947C-3627-D9A5406BFA86}"/>
                </a:ext>
              </a:extLst>
            </p:cNvPr>
            <p:cNvSpPr/>
            <p:nvPr/>
          </p:nvSpPr>
          <p:spPr>
            <a:xfrm rot="2686992">
              <a:off x="10300775" y="1663088"/>
              <a:ext cx="861657" cy="852166"/>
            </a:xfrm>
            <a:custGeom>
              <a:avLst/>
              <a:gdLst>
                <a:gd name="connsiteX0" fmla="*/ 337053 w 884515"/>
                <a:gd name="connsiteY0" fmla="*/ 110564 h 884516"/>
                <a:gd name="connsiteX1" fmla="*/ 448457 w 884515"/>
                <a:gd name="connsiteY1" fmla="*/ 0 h 884516"/>
                <a:gd name="connsiteX2" fmla="*/ 884515 w 884515"/>
                <a:gd name="connsiteY2" fmla="*/ 1 h 884516"/>
                <a:gd name="connsiteX3" fmla="*/ 884515 w 884515"/>
                <a:gd name="connsiteY3" fmla="*/ 360513 h 884516"/>
                <a:gd name="connsiteX4" fmla="*/ 773951 w 884515"/>
                <a:gd name="connsiteY4" fmla="*/ 470243 h 884516"/>
                <a:gd name="connsiteX5" fmla="*/ 773951 w 884515"/>
                <a:gd name="connsiteY5" fmla="*/ 110565 h 884516"/>
                <a:gd name="connsiteX6" fmla="*/ 0 w 884515"/>
                <a:gd name="connsiteY6" fmla="*/ 445077 h 884516"/>
                <a:gd name="connsiteX7" fmla="*/ 110564 w 884515"/>
                <a:gd name="connsiteY7" fmla="*/ 335346 h 884516"/>
                <a:gd name="connsiteX8" fmla="*/ 110564 w 884515"/>
                <a:gd name="connsiteY8" fmla="*/ 773952 h 884516"/>
                <a:gd name="connsiteX9" fmla="*/ 467935 w 884515"/>
                <a:gd name="connsiteY9" fmla="*/ 773952 h 884516"/>
                <a:gd name="connsiteX10" fmla="*/ 356531 w 884515"/>
                <a:gd name="connsiteY10" fmla="*/ 884516 h 884516"/>
                <a:gd name="connsiteX11" fmla="*/ 0 w 884515"/>
                <a:gd name="connsiteY11" fmla="*/ 884516 h 88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4515" h="884516">
                  <a:moveTo>
                    <a:pt x="337053" y="110564"/>
                  </a:moveTo>
                  <a:lnTo>
                    <a:pt x="448457" y="0"/>
                  </a:lnTo>
                  <a:lnTo>
                    <a:pt x="884515" y="1"/>
                  </a:lnTo>
                  <a:lnTo>
                    <a:pt x="884515" y="360513"/>
                  </a:lnTo>
                  <a:lnTo>
                    <a:pt x="773951" y="470243"/>
                  </a:lnTo>
                  <a:lnTo>
                    <a:pt x="773951" y="110565"/>
                  </a:lnTo>
                  <a:close/>
                  <a:moveTo>
                    <a:pt x="0" y="445077"/>
                  </a:moveTo>
                  <a:lnTo>
                    <a:pt x="110564" y="335346"/>
                  </a:lnTo>
                  <a:lnTo>
                    <a:pt x="110564" y="773952"/>
                  </a:lnTo>
                  <a:lnTo>
                    <a:pt x="467935" y="773952"/>
                  </a:lnTo>
                  <a:lnTo>
                    <a:pt x="356531" y="884516"/>
                  </a:lnTo>
                  <a:lnTo>
                    <a:pt x="0" y="884516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0A01AC-9877-C05B-16F4-E49D1F6A86EB}"/>
              </a:ext>
            </a:extLst>
          </p:cNvPr>
          <p:cNvGrpSpPr/>
          <p:nvPr/>
        </p:nvGrpSpPr>
        <p:grpSpPr>
          <a:xfrm>
            <a:off x="7409602" y="4333330"/>
            <a:ext cx="220770" cy="367012"/>
            <a:chOff x="9033175" y="1800698"/>
            <a:chExt cx="820126" cy="136339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BA7527C-58FE-EEF7-9E4A-68F1C3E3569B}"/>
                </a:ext>
              </a:extLst>
            </p:cNvPr>
            <p:cNvSpPr/>
            <p:nvPr/>
          </p:nvSpPr>
          <p:spPr>
            <a:xfrm>
              <a:off x="9172286" y="1800698"/>
              <a:ext cx="552828" cy="55282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C5005694-618D-DC40-5249-C214EFD61C2E}"/>
                </a:ext>
              </a:extLst>
            </p:cNvPr>
            <p:cNvSpPr/>
            <p:nvPr/>
          </p:nvSpPr>
          <p:spPr>
            <a:xfrm rot="10800000">
              <a:off x="9033175" y="2410783"/>
              <a:ext cx="820126" cy="753311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D8808D8-0765-9163-1497-ABFAF2F4E962}"/>
              </a:ext>
            </a:extLst>
          </p:cNvPr>
          <p:cNvSpPr txBox="1"/>
          <p:nvPr/>
        </p:nvSpPr>
        <p:spPr>
          <a:xfrm>
            <a:off x="7066344" y="4101725"/>
            <a:ext cx="2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pic>
        <p:nvPicPr>
          <p:cNvPr id="68" name="Picture 6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610EDC-8409-4269-A3DD-3F0779E63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36" y="4332706"/>
            <a:ext cx="193592" cy="19359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3223EC3-C3A7-8D19-F5D2-66A73C6CF552}"/>
              </a:ext>
            </a:extLst>
          </p:cNvPr>
          <p:cNvSpPr txBox="1"/>
          <p:nvPr/>
        </p:nvSpPr>
        <p:spPr>
          <a:xfrm>
            <a:off x="4251006" y="3016198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Skip Gather/</a:t>
            </a:r>
          </a:p>
          <a:p>
            <a:r>
              <a:rPr lang="en-GB" sz="1050" dirty="0">
                <a:solidFill>
                  <a:schemeClr val="bg1"/>
                </a:solidFill>
              </a:rPr>
              <a:t>Ritual phase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56EB21-24C4-85C6-D4BF-7B3E58A7DB77}"/>
              </a:ext>
            </a:extLst>
          </p:cNvPr>
          <p:cNvGrpSpPr/>
          <p:nvPr/>
        </p:nvGrpSpPr>
        <p:grpSpPr>
          <a:xfrm rot="13513839">
            <a:off x="7160420" y="3130017"/>
            <a:ext cx="256565" cy="360178"/>
            <a:chOff x="4863941" y="1518445"/>
            <a:chExt cx="2622898" cy="3682149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3534F08-0937-91A9-8279-02F8F8A089E6}"/>
                </a:ext>
              </a:extLst>
            </p:cNvPr>
            <p:cNvSpPr/>
            <p:nvPr/>
          </p:nvSpPr>
          <p:spPr>
            <a:xfrm>
              <a:off x="5210174" y="3638550"/>
              <a:ext cx="2000251" cy="15620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03F3823E-9E68-7EF9-8565-F9068671EE22}"/>
                </a:ext>
              </a:extLst>
            </p:cNvPr>
            <p:cNvSpPr/>
            <p:nvPr/>
          </p:nvSpPr>
          <p:spPr>
            <a:xfrm rot="17100544">
              <a:off x="5972971" y="3189021"/>
              <a:ext cx="2496729" cy="53100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CCA8DEB-0B46-A822-C631-184628CC1B8C}"/>
                </a:ext>
              </a:extLst>
            </p:cNvPr>
            <p:cNvSpPr/>
            <p:nvPr/>
          </p:nvSpPr>
          <p:spPr>
            <a:xfrm rot="16650264">
              <a:off x="5523976" y="2695204"/>
              <a:ext cx="2496729" cy="60056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54FD723-7AF8-638D-8302-65D2D9987809}"/>
                </a:ext>
              </a:extLst>
            </p:cNvPr>
            <p:cNvSpPr/>
            <p:nvPr/>
          </p:nvSpPr>
          <p:spPr>
            <a:xfrm rot="16200000">
              <a:off x="4997583" y="2466528"/>
              <a:ext cx="2496729" cy="60056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E35DDF9D-EC90-4D3E-F0D0-DEF8ADCDA6F6}"/>
                </a:ext>
              </a:extLst>
            </p:cNvPr>
            <p:cNvSpPr/>
            <p:nvPr/>
          </p:nvSpPr>
          <p:spPr>
            <a:xfrm rot="15794541">
              <a:off x="4465850" y="2643599"/>
              <a:ext cx="2496729" cy="58007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B3B530D-3F99-0F57-9C34-20A2C8B9227E}"/>
                </a:ext>
              </a:extLst>
            </p:cNvPr>
            <p:cNvSpPr/>
            <p:nvPr/>
          </p:nvSpPr>
          <p:spPr>
            <a:xfrm rot="14299413">
              <a:off x="4291695" y="3600794"/>
              <a:ext cx="1849127" cy="7046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4" name="Arc 73">
            <a:extLst>
              <a:ext uri="{FF2B5EF4-FFF2-40B4-BE49-F238E27FC236}">
                <a16:creationId xmlns:a16="http://schemas.microsoft.com/office/drawing/2014/main" id="{F653B565-F507-BD06-53AB-467402290EE4}"/>
              </a:ext>
            </a:extLst>
          </p:cNvPr>
          <p:cNvSpPr/>
          <p:nvPr/>
        </p:nvSpPr>
        <p:spPr>
          <a:xfrm>
            <a:off x="6872053" y="3225068"/>
            <a:ext cx="454054" cy="454054"/>
          </a:xfrm>
          <a:prstGeom prst="arc">
            <a:avLst>
              <a:gd name="adj1" fmla="val 373019"/>
              <a:gd name="adj2" fmla="val 1633779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E4646AE4-17DB-EB03-FFAA-8EBCC9913A77}"/>
              </a:ext>
            </a:extLst>
          </p:cNvPr>
          <p:cNvSpPr/>
          <p:nvPr/>
        </p:nvSpPr>
        <p:spPr>
          <a:xfrm>
            <a:off x="6758343" y="3225068"/>
            <a:ext cx="454054" cy="454054"/>
          </a:xfrm>
          <a:prstGeom prst="arc">
            <a:avLst>
              <a:gd name="adj1" fmla="val 4972962"/>
              <a:gd name="adj2" fmla="val 1633779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263F49-8149-77E4-CE17-DA4C5DE0A604}"/>
              </a:ext>
            </a:extLst>
          </p:cNvPr>
          <p:cNvSpPr txBox="1"/>
          <p:nvPr/>
        </p:nvSpPr>
        <p:spPr>
          <a:xfrm>
            <a:off x="6916011" y="3271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C00A0D-6935-3E07-6CD5-445D3226CC03}"/>
              </a:ext>
            </a:extLst>
          </p:cNvPr>
          <p:cNvSpPr txBox="1"/>
          <p:nvPr/>
        </p:nvSpPr>
        <p:spPr>
          <a:xfrm>
            <a:off x="3093239" y="3762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pic>
        <p:nvPicPr>
          <p:cNvPr id="230" name="Picture 2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EF246D-C418-53C7-63C1-79FACAE1C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41" y="3616068"/>
            <a:ext cx="361213" cy="361213"/>
          </a:xfrm>
          <a:prstGeom prst="rect">
            <a:avLst/>
          </a:prstGeom>
        </p:spPr>
      </p:pic>
      <p:pic>
        <p:nvPicPr>
          <p:cNvPr id="231" name="Picture 2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6C498-F719-5298-161F-B7C187B50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00" y="2892867"/>
            <a:ext cx="389115" cy="389115"/>
          </a:xfrm>
          <a:prstGeom prst="rect">
            <a:avLst/>
          </a:prstGeom>
        </p:spPr>
      </p:pic>
      <p:grpSp>
        <p:nvGrpSpPr>
          <p:cNvPr id="234" name="Group 233">
            <a:extLst>
              <a:ext uri="{FF2B5EF4-FFF2-40B4-BE49-F238E27FC236}">
                <a16:creationId xmlns:a16="http://schemas.microsoft.com/office/drawing/2014/main" id="{70E66F80-A253-E3BF-1FA5-534A5B0870B6}"/>
              </a:ext>
            </a:extLst>
          </p:cNvPr>
          <p:cNvGrpSpPr/>
          <p:nvPr/>
        </p:nvGrpSpPr>
        <p:grpSpPr>
          <a:xfrm>
            <a:off x="1870417" y="3027905"/>
            <a:ext cx="399903" cy="386405"/>
            <a:chOff x="1837310" y="2978025"/>
            <a:chExt cx="497048" cy="480271"/>
          </a:xfrm>
        </p:grpSpPr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E5B18FC-4468-20D4-DC0D-907AAD0BF8B8}"/>
                </a:ext>
              </a:extLst>
            </p:cNvPr>
            <p:cNvSpPr/>
            <p:nvPr/>
          </p:nvSpPr>
          <p:spPr>
            <a:xfrm>
              <a:off x="1837310" y="3004242"/>
              <a:ext cx="454054" cy="454054"/>
            </a:xfrm>
            <a:prstGeom prst="arc">
              <a:avLst>
                <a:gd name="adj1" fmla="val 373019"/>
                <a:gd name="adj2" fmla="val 163377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Cross 232">
              <a:extLst>
                <a:ext uri="{FF2B5EF4-FFF2-40B4-BE49-F238E27FC236}">
                  <a16:creationId xmlns:a16="http://schemas.microsoft.com/office/drawing/2014/main" id="{A7E5A237-ED85-47C6-A079-D39019793A74}"/>
                </a:ext>
              </a:extLst>
            </p:cNvPr>
            <p:cNvSpPr/>
            <p:nvPr/>
          </p:nvSpPr>
          <p:spPr>
            <a:xfrm>
              <a:off x="2132499" y="2978025"/>
              <a:ext cx="201859" cy="201859"/>
            </a:xfrm>
            <a:prstGeom prst="plus">
              <a:avLst>
                <a:gd name="adj" fmla="val 36545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35" name="Picture 2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8FD637-C9C1-59A1-1B4E-48FBE6275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57" y="3098359"/>
            <a:ext cx="256189" cy="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62BA930D-4803-318A-57C1-487072D94407}"/>
              </a:ext>
            </a:extLst>
          </p:cNvPr>
          <p:cNvSpPr txBox="1">
            <a:spLocks/>
          </p:cNvSpPr>
          <p:nvPr/>
        </p:nvSpPr>
        <p:spPr>
          <a:xfrm>
            <a:off x="1017494" y="1554"/>
            <a:ext cx="4066431" cy="888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/>
              <a:t>Shop</a:t>
            </a:r>
          </a:p>
        </p:txBody>
      </p: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F43F516E-6828-0D45-6C04-DD94DC71F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46359"/>
              </p:ext>
            </p:extLst>
          </p:nvPr>
        </p:nvGraphicFramePr>
        <p:xfrm>
          <a:off x="1199625" y="1076483"/>
          <a:ext cx="2533672" cy="234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89">
                  <a:extLst>
                    <a:ext uri="{9D8B030D-6E8A-4147-A177-3AD203B41FA5}">
                      <a16:colId xmlns:a16="http://schemas.microsoft.com/office/drawing/2014/main" val="2243793272"/>
                    </a:ext>
                  </a:extLst>
                </a:gridCol>
                <a:gridCol w="1304883">
                  <a:extLst>
                    <a:ext uri="{9D8B030D-6E8A-4147-A177-3AD203B41FA5}">
                      <a16:colId xmlns:a16="http://schemas.microsoft.com/office/drawing/2014/main" val="3527687378"/>
                    </a:ext>
                  </a:extLst>
                </a:gridCol>
              </a:tblGrid>
              <a:tr h="58676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4642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2307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31724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357"/>
                  </a:ext>
                </a:extLst>
              </a:tr>
            </a:tbl>
          </a:graphicData>
        </a:graphic>
      </p:graphicFrame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DCA62C-FD59-74A3-E0B9-A825F38D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80" y="1552198"/>
            <a:ext cx="697807" cy="697807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A94FB3-72F4-6F88-DCF9-3B53F446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79" y="2138958"/>
            <a:ext cx="697807" cy="697807"/>
          </a:xfrm>
          <a:prstGeom prst="rect">
            <a:avLst/>
          </a:prstGeom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D71B587-35B4-4D0F-3545-BE9EAF1F6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79" y="2731193"/>
            <a:ext cx="697807" cy="697807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3C4F9D-124D-FF6D-3631-B1AB9348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13" y="2282063"/>
            <a:ext cx="510778" cy="510778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B9BF07-F484-4E13-1D23-E000E8CA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13" y="2806341"/>
            <a:ext cx="592262" cy="592262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676AD4-75DC-05F4-43AC-9ADD8A173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713" y="1652615"/>
            <a:ext cx="544039" cy="5440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280FDD-1148-93DA-8471-320FD0820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175" y="1048102"/>
            <a:ext cx="2572735" cy="2377646"/>
          </a:xfrm>
          <a:prstGeom prst="rect">
            <a:avLst/>
          </a:prstGeom>
        </p:spPr>
      </p:pic>
      <p:pic>
        <p:nvPicPr>
          <p:cNvPr id="4" name="Picture 2" descr="Praying Hands Silhouette Images - Free Download on Freepik">
            <a:extLst>
              <a:ext uri="{FF2B5EF4-FFF2-40B4-BE49-F238E27FC236}">
                <a16:creationId xmlns:a16="http://schemas.microsoft.com/office/drawing/2014/main" id="{6507B076-B663-5A22-1A07-36920649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50" y="3833644"/>
            <a:ext cx="575575" cy="5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0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0554FBB2-498B-9441-77D6-B146B7A3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82757"/>
              </p:ext>
            </p:extLst>
          </p:nvPr>
        </p:nvGraphicFramePr>
        <p:xfrm>
          <a:off x="209006" y="124062"/>
          <a:ext cx="10006148" cy="576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03">
                  <a:extLst>
                    <a:ext uri="{9D8B030D-6E8A-4147-A177-3AD203B41FA5}">
                      <a16:colId xmlns:a16="http://schemas.microsoft.com/office/drawing/2014/main" val="2243793272"/>
                    </a:ext>
                  </a:extLst>
                </a:gridCol>
                <a:gridCol w="4060658">
                  <a:extLst>
                    <a:ext uri="{9D8B030D-6E8A-4147-A177-3AD203B41FA5}">
                      <a16:colId xmlns:a16="http://schemas.microsoft.com/office/drawing/2014/main" val="3527687378"/>
                    </a:ext>
                  </a:extLst>
                </a:gridCol>
                <a:gridCol w="4316987">
                  <a:extLst>
                    <a:ext uri="{9D8B030D-6E8A-4147-A177-3AD203B41FA5}">
                      <a16:colId xmlns:a16="http://schemas.microsoft.com/office/drawing/2014/main" val="2067705335"/>
                    </a:ext>
                  </a:extLst>
                </a:gridCol>
              </a:tblGrid>
              <a:tr h="58676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4642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Generate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Increase resources in indicated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57226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Roll susp 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+1 susp in indicated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2307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Move 2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31724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Pay resources and resolve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All - Resolve space power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357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Pray – +1</a:t>
                      </a:r>
                    </a:p>
                    <a:p>
                      <a:r>
                        <a:rPr lang="en-GB" sz="2000" dirty="0"/>
                        <a:t>Gather – Susp roll, +3 </a:t>
                      </a:r>
                    </a:p>
                    <a:p>
                      <a:r>
                        <a:rPr lang="en-GB" sz="2000" dirty="0"/>
                        <a:t>Ritual – Susp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All susp roll – Animosity die roll, adjust susp meter</a:t>
                      </a:r>
                    </a:p>
                    <a:p>
                      <a:r>
                        <a:rPr lang="en-GB" sz="2000" dirty="0"/>
                        <a:t>Successful ritual - +1 animosity, move 1 guard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73223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2000" dirty="0"/>
                        <a:t>Adjust susp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+1 if succeeded</a:t>
                      </a:r>
                    </a:p>
                    <a:p>
                      <a:r>
                        <a:rPr lang="en-GB" sz="2000" dirty="0"/>
                        <a:t>-1 if 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89005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5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05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0554FBB2-498B-9441-77D6-B146B7A3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61593"/>
              </p:ext>
            </p:extLst>
          </p:nvPr>
        </p:nvGraphicFramePr>
        <p:xfrm>
          <a:off x="757645" y="785913"/>
          <a:ext cx="2542904" cy="406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52">
                  <a:extLst>
                    <a:ext uri="{9D8B030D-6E8A-4147-A177-3AD203B41FA5}">
                      <a16:colId xmlns:a16="http://schemas.microsoft.com/office/drawing/2014/main" val="2243793272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3010901028"/>
                    </a:ext>
                  </a:extLst>
                </a:gridCol>
              </a:tblGrid>
              <a:tr h="53340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64642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bg1"/>
                          </a:solidFill>
                        </a:rPr>
                        <a:t>Night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07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70093"/>
                  </a:ext>
                </a:extLst>
              </a:tr>
              <a:tr h="533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Generate resources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Roll susp dice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1757226"/>
                  </a:ext>
                </a:extLst>
              </a:tr>
              <a:tr h="53340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Move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31724"/>
                  </a:ext>
                </a:extLst>
              </a:tr>
              <a:tr h="53340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Power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357"/>
                  </a:ext>
                </a:extLst>
              </a:tr>
              <a:tr h="53340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Action (pray/gather/ritual)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73223"/>
                  </a:ext>
                </a:extLst>
              </a:tr>
              <a:tr h="53340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Adjust susp 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890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C06B099-4B84-4ED7-8E83-92B14DF1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7" y="709379"/>
            <a:ext cx="2578832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6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81DCC-7C48-581D-A872-76978D3C22CF}"/>
              </a:ext>
            </a:extLst>
          </p:cNvPr>
          <p:cNvSpPr/>
          <p:nvPr/>
        </p:nvSpPr>
        <p:spPr>
          <a:xfrm>
            <a:off x="1152754" y="332693"/>
            <a:ext cx="1325271" cy="19307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 suspicion roll.</a:t>
            </a:r>
          </a:p>
          <a:p>
            <a:pPr algn="ctr"/>
            <a:r>
              <a:rPr lang="en-GB" dirty="0"/>
              <a:t>Gather +2 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576A9-0233-F6F6-3FA8-B77EED7F7054}"/>
              </a:ext>
            </a:extLst>
          </p:cNvPr>
          <p:cNvSpPr/>
          <p:nvPr/>
        </p:nvSpPr>
        <p:spPr>
          <a:xfrm>
            <a:off x="2478025" y="341081"/>
            <a:ext cx="1325271" cy="19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2 _</a:t>
            </a:r>
          </a:p>
        </p:txBody>
      </p:sp>
      <p:pic>
        <p:nvPicPr>
          <p:cNvPr id="7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262DDE61-84DF-96A1-5F52-E09D9A40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58" y="1189389"/>
            <a:ext cx="234165" cy="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D87136-8754-A868-6106-05FAF1B6D1A5}"/>
              </a:ext>
            </a:extLst>
          </p:cNvPr>
          <p:cNvSpPr/>
          <p:nvPr/>
        </p:nvSpPr>
        <p:spPr>
          <a:xfrm>
            <a:off x="3803297" y="1072263"/>
            <a:ext cx="1325271" cy="11995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 animosity</a:t>
            </a:r>
          </a:p>
          <a:p>
            <a:pPr algn="ctr"/>
            <a:r>
              <a:rPr lang="en-GB" dirty="0"/>
              <a:t>(X is current animosity)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39F22-8495-8AD8-09E2-3C19C2FF9A9C}"/>
              </a:ext>
            </a:extLst>
          </p:cNvPr>
          <p:cNvSpPr/>
          <p:nvPr/>
        </p:nvSpPr>
        <p:spPr>
          <a:xfrm>
            <a:off x="3803296" y="341081"/>
            <a:ext cx="1325271" cy="731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19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6B5DAE9A-C3A9-49D8-275A-7A9331511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575420" y="430530"/>
            <a:ext cx="306563" cy="5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2787A62-2734-BAEE-F05F-27AD8C9138B0}"/>
              </a:ext>
            </a:extLst>
          </p:cNvPr>
          <p:cNvSpPr/>
          <p:nvPr/>
        </p:nvSpPr>
        <p:spPr>
          <a:xfrm>
            <a:off x="5128568" y="1072263"/>
            <a:ext cx="1325271" cy="11995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±2X suspicion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A5075-B43D-3583-393D-8FCAC908FC4E}"/>
              </a:ext>
            </a:extLst>
          </p:cNvPr>
          <p:cNvSpPr/>
          <p:nvPr/>
        </p:nvSpPr>
        <p:spPr>
          <a:xfrm>
            <a:off x="5128567" y="341081"/>
            <a:ext cx="1325271" cy="731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23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3209BBD4-A6FD-970F-87DC-2496E924E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98" y="570006"/>
            <a:ext cx="371299" cy="3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6B2860-79B0-9ED0-AA8F-D73D02123F24}"/>
              </a:ext>
            </a:extLst>
          </p:cNvPr>
          <p:cNvSpPr/>
          <p:nvPr/>
        </p:nvSpPr>
        <p:spPr>
          <a:xfrm>
            <a:off x="6453839" y="1072262"/>
            <a:ext cx="1325271" cy="11995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 X  _  to player(s). Increase cost by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20695D-DDE1-24F5-86DA-5AD3690EF8B3}"/>
              </a:ext>
            </a:extLst>
          </p:cNvPr>
          <p:cNvSpPr/>
          <p:nvPr/>
        </p:nvSpPr>
        <p:spPr>
          <a:xfrm>
            <a:off x="6453839" y="341079"/>
            <a:ext cx="1325271" cy="731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27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03595B2F-564B-8CE8-A526-25EDB76F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45" y="492589"/>
            <a:ext cx="428160" cy="4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15C7C0-C190-EE9C-6397-55DB717F8F98}"/>
              </a:ext>
            </a:extLst>
          </p:cNvPr>
          <p:cNvSpPr/>
          <p:nvPr/>
        </p:nvSpPr>
        <p:spPr>
          <a:xfrm>
            <a:off x="1152754" y="2271862"/>
            <a:ext cx="1325271" cy="74774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+2 </a:t>
            </a:r>
            <a:r>
              <a:rPr lang="en-GB" dirty="0" err="1"/>
              <a:t>adj</a:t>
            </a:r>
            <a:r>
              <a:rPr lang="en-GB" dirty="0"/>
              <a:t> _</a:t>
            </a:r>
          </a:p>
        </p:txBody>
      </p:sp>
      <p:pic>
        <p:nvPicPr>
          <p:cNvPr id="4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B63E52F2-4ADA-1E83-D944-878484AE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2" y="2533605"/>
            <a:ext cx="234165" cy="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1FC000-5637-E19F-4340-4813F6D74680}"/>
              </a:ext>
            </a:extLst>
          </p:cNvPr>
          <p:cNvSpPr/>
          <p:nvPr/>
        </p:nvSpPr>
        <p:spPr>
          <a:xfrm>
            <a:off x="2478025" y="2271861"/>
            <a:ext cx="1325271" cy="74774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+4 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F4577-0A77-95AB-AE20-AB03515C51CD}"/>
              </a:ext>
            </a:extLst>
          </p:cNvPr>
          <p:cNvSpPr/>
          <p:nvPr/>
        </p:nvSpPr>
        <p:spPr>
          <a:xfrm>
            <a:off x="3803296" y="2271861"/>
            <a:ext cx="1325271" cy="74774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 animosity on other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2ECFE-2F65-9FC2-1C98-B70E6F58B2F8}"/>
              </a:ext>
            </a:extLst>
          </p:cNvPr>
          <p:cNvSpPr/>
          <p:nvPr/>
        </p:nvSpPr>
        <p:spPr>
          <a:xfrm>
            <a:off x="5128567" y="2271860"/>
            <a:ext cx="1325271" cy="74774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Shift all suspicion by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5E053-AFC3-06E6-9B2E-EBBFEDE67B16}"/>
              </a:ext>
            </a:extLst>
          </p:cNvPr>
          <p:cNvSpPr/>
          <p:nvPr/>
        </p:nvSpPr>
        <p:spPr>
          <a:xfrm>
            <a:off x="6453839" y="2271860"/>
            <a:ext cx="1325271" cy="74774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+2  _</a:t>
            </a:r>
          </a:p>
        </p:txBody>
      </p:sp>
      <p:pic>
        <p:nvPicPr>
          <p:cNvPr id="11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63E16FA8-7C53-90F3-50F8-473ACD7F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54" y="2527001"/>
            <a:ext cx="234165" cy="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619FAA94-F6E3-55A1-F0A8-187531815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32" y="1495968"/>
            <a:ext cx="327597" cy="3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6F5457-1721-AFCC-D5BD-15FE0401532B}"/>
              </a:ext>
            </a:extLst>
          </p:cNvPr>
          <p:cNvSpPr/>
          <p:nvPr/>
        </p:nvSpPr>
        <p:spPr>
          <a:xfrm>
            <a:off x="7869627" y="1069689"/>
            <a:ext cx="1325271" cy="19307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Decrease suspicion by 2 and increase by 1 in two </a:t>
            </a:r>
            <a:r>
              <a:rPr lang="en-GB" dirty="0" err="1"/>
              <a:t>adj</a:t>
            </a:r>
            <a:r>
              <a:rPr lang="en-GB" dirty="0"/>
              <a:t> spaces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AA0DFF-65C5-75A3-17E3-8FE3D955326E}"/>
              </a:ext>
            </a:extLst>
          </p:cNvPr>
          <p:cNvSpPr/>
          <p:nvPr/>
        </p:nvSpPr>
        <p:spPr>
          <a:xfrm>
            <a:off x="7869626" y="346250"/>
            <a:ext cx="1325271" cy="7234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5864A6-97D5-F7B4-1729-292A8C6A6450}"/>
              </a:ext>
            </a:extLst>
          </p:cNvPr>
          <p:cNvSpPr/>
          <p:nvPr/>
        </p:nvSpPr>
        <p:spPr>
          <a:xfrm>
            <a:off x="9193999" y="1074208"/>
            <a:ext cx="1325271" cy="19307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applied _</a:t>
            </a:r>
          </a:p>
          <a:p>
            <a:pPr algn="ctr"/>
            <a:r>
              <a:rPr lang="en-GB" dirty="0"/>
              <a:t>to 1 _ each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E01EC7-E519-A8E4-A526-FDF65E987F64}"/>
              </a:ext>
            </a:extLst>
          </p:cNvPr>
          <p:cNvSpPr/>
          <p:nvPr/>
        </p:nvSpPr>
        <p:spPr>
          <a:xfrm>
            <a:off x="9193998" y="346254"/>
            <a:ext cx="1325271" cy="727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 _  1  _</a:t>
            </a:r>
          </a:p>
        </p:txBody>
      </p:sp>
      <p:pic>
        <p:nvPicPr>
          <p:cNvPr id="57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30D2DBA0-3DA6-A6B1-5109-D60916879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8643577" y="430530"/>
            <a:ext cx="306563" cy="5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348352CC-832A-EE6F-3D62-9265E53B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11" y="522953"/>
            <a:ext cx="305277" cy="30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019EBC2E-9A9A-A210-3BEE-71485FE7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552" y="539314"/>
            <a:ext cx="371299" cy="33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022C31EC-F60A-C285-66CD-204DFA6B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398" y="2179944"/>
            <a:ext cx="234165" cy="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5276F41D-05E1-B77A-058F-646F92C6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552" y="1823565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Crescent Moon Silhouette | Moon silhouette, Silhouette tattoos, Silhouette  clip art">
            <a:extLst>
              <a:ext uri="{FF2B5EF4-FFF2-40B4-BE49-F238E27FC236}">
                <a16:creationId xmlns:a16="http://schemas.microsoft.com/office/drawing/2014/main" id="{1C82B662-9F4B-0050-5787-25BD6383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8" y="2378621"/>
            <a:ext cx="568766" cy="5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56EBABAF-78A5-03C6-49BA-EC9486F3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74" y="1069687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C30ADF2B-0D42-1293-2926-EEA01CB4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74" y="2453881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375D1C0-4B47-2BD6-9F95-AF4F8E2D7349}"/>
              </a:ext>
            </a:extLst>
          </p:cNvPr>
          <p:cNvGrpSpPr/>
          <p:nvPr/>
        </p:nvGrpSpPr>
        <p:grpSpPr>
          <a:xfrm>
            <a:off x="579477" y="3414793"/>
            <a:ext cx="9978951" cy="2671818"/>
            <a:chOff x="540319" y="3437444"/>
            <a:chExt cx="9978951" cy="26718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D9467A-73C0-1564-7371-F2EE4C22D82B}"/>
                </a:ext>
              </a:extLst>
            </p:cNvPr>
            <p:cNvSpPr/>
            <p:nvPr/>
          </p:nvSpPr>
          <p:spPr>
            <a:xfrm>
              <a:off x="1144894" y="3437446"/>
              <a:ext cx="1321950" cy="19259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+1 suspicion roll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F0DD06-70B2-37E3-A647-398267AAD250}"/>
                </a:ext>
              </a:extLst>
            </p:cNvPr>
            <p:cNvSpPr/>
            <p:nvPr/>
          </p:nvSpPr>
          <p:spPr>
            <a:xfrm>
              <a:off x="2466844" y="3437446"/>
              <a:ext cx="1321950" cy="1925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Move 2 _</a:t>
              </a:r>
            </a:p>
            <a:p>
              <a:pPr algn="ctr"/>
              <a:r>
                <a:rPr lang="en-GB" dirty="0"/>
                <a:t>Add 2 _</a:t>
              </a:r>
            </a:p>
          </p:txBody>
        </p:sp>
        <p:pic>
          <p:nvPicPr>
            <p:cNvPr id="24" name="Picture 2" descr="22 Rice Bag Silhouette Illustrations &amp; Clip Art - iStock">
              <a:extLst>
                <a:ext uri="{FF2B5EF4-FFF2-40B4-BE49-F238E27FC236}">
                  <a16:creationId xmlns:a16="http://schemas.microsoft.com/office/drawing/2014/main" id="{F4C07188-CDFD-4DE3-6DE8-7C35DFEA2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006" y="4156314"/>
              <a:ext cx="233578" cy="233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520ED8-C1F7-15C5-EB98-E78267B2D794}"/>
                </a:ext>
              </a:extLst>
            </p:cNvPr>
            <p:cNvSpPr/>
            <p:nvPr/>
          </p:nvSpPr>
          <p:spPr>
            <a:xfrm>
              <a:off x="3788796" y="4166796"/>
              <a:ext cx="1321950" cy="1196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-1 animosity</a:t>
              </a:r>
            </a:p>
            <a:p>
              <a:pPr algn="ctr"/>
              <a:r>
                <a:rPr lang="en-GB" dirty="0"/>
                <a:t>(X is current animosity)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8790A3-E6C5-9CF1-8603-106342AC1674}"/>
                </a:ext>
              </a:extLst>
            </p:cNvPr>
            <p:cNvSpPr/>
            <p:nvPr/>
          </p:nvSpPr>
          <p:spPr>
            <a:xfrm>
              <a:off x="3788795" y="3437446"/>
              <a:ext cx="1321950" cy="729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E3D5BA-B68E-81EF-0EAF-B9E63824E442}"/>
                </a:ext>
              </a:extLst>
            </p:cNvPr>
            <p:cNvSpPr/>
            <p:nvPr/>
          </p:nvSpPr>
          <p:spPr>
            <a:xfrm>
              <a:off x="5110746" y="4166796"/>
              <a:ext cx="1321950" cy="11965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±2X suspicion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108064-2B8D-5C37-3A93-2E830C20A3BC}"/>
                </a:ext>
              </a:extLst>
            </p:cNvPr>
            <p:cNvSpPr/>
            <p:nvPr/>
          </p:nvSpPr>
          <p:spPr>
            <a:xfrm>
              <a:off x="5110745" y="3437446"/>
              <a:ext cx="1321950" cy="7293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  <p:pic>
          <p:nvPicPr>
            <p:cNvPr id="33" name="Picture 2" descr="Treasure Chest Vector Png - Black Treasure Chest Vector Png, Transparent  Png , Transparent Png Image - PNGitem">
              <a:extLst>
                <a:ext uri="{FF2B5EF4-FFF2-40B4-BE49-F238E27FC236}">
                  <a16:creationId xmlns:a16="http://schemas.microsoft.com/office/drawing/2014/main" id="{A52D446E-41A1-E38B-254F-90FDE7AF9D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8472" y="3665797"/>
              <a:ext cx="370369" cy="33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5A84615-3F7D-A21A-B2EC-C848B7E9E44A}"/>
                </a:ext>
              </a:extLst>
            </p:cNvPr>
            <p:cNvSpPr/>
            <p:nvPr/>
          </p:nvSpPr>
          <p:spPr>
            <a:xfrm>
              <a:off x="6432696" y="4166795"/>
              <a:ext cx="1321950" cy="11965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Apply  _  to player. Increase cost by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E461F6-BF0F-700C-633C-AB5E8AFB6228}"/>
                </a:ext>
              </a:extLst>
            </p:cNvPr>
            <p:cNvSpPr/>
            <p:nvPr/>
          </p:nvSpPr>
          <p:spPr>
            <a:xfrm>
              <a:off x="6432696" y="3437444"/>
              <a:ext cx="1321950" cy="7293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6" name="Picture 10" descr="Vase Style Hydria Silhouette Transparent PNG &amp; SVG Vector">
              <a:extLst>
                <a:ext uri="{FF2B5EF4-FFF2-40B4-BE49-F238E27FC236}">
                  <a16:creationId xmlns:a16="http://schemas.microsoft.com/office/drawing/2014/main" id="{14D2D4A4-24D7-A789-6F06-9FEEDE185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024" y="3574632"/>
              <a:ext cx="427087" cy="42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B9647F-8228-128B-3920-81F28E2AD229}"/>
                </a:ext>
              </a:extLst>
            </p:cNvPr>
            <p:cNvSpPr/>
            <p:nvPr/>
          </p:nvSpPr>
          <p:spPr>
            <a:xfrm>
              <a:off x="1144894" y="5363389"/>
              <a:ext cx="1321950" cy="745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+2 </a:t>
              </a:r>
              <a:r>
                <a:rPr lang="en-GB" dirty="0" err="1"/>
                <a:t>adj</a:t>
              </a:r>
              <a:r>
                <a:rPr lang="en-GB" dirty="0"/>
                <a:t> _</a:t>
              </a:r>
            </a:p>
          </p:txBody>
        </p:sp>
        <p:pic>
          <p:nvPicPr>
            <p:cNvPr id="38" name="Picture 2" descr="22 Rice Bag Silhouette Illustrations &amp; Clip Art - iStock">
              <a:extLst>
                <a:ext uri="{FF2B5EF4-FFF2-40B4-BE49-F238E27FC236}">
                  <a16:creationId xmlns:a16="http://schemas.microsoft.com/office/drawing/2014/main" id="{3566ABE4-BE30-FEFB-F4E8-6E855C7E8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343" y="5624477"/>
              <a:ext cx="233578" cy="233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8CC047-A07B-46F5-C743-9778FCEA115B}"/>
                </a:ext>
              </a:extLst>
            </p:cNvPr>
            <p:cNvSpPr/>
            <p:nvPr/>
          </p:nvSpPr>
          <p:spPr>
            <a:xfrm>
              <a:off x="2466844" y="5363388"/>
              <a:ext cx="1321950" cy="745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Move +4 _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790350-510F-8836-F32E-A4D5FC5956E5}"/>
                </a:ext>
              </a:extLst>
            </p:cNvPr>
            <p:cNvSpPr/>
            <p:nvPr/>
          </p:nvSpPr>
          <p:spPr>
            <a:xfrm>
              <a:off x="3788795" y="5363388"/>
              <a:ext cx="1321950" cy="745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+1 animosity on other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83439C-A9D2-9048-4F6A-1F3ABB203D69}"/>
                </a:ext>
              </a:extLst>
            </p:cNvPr>
            <p:cNvSpPr/>
            <p:nvPr/>
          </p:nvSpPr>
          <p:spPr>
            <a:xfrm>
              <a:off x="5110745" y="5363387"/>
              <a:ext cx="1321950" cy="745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Shift all suspicion by 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7F5F3A-63C0-561D-CA1B-0EF20F816D28}"/>
                </a:ext>
              </a:extLst>
            </p:cNvPr>
            <p:cNvSpPr/>
            <p:nvPr/>
          </p:nvSpPr>
          <p:spPr>
            <a:xfrm>
              <a:off x="6432696" y="5363387"/>
              <a:ext cx="1321950" cy="74587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+2  _</a:t>
              </a:r>
            </a:p>
          </p:txBody>
        </p:sp>
        <p:pic>
          <p:nvPicPr>
            <p:cNvPr id="43" name="Picture 2" descr="22 Rice Bag Silhouette Illustrations &amp; Clip Art - iStock">
              <a:extLst>
                <a:ext uri="{FF2B5EF4-FFF2-40B4-BE49-F238E27FC236}">
                  <a16:creationId xmlns:a16="http://schemas.microsoft.com/office/drawing/2014/main" id="{6D61894A-B5B1-EE14-B43D-36F432A41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081" y="5617890"/>
              <a:ext cx="233578" cy="233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30A9B9C8-2984-8327-348F-E88FF21A2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943" y="4401288"/>
              <a:ext cx="302114" cy="30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E7C4F1D5-104F-CB24-9846-31F8461DE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398" y="3577226"/>
              <a:ext cx="424493" cy="42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35CDD16-BF58-A601-E8F6-597132963997}"/>
                </a:ext>
              </a:extLst>
            </p:cNvPr>
            <p:cNvSpPr/>
            <p:nvPr/>
          </p:nvSpPr>
          <p:spPr>
            <a:xfrm>
              <a:off x="7844040" y="4160820"/>
              <a:ext cx="1321950" cy="1925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Generate 2X  _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7DEA37-0E26-481A-E237-39A1BDE5E7B1}"/>
                </a:ext>
              </a:extLst>
            </p:cNvPr>
            <p:cNvSpPr/>
            <p:nvPr/>
          </p:nvSpPr>
          <p:spPr>
            <a:xfrm>
              <a:off x="7844040" y="3437444"/>
              <a:ext cx="1321950" cy="723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X</a:t>
              </a:r>
            </a:p>
          </p:txBody>
        </p:sp>
        <p:pic>
          <p:nvPicPr>
            <p:cNvPr id="48" name="Picture 4" descr="Simple Man Person Silhouette Solid Black Stock Vector (Royalty Free)  1975921772 | Shutterstock">
              <a:extLst>
                <a:ext uri="{FF2B5EF4-FFF2-40B4-BE49-F238E27FC236}">
                  <a16:creationId xmlns:a16="http://schemas.microsoft.com/office/drawing/2014/main" id="{08D27B06-3C51-BB7C-1447-E87FAB69F5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16574" r="28684" b="18467"/>
            <a:stretch/>
          </p:blipFill>
          <p:spPr bwMode="auto">
            <a:xfrm>
              <a:off x="8616947" y="3526669"/>
              <a:ext cx="305795" cy="550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4531E3B4-FC87-35D7-8EAC-DBA5A5F0B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4105" y="5048382"/>
              <a:ext cx="424493" cy="42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33EE042-67D6-5869-B8C4-3A7568BBBB80}"/>
                </a:ext>
              </a:extLst>
            </p:cNvPr>
            <p:cNvSpPr/>
            <p:nvPr/>
          </p:nvSpPr>
          <p:spPr>
            <a:xfrm>
              <a:off x="9165990" y="4158184"/>
              <a:ext cx="1321950" cy="1925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 gather limit. +2 suspicion roll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AB3C37-0BC3-6ABA-92BB-4609388E99B3}"/>
                </a:ext>
              </a:extLst>
            </p:cNvPr>
            <p:cNvSpPr/>
            <p:nvPr/>
          </p:nvSpPr>
          <p:spPr>
            <a:xfrm>
              <a:off x="9165989" y="3438359"/>
              <a:ext cx="1321950" cy="7293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  _  1 _ 1  _</a:t>
              </a:r>
            </a:p>
          </p:txBody>
        </p:sp>
        <p:pic>
          <p:nvPicPr>
            <p:cNvPr id="52" name="Picture 2" descr="Treasure Chest Vector Png - Black Treasure Chest Vector Png, Transparent  Png , Transparent Png Image - PNGitem">
              <a:extLst>
                <a:ext uri="{FF2B5EF4-FFF2-40B4-BE49-F238E27FC236}">
                  <a16:creationId xmlns:a16="http://schemas.microsoft.com/office/drawing/2014/main" id="{875AB782-D271-F9A9-F8E0-0CA6BD27C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8901" y="3619642"/>
              <a:ext cx="370369" cy="33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Vase Style Hydria Silhouette Transparent PNG &amp; SVG Vector">
              <a:extLst>
                <a:ext uri="{FF2B5EF4-FFF2-40B4-BE49-F238E27FC236}">
                  <a16:creationId xmlns:a16="http://schemas.microsoft.com/office/drawing/2014/main" id="{1C0C9CA5-4D34-9569-B16B-E37B794CE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6703" y="3617834"/>
              <a:ext cx="304512" cy="304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EED50759-9306-4C15-2D34-BB4F734F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208" y="3577226"/>
              <a:ext cx="424493" cy="42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rescent Moon Silhouette | Moon silhouette, Silhouette tattoos, Silhouette  clip art">
              <a:extLst>
                <a:ext uri="{FF2B5EF4-FFF2-40B4-BE49-F238E27FC236}">
                  <a16:creationId xmlns:a16="http://schemas.microsoft.com/office/drawing/2014/main" id="{811DED97-F9E9-9A5F-1273-9BB6644B7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19" y="5457964"/>
              <a:ext cx="568766" cy="566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19 Inverted Pentagram Stock Photos, Pictures &amp; Royalty-Free Images - iStock">
              <a:extLst>
                <a:ext uri="{FF2B5EF4-FFF2-40B4-BE49-F238E27FC236}">
                  <a16:creationId xmlns:a16="http://schemas.microsoft.com/office/drawing/2014/main" id="{95BD8BF7-88CD-FA40-8B4F-EEE2E6BFE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671" y="4156314"/>
              <a:ext cx="328231" cy="32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19 Inverted Pentagram Stock Photos, Pictures &amp; Royalty-Free Images - iStock">
              <a:extLst>
                <a:ext uri="{FF2B5EF4-FFF2-40B4-BE49-F238E27FC236}">
                  <a16:creationId xmlns:a16="http://schemas.microsoft.com/office/drawing/2014/main" id="{13D8B6E5-4F83-631E-3A4A-C125F0881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114" y="5529824"/>
              <a:ext cx="328231" cy="328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68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E580-91B7-BBBC-6EB8-D475CAAD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2" y="406399"/>
            <a:ext cx="7580086" cy="58141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Spaces generate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Players move in clockwise order from first player token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Bribes and “rescued” civilians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Players resolve powers in turn order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Players resolve gather/rituals in turn order with priority. After each gather/ritual, adjust Suspicion meter before next player resolves action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321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Crescent Moon Silhouette | Moon silhouette, Silhouette tattoos, Silhouette  clip art">
            <a:extLst>
              <a:ext uri="{FF2B5EF4-FFF2-40B4-BE49-F238E27FC236}">
                <a16:creationId xmlns:a16="http://schemas.microsoft.com/office/drawing/2014/main" id="{E6812913-30F8-9AA4-9293-DB9DE6135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4" y="2479810"/>
            <a:ext cx="568766" cy="5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F25DDB6-9787-2CD8-3A5A-3CCC926F3319}"/>
              </a:ext>
            </a:extLst>
          </p:cNvPr>
          <p:cNvSpPr/>
          <p:nvPr/>
        </p:nvSpPr>
        <p:spPr>
          <a:xfrm>
            <a:off x="1232361" y="445368"/>
            <a:ext cx="1329940" cy="1937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 suspicion roll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9FDE65-C9D6-E6D4-F53E-52058485AA75}"/>
              </a:ext>
            </a:extLst>
          </p:cNvPr>
          <p:cNvSpPr/>
          <p:nvPr/>
        </p:nvSpPr>
        <p:spPr>
          <a:xfrm>
            <a:off x="2562301" y="445368"/>
            <a:ext cx="1329940" cy="1937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2 _</a:t>
            </a:r>
          </a:p>
        </p:txBody>
      </p:sp>
      <p:pic>
        <p:nvPicPr>
          <p:cNvPr id="65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DA73198A-9971-BCEC-8AD2-A733F2AD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828" y="1296664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F38B9C0-800C-EB3A-9B79-A53D310A28CB}"/>
              </a:ext>
            </a:extLst>
          </p:cNvPr>
          <p:cNvSpPr/>
          <p:nvPr/>
        </p:nvSpPr>
        <p:spPr>
          <a:xfrm>
            <a:off x="3892243" y="1179126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 animosity</a:t>
            </a:r>
          </a:p>
          <a:p>
            <a:pPr algn="ctr"/>
            <a:r>
              <a:rPr lang="en-GB" dirty="0"/>
              <a:t>(X is current animosity)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2A49C6-480F-0D3E-792B-7EB122135D8F}"/>
              </a:ext>
            </a:extLst>
          </p:cNvPr>
          <p:cNvSpPr/>
          <p:nvPr/>
        </p:nvSpPr>
        <p:spPr>
          <a:xfrm>
            <a:off x="3892242" y="445368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68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CE3881D4-69F0-58D1-EAD9-5F68BB7D0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667086" y="535132"/>
            <a:ext cx="307643" cy="5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262E9B0-F7D9-69AF-D90E-6FD0F3617397}"/>
              </a:ext>
            </a:extLst>
          </p:cNvPr>
          <p:cNvSpPr/>
          <p:nvPr/>
        </p:nvSpPr>
        <p:spPr>
          <a:xfrm>
            <a:off x="5222183" y="1179126"/>
            <a:ext cx="1329940" cy="12038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±2X suspicion</a:t>
            </a:r>
          </a:p>
          <a:p>
            <a:pPr algn="ctr"/>
            <a:r>
              <a:rPr lang="en-GB" dirty="0"/>
              <a:t>Add 1  _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CD0C57-A219-602F-7CDB-BBBF588FDB6E}"/>
              </a:ext>
            </a:extLst>
          </p:cNvPr>
          <p:cNvSpPr/>
          <p:nvPr/>
        </p:nvSpPr>
        <p:spPr>
          <a:xfrm>
            <a:off x="5222182" y="445368"/>
            <a:ext cx="1329940" cy="7337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71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44CDBF84-9654-479A-F947-94DC76C8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31" y="643268"/>
            <a:ext cx="372607" cy="3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DC100950-78EB-296A-649A-705778544D91}"/>
              </a:ext>
            </a:extLst>
          </p:cNvPr>
          <p:cNvSpPr/>
          <p:nvPr/>
        </p:nvSpPr>
        <p:spPr>
          <a:xfrm>
            <a:off x="6552124" y="1179125"/>
            <a:ext cx="1329940" cy="12038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  _  to player. Destroy 1 of their _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FA40AA-0543-F0A5-537C-D7758C842241}"/>
              </a:ext>
            </a:extLst>
          </p:cNvPr>
          <p:cNvSpPr/>
          <p:nvPr/>
        </p:nvSpPr>
        <p:spPr>
          <a:xfrm>
            <a:off x="6552123" y="445366"/>
            <a:ext cx="1329940" cy="7337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4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7658C322-CB75-4F05-C6A5-FD483C79C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52" y="583383"/>
            <a:ext cx="429668" cy="4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CADBF14-F295-6E6B-93E7-E1F0382CB6B5}"/>
              </a:ext>
            </a:extLst>
          </p:cNvPr>
          <p:cNvSpPr/>
          <p:nvPr/>
        </p:nvSpPr>
        <p:spPr>
          <a:xfrm>
            <a:off x="1232361" y="2382951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+2 </a:t>
            </a:r>
            <a:r>
              <a:rPr lang="en-GB" dirty="0" err="1"/>
              <a:t>adj</a:t>
            </a:r>
            <a:r>
              <a:rPr lang="en-GB" dirty="0"/>
              <a:t> _</a:t>
            </a:r>
          </a:p>
        </p:txBody>
      </p:sp>
      <p:pic>
        <p:nvPicPr>
          <p:cNvPr id="76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D2949A38-BBA2-2B93-9983-6440DE81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01" y="2645617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DC1F2E5-601C-7835-F984-8491206FF0B5}"/>
              </a:ext>
            </a:extLst>
          </p:cNvPr>
          <p:cNvSpPr/>
          <p:nvPr/>
        </p:nvSpPr>
        <p:spPr>
          <a:xfrm>
            <a:off x="2562301" y="2382950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+4 _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52D24A-DCA2-1EB4-C7D7-7BAF7F445D93}"/>
              </a:ext>
            </a:extLst>
          </p:cNvPr>
          <p:cNvSpPr/>
          <p:nvPr/>
        </p:nvSpPr>
        <p:spPr>
          <a:xfrm>
            <a:off x="3892242" y="2382950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 animosity on other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969128-CCF6-8B78-D929-960BEDBD00FD}"/>
              </a:ext>
            </a:extLst>
          </p:cNvPr>
          <p:cNvSpPr/>
          <p:nvPr/>
        </p:nvSpPr>
        <p:spPr>
          <a:xfrm>
            <a:off x="5222182" y="2382950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Shift all suspicion by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9A3B51-0CA7-6E80-6F4B-1FAEA40CC5BA}"/>
              </a:ext>
            </a:extLst>
          </p:cNvPr>
          <p:cNvSpPr/>
          <p:nvPr/>
        </p:nvSpPr>
        <p:spPr>
          <a:xfrm>
            <a:off x="6552123" y="2382950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+2  _ </a:t>
            </a:r>
          </a:p>
        </p:txBody>
      </p:sp>
      <p:pic>
        <p:nvPicPr>
          <p:cNvPr id="81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162274CB-67FD-EAA8-9989-EE21ACBB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35" y="2638990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4C1C6C70-E2BE-362F-85A9-F2BD3E4C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75" y="2557341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0E18AB10-929C-809B-FB94-6DA7D898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093" y="1189398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7337FCC9-B217-1C18-0AA2-8B5428DD774A}"/>
              </a:ext>
            </a:extLst>
          </p:cNvPr>
          <p:cNvSpPr/>
          <p:nvPr/>
        </p:nvSpPr>
        <p:spPr>
          <a:xfrm>
            <a:off x="7974402" y="1183499"/>
            <a:ext cx="1325271" cy="19307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533DCB8-0536-787A-FCFA-258393A274B2}"/>
              </a:ext>
            </a:extLst>
          </p:cNvPr>
          <p:cNvSpPr/>
          <p:nvPr/>
        </p:nvSpPr>
        <p:spPr>
          <a:xfrm>
            <a:off x="7974401" y="460060"/>
            <a:ext cx="1325271" cy="7234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3592D5A-A648-3B6E-8766-F533200AF71E}"/>
              </a:ext>
            </a:extLst>
          </p:cNvPr>
          <p:cNvSpPr/>
          <p:nvPr/>
        </p:nvSpPr>
        <p:spPr>
          <a:xfrm>
            <a:off x="9298774" y="1188018"/>
            <a:ext cx="1325271" cy="193078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A64E7BB-B0D5-8502-0980-6CCA02321CDF}"/>
              </a:ext>
            </a:extLst>
          </p:cNvPr>
          <p:cNvSpPr/>
          <p:nvPr/>
        </p:nvSpPr>
        <p:spPr>
          <a:xfrm>
            <a:off x="9298773" y="460064"/>
            <a:ext cx="1325271" cy="72795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4" name="Picture 2" descr="Crescent Moon Silhouette | Moon silhouette, Silhouette tattoos, Silhouette  clip art">
            <a:extLst>
              <a:ext uri="{FF2B5EF4-FFF2-40B4-BE49-F238E27FC236}">
                <a16:creationId xmlns:a16="http://schemas.microsoft.com/office/drawing/2014/main" id="{EE2CF887-2F50-FDCA-F5F2-EB093C6F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3" y="5405786"/>
            <a:ext cx="568766" cy="5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19122A25-567A-9764-0179-E4352DE8201D}"/>
              </a:ext>
            </a:extLst>
          </p:cNvPr>
          <p:cNvSpPr/>
          <p:nvPr/>
        </p:nvSpPr>
        <p:spPr>
          <a:xfrm>
            <a:off x="1232360" y="3371344"/>
            <a:ext cx="1329940" cy="1937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-Gather +1 _</a:t>
            </a:r>
          </a:p>
          <a:p>
            <a:pPr algn="ctr"/>
            <a:r>
              <a:rPr lang="en-GB" dirty="0"/>
              <a:t>-+1 susp roll, gather + 1 _</a:t>
            </a:r>
          </a:p>
          <a:p>
            <a:pPr algn="ctr"/>
            <a:r>
              <a:rPr lang="en-GB" dirty="0"/>
              <a:t>- +2/+2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FBA674-3193-B9EA-3687-4F6A7E81A453}"/>
              </a:ext>
            </a:extLst>
          </p:cNvPr>
          <p:cNvSpPr/>
          <p:nvPr/>
        </p:nvSpPr>
        <p:spPr>
          <a:xfrm>
            <a:off x="2562300" y="3371344"/>
            <a:ext cx="1329940" cy="1937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-Move 1 _</a:t>
            </a:r>
          </a:p>
          <a:p>
            <a:pPr algn="ctr"/>
            <a:r>
              <a:rPr lang="en-GB" dirty="0"/>
              <a:t>-Move 3 _</a:t>
            </a:r>
          </a:p>
          <a:p>
            <a:pPr algn="ctr"/>
            <a:r>
              <a:rPr lang="en-GB" dirty="0"/>
              <a:t>-Move 2 _,</a:t>
            </a:r>
          </a:p>
          <a:p>
            <a:pPr algn="ctr"/>
            <a:r>
              <a:rPr lang="en-GB" dirty="0"/>
              <a:t>gather 2 _</a:t>
            </a:r>
          </a:p>
        </p:txBody>
      </p:sp>
      <p:pic>
        <p:nvPicPr>
          <p:cNvPr id="97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9C57901F-34B1-44A3-DB4B-FD34943B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314" y="3798371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412F95E-E0D1-DD99-D749-60C0D3A79D44}"/>
              </a:ext>
            </a:extLst>
          </p:cNvPr>
          <p:cNvSpPr/>
          <p:nvPr/>
        </p:nvSpPr>
        <p:spPr>
          <a:xfrm>
            <a:off x="3892242" y="4105102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 animosity</a:t>
            </a:r>
          </a:p>
          <a:p>
            <a:pPr algn="ctr"/>
            <a:r>
              <a:rPr lang="en-GB" dirty="0"/>
              <a:t>(X is current animosity)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AA244A7-3BAC-4B12-89E4-8162DC79C42E}"/>
              </a:ext>
            </a:extLst>
          </p:cNvPr>
          <p:cNvSpPr/>
          <p:nvPr/>
        </p:nvSpPr>
        <p:spPr>
          <a:xfrm>
            <a:off x="3892241" y="3371344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100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75E612FC-EBF5-D1B4-AB25-25018C756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667085" y="3461108"/>
            <a:ext cx="307643" cy="5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2FAE1874-FCAC-0E32-D77F-BDE95E1756FA}"/>
              </a:ext>
            </a:extLst>
          </p:cNvPr>
          <p:cNvSpPr/>
          <p:nvPr/>
        </p:nvSpPr>
        <p:spPr>
          <a:xfrm>
            <a:off x="5222182" y="4105102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±2X suspicion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6A20438-4561-158A-C936-0B0AF87CB6DB}"/>
              </a:ext>
            </a:extLst>
          </p:cNvPr>
          <p:cNvSpPr/>
          <p:nvPr/>
        </p:nvSpPr>
        <p:spPr>
          <a:xfrm>
            <a:off x="5222181" y="3371344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pic>
        <p:nvPicPr>
          <p:cNvPr id="103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B9F0942B-F6C0-D005-5C39-0B709D7A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30" y="3601075"/>
            <a:ext cx="372607" cy="3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1F64638-2B94-7C7E-4273-5754F0304F90}"/>
              </a:ext>
            </a:extLst>
          </p:cNvPr>
          <p:cNvSpPr/>
          <p:nvPr/>
        </p:nvSpPr>
        <p:spPr>
          <a:xfrm>
            <a:off x="6552123" y="4105101"/>
            <a:ext cx="1329940" cy="1203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  _  to player. Increase cost by 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84DCA83-E901-F4C4-5582-C41267FABE30}"/>
              </a:ext>
            </a:extLst>
          </p:cNvPr>
          <p:cNvSpPr/>
          <p:nvPr/>
        </p:nvSpPr>
        <p:spPr>
          <a:xfrm>
            <a:off x="6552122" y="3371342"/>
            <a:ext cx="1329940" cy="733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3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461986CD-C164-D6EC-658A-67C6C35D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51" y="3509359"/>
            <a:ext cx="429668" cy="4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1DD04F60-1279-D272-6678-209903995701}"/>
              </a:ext>
            </a:extLst>
          </p:cNvPr>
          <p:cNvSpPr/>
          <p:nvPr/>
        </p:nvSpPr>
        <p:spPr>
          <a:xfrm>
            <a:off x="1232360" y="5308927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+2 </a:t>
            </a:r>
            <a:r>
              <a:rPr lang="en-GB" dirty="0" err="1"/>
              <a:t>adj</a:t>
            </a:r>
            <a:r>
              <a:rPr lang="en-GB" dirty="0"/>
              <a:t> _</a:t>
            </a:r>
          </a:p>
        </p:txBody>
      </p:sp>
      <p:pic>
        <p:nvPicPr>
          <p:cNvPr id="115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E812904A-B731-F152-4A86-DB881CE8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100" y="5571593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AF8DB98C-272C-0AE6-52C6-5BE4E9BE4E7E}"/>
              </a:ext>
            </a:extLst>
          </p:cNvPr>
          <p:cNvSpPr/>
          <p:nvPr/>
        </p:nvSpPr>
        <p:spPr>
          <a:xfrm>
            <a:off x="2562300" y="5308926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+4 _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80FA58F-3C2B-AA79-DB70-662BD1332670}"/>
              </a:ext>
            </a:extLst>
          </p:cNvPr>
          <p:cNvSpPr/>
          <p:nvPr/>
        </p:nvSpPr>
        <p:spPr>
          <a:xfrm>
            <a:off x="3892241" y="5308926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 animosity on other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6F06D33-CCE0-6F73-721D-354B0D046669}"/>
              </a:ext>
            </a:extLst>
          </p:cNvPr>
          <p:cNvSpPr/>
          <p:nvPr/>
        </p:nvSpPr>
        <p:spPr>
          <a:xfrm>
            <a:off x="5222181" y="5308926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Shift all suspicion by 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B69B8E-60FC-9D4A-0AC9-A2B20D44947A}"/>
              </a:ext>
            </a:extLst>
          </p:cNvPr>
          <p:cNvSpPr/>
          <p:nvPr/>
        </p:nvSpPr>
        <p:spPr>
          <a:xfrm>
            <a:off x="6552122" y="5308926"/>
            <a:ext cx="1329940" cy="750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+2  _ </a:t>
            </a:r>
          </a:p>
        </p:txBody>
      </p:sp>
      <p:pic>
        <p:nvPicPr>
          <p:cNvPr id="120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4293C48C-C4B8-B1EA-A6B5-5872400C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34" y="5564966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7782E271-D4CC-5426-38CD-B8D56347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74" y="5483317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DCBD6293-145D-39A4-BCD3-521199AC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092" y="4115374"/>
            <a:ext cx="328231" cy="32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FC18D56B-5539-5613-1452-C3DD6BEE94FE}"/>
              </a:ext>
            </a:extLst>
          </p:cNvPr>
          <p:cNvSpPr/>
          <p:nvPr/>
        </p:nvSpPr>
        <p:spPr>
          <a:xfrm>
            <a:off x="7974401" y="4109475"/>
            <a:ext cx="1325271" cy="193078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up to 4  _ from anywhere before gathering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2A106A-CECF-A05F-9104-87F268C5ABE0}"/>
              </a:ext>
            </a:extLst>
          </p:cNvPr>
          <p:cNvSpPr/>
          <p:nvPr/>
        </p:nvSpPr>
        <p:spPr>
          <a:xfrm>
            <a:off x="7974400" y="3386036"/>
            <a:ext cx="1325271" cy="72343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_  1 _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936870-57B3-245D-64C2-868B86298507}"/>
              </a:ext>
            </a:extLst>
          </p:cNvPr>
          <p:cNvSpPr/>
          <p:nvPr/>
        </p:nvSpPr>
        <p:spPr>
          <a:xfrm>
            <a:off x="9298773" y="4104469"/>
            <a:ext cx="1325271" cy="193078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FD2D34-CA45-ADF4-7A25-DE12FA3EC269}"/>
              </a:ext>
            </a:extLst>
          </p:cNvPr>
          <p:cNvSpPr/>
          <p:nvPr/>
        </p:nvSpPr>
        <p:spPr>
          <a:xfrm>
            <a:off x="9298772" y="3386040"/>
            <a:ext cx="1325271" cy="72795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  _  from belly</a:t>
            </a:r>
          </a:p>
        </p:txBody>
      </p:sp>
      <p:pic>
        <p:nvPicPr>
          <p:cNvPr id="132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A5B3ED48-365B-FA60-F398-53F3396A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54" y="4354529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95E81BF4-A2B1-9ABC-7D46-FDFDE45B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828" y="4625676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D38B73B7-6427-81F1-6E69-3597AD82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314" y="4092628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96B06E9F-5891-15DD-2048-8B293FB5B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20" y="3787606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3A7700A8-03F2-88FF-FD1B-4CB9D7F74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4" y="4625676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23533F45-E59C-558F-3726-8B6ECF64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08" y="2058080"/>
            <a:ext cx="234990" cy="2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29D28EC1-3946-2D75-9492-090D308F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3962"/>
            <a:ext cx="295742" cy="2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3C6BC9F7-BF59-9808-2CE3-0715C80E1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09" y="3532439"/>
            <a:ext cx="305277" cy="30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90AA5F56-CE6B-E8F8-664D-08968162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303" y="3498799"/>
            <a:ext cx="424493" cy="4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30909AEA-BDA2-3B43-16D7-21DD4CFDA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9696236" y="3391238"/>
            <a:ext cx="232955" cy="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68D2910B-7231-5B78-4F8F-7EF4E2F05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8391609" y="4583867"/>
            <a:ext cx="223436" cy="40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7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F99-DB49-07DE-7BFB-627B9FF7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7" y="187246"/>
            <a:ext cx="2275882" cy="1325563"/>
          </a:xfrm>
        </p:spPr>
        <p:txBody>
          <a:bodyPr/>
          <a:lstStyle/>
          <a:p>
            <a:r>
              <a:rPr lang="en-GB" sz="6000" b="1" dirty="0"/>
              <a:t>Rituals</a:t>
            </a:r>
            <a:endParaRPr lang="en-GB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CFE87-35EA-E4F1-E4E6-8C5A1E0BA92E}"/>
              </a:ext>
            </a:extLst>
          </p:cNvPr>
          <p:cNvGrpSpPr/>
          <p:nvPr/>
        </p:nvGrpSpPr>
        <p:grpSpPr>
          <a:xfrm>
            <a:off x="418750" y="2144280"/>
            <a:ext cx="1988192" cy="2569439"/>
            <a:chOff x="838200" y="2177345"/>
            <a:chExt cx="1988192" cy="25694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D461A9-3A69-3E3C-14DD-8F3E3606D983}"/>
                </a:ext>
              </a:extLst>
            </p:cNvPr>
            <p:cNvSpPr/>
            <p:nvPr/>
          </p:nvSpPr>
          <p:spPr>
            <a:xfrm>
              <a:off x="1611086" y="3689628"/>
              <a:ext cx="1215306" cy="10570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Requirements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5804FB-D511-EF95-67F1-302CE23A14E1}"/>
                </a:ext>
              </a:extLst>
            </p:cNvPr>
            <p:cNvSpPr/>
            <p:nvPr/>
          </p:nvSpPr>
          <p:spPr>
            <a:xfrm>
              <a:off x="838202" y="2177346"/>
              <a:ext cx="1606924" cy="335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Name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79FF7C-14E7-66BF-53BF-E7B7B3A9F23E}"/>
                </a:ext>
              </a:extLst>
            </p:cNvPr>
            <p:cNvSpPr/>
            <p:nvPr/>
          </p:nvSpPr>
          <p:spPr>
            <a:xfrm>
              <a:off x="1468101" y="2512905"/>
              <a:ext cx="1358291" cy="1191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Picture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8D7762-C528-D506-E33C-EDED24A5987E}"/>
                </a:ext>
              </a:extLst>
            </p:cNvPr>
            <p:cNvSpPr/>
            <p:nvPr/>
          </p:nvSpPr>
          <p:spPr>
            <a:xfrm>
              <a:off x="838200" y="2512905"/>
              <a:ext cx="629901" cy="1191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Picture 2" descr="Treasure Chest Vector Png - Black Treasure Chest Vector Png, Transparent  Png , Transparent Png Image - PNGitem">
              <a:extLst>
                <a:ext uri="{FF2B5EF4-FFF2-40B4-BE49-F238E27FC236}">
                  <a16:creationId xmlns:a16="http://schemas.microsoft.com/office/drawing/2014/main" id="{24DC9FF3-4DD1-E0BE-2CBA-69FF94528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310" y="3414383"/>
              <a:ext cx="303582" cy="27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imple Man Person Silhouette Solid Black Stock Vector (Royalty Free)  1975921772 | Shutterstock">
              <a:extLst>
                <a:ext uri="{FF2B5EF4-FFF2-40B4-BE49-F238E27FC236}">
                  <a16:creationId xmlns:a16="http://schemas.microsoft.com/office/drawing/2014/main" id="{E3FAF845-C564-60A3-04DB-D308E06C35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16574" r="28684" b="18467"/>
            <a:stretch/>
          </p:blipFill>
          <p:spPr bwMode="auto">
            <a:xfrm>
              <a:off x="1219772" y="2771254"/>
              <a:ext cx="186265" cy="335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A525174E-5E5C-0E5F-F512-7271DBAE6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572" y="2482305"/>
              <a:ext cx="384778" cy="38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Vase Style Hydria Silhouette Transparent PNG &amp; SVG Vector">
              <a:extLst>
                <a:ext uri="{FF2B5EF4-FFF2-40B4-BE49-F238E27FC236}">
                  <a16:creationId xmlns:a16="http://schemas.microsoft.com/office/drawing/2014/main" id="{14593C0F-3A95-5A3D-5439-957FFA790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346" y="3092006"/>
              <a:ext cx="303583" cy="303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372AA5-DC27-7BD8-FBDC-AD1A119003FA}"/>
                </a:ext>
              </a:extLst>
            </p:cNvPr>
            <p:cNvSpPr/>
            <p:nvPr/>
          </p:nvSpPr>
          <p:spPr>
            <a:xfrm>
              <a:off x="2172963" y="2177345"/>
              <a:ext cx="651361" cy="335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Type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BF5435-9F28-9170-7E33-2DB85AE06527}"/>
                </a:ext>
              </a:extLst>
            </p:cNvPr>
            <p:cNvSpPr/>
            <p:nvPr/>
          </p:nvSpPr>
          <p:spPr>
            <a:xfrm>
              <a:off x="838200" y="3689770"/>
              <a:ext cx="772886" cy="10570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F21785-B24B-6B57-D872-1446B799C7CF}"/>
              </a:ext>
            </a:extLst>
          </p:cNvPr>
          <p:cNvGrpSpPr/>
          <p:nvPr/>
        </p:nvGrpSpPr>
        <p:grpSpPr>
          <a:xfrm>
            <a:off x="2698289" y="176794"/>
            <a:ext cx="2024481" cy="2569439"/>
            <a:chOff x="3553499" y="176794"/>
            <a:chExt cx="2024481" cy="25694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4682A8-B6E1-5CE5-404E-7D74355E1607}"/>
                </a:ext>
              </a:extLst>
            </p:cNvPr>
            <p:cNvGrpSpPr/>
            <p:nvPr/>
          </p:nvGrpSpPr>
          <p:grpSpPr>
            <a:xfrm>
              <a:off x="3589788" y="176794"/>
              <a:ext cx="1988192" cy="2569439"/>
              <a:chOff x="3531066" y="793085"/>
              <a:chExt cx="1988192" cy="25694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D6504C-E9BD-31BE-86B9-682137A52AA6}"/>
                  </a:ext>
                </a:extLst>
              </p:cNvPr>
              <p:cNvSpPr/>
              <p:nvPr/>
            </p:nvSpPr>
            <p:spPr>
              <a:xfrm>
                <a:off x="4303952" y="2305368"/>
                <a:ext cx="1215306" cy="10570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Requirements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15CED26-294F-B964-20F8-6E10B92D5099}"/>
                  </a:ext>
                </a:extLst>
              </p:cNvPr>
              <p:cNvSpPr/>
              <p:nvPr/>
            </p:nvSpPr>
            <p:spPr>
              <a:xfrm>
                <a:off x="3531068" y="793086"/>
                <a:ext cx="1332693" cy="3355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/>
                  <a:t>Blood for the blood god!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A2AE35-AED8-A63F-9E5D-0BD37BC4269E}"/>
                  </a:ext>
                </a:extLst>
              </p:cNvPr>
              <p:cNvSpPr/>
              <p:nvPr/>
            </p:nvSpPr>
            <p:spPr>
              <a:xfrm>
                <a:off x="4160967" y="1128645"/>
                <a:ext cx="1358291" cy="11912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Picture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2B388B-38D9-FD8A-10EF-61575B7591DE}"/>
                  </a:ext>
                </a:extLst>
              </p:cNvPr>
              <p:cNvSpPr/>
              <p:nvPr/>
            </p:nvSpPr>
            <p:spPr>
              <a:xfrm>
                <a:off x="3531066" y="1128645"/>
                <a:ext cx="629901" cy="119123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06FD12-86BF-97DB-FC59-1CAA51B28B69}"/>
                  </a:ext>
                </a:extLst>
              </p:cNvPr>
              <p:cNvSpPr/>
              <p:nvPr/>
            </p:nvSpPr>
            <p:spPr>
              <a:xfrm>
                <a:off x="4865829" y="793085"/>
                <a:ext cx="651361" cy="3355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Basic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C7A1A1-F610-828F-900E-AC23B4E3A572}"/>
                  </a:ext>
                </a:extLst>
              </p:cNvPr>
              <p:cNvSpPr/>
              <p:nvPr/>
            </p:nvSpPr>
            <p:spPr>
              <a:xfrm>
                <a:off x="3531066" y="2305510"/>
                <a:ext cx="772886" cy="105701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Location</a:t>
                </a:r>
              </a:p>
            </p:txBody>
          </p:sp>
        </p:grpSp>
        <p:pic>
          <p:nvPicPr>
            <p:cNvPr id="19" name="Picture 2" descr="Treasure Chest Vector Png - Black Treasure Chest Vector Png, Transparent  Png , Transparent Png Image - PNGitem">
              <a:extLst>
                <a:ext uri="{FF2B5EF4-FFF2-40B4-BE49-F238E27FC236}">
                  <a16:creationId xmlns:a16="http://schemas.microsoft.com/office/drawing/2014/main" id="{98CB6CFF-EDF0-3A47-E3AB-A5A18ECF1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898" y="1413832"/>
              <a:ext cx="303582" cy="27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Simple Man Person Silhouette Solid Black Stock Vector (Royalty Free)  1975921772 | Shutterstock">
              <a:extLst>
                <a:ext uri="{FF2B5EF4-FFF2-40B4-BE49-F238E27FC236}">
                  <a16:creationId xmlns:a16="http://schemas.microsoft.com/office/drawing/2014/main" id="{DD4BEE40-2B0C-52DA-8C3F-921BC57A7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16574" r="28684" b="18467"/>
            <a:stretch/>
          </p:blipFill>
          <p:spPr bwMode="auto">
            <a:xfrm>
              <a:off x="3971360" y="770703"/>
              <a:ext cx="186265" cy="335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221E7ED9-1A57-7EC4-C0BB-7DB224E12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160" y="481754"/>
              <a:ext cx="384778" cy="38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Vase Style Hydria Silhouette Transparent PNG &amp; SVG Vector">
              <a:extLst>
                <a:ext uri="{FF2B5EF4-FFF2-40B4-BE49-F238E27FC236}">
                  <a16:creationId xmlns:a16="http://schemas.microsoft.com/office/drawing/2014/main" id="{726C5B22-2F09-6C87-392D-AE5461FD7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934" y="1091455"/>
              <a:ext cx="303583" cy="303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634109-467C-BBB3-4289-A25DC5E5BC1E}"/>
                </a:ext>
              </a:extLst>
            </p:cNvPr>
            <p:cNvSpPr txBox="1"/>
            <p:nvPr/>
          </p:nvSpPr>
          <p:spPr>
            <a:xfrm>
              <a:off x="3553499" y="500552"/>
              <a:ext cx="3016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  <a:p>
              <a:r>
                <a:rPr lang="en-GB" dirty="0"/>
                <a:t>4</a:t>
              </a:r>
            </a:p>
            <a:p>
              <a:r>
                <a:rPr lang="en-GB" dirty="0"/>
                <a:t>-</a:t>
              </a:r>
            </a:p>
            <a:p>
              <a:r>
                <a:rPr lang="en-GB" dirty="0"/>
                <a:t>-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3A669A-AC62-FF5D-454E-D5A56FF80F56}"/>
              </a:ext>
            </a:extLst>
          </p:cNvPr>
          <p:cNvGrpSpPr/>
          <p:nvPr/>
        </p:nvGrpSpPr>
        <p:grpSpPr>
          <a:xfrm>
            <a:off x="2725934" y="3337825"/>
            <a:ext cx="1994768" cy="2569439"/>
            <a:chOff x="3546923" y="3058941"/>
            <a:chExt cx="1994768" cy="25694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B52CA7-3BD6-6F78-324A-EA223E770FBB}"/>
                </a:ext>
              </a:extLst>
            </p:cNvPr>
            <p:cNvGrpSpPr/>
            <p:nvPr/>
          </p:nvGrpSpPr>
          <p:grpSpPr>
            <a:xfrm>
              <a:off x="3553499" y="3058941"/>
              <a:ext cx="1988192" cy="2569439"/>
              <a:chOff x="3531066" y="793085"/>
              <a:chExt cx="1988192" cy="256943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CAD08CD-ABED-7688-7822-F082B31FCFF6}"/>
                  </a:ext>
                </a:extLst>
              </p:cNvPr>
              <p:cNvGrpSpPr/>
              <p:nvPr/>
            </p:nvGrpSpPr>
            <p:grpSpPr>
              <a:xfrm>
                <a:off x="3531066" y="793085"/>
                <a:ext cx="1988192" cy="2569439"/>
                <a:chOff x="3531066" y="793085"/>
                <a:chExt cx="1988192" cy="2569439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7A297D8-7EB3-9C78-A1AC-015E3271FA66}"/>
                    </a:ext>
                  </a:extLst>
                </p:cNvPr>
                <p:cNvSpPr/>
                <p:nvPr/>
              </p:nvSpPr>
              <p:spPr>
                <a:xfrm>
                  <a:off x="4303952" y="2305368"/>
                  <a:ext cx="1215306" cy="10570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Requirements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16CD818-BE7B-EAEE-604B-583A780CADAC}"/>
                    </a:ext>
                  </a:extLst>
                </p:cNvPr>
                <p:cNvSpPr/>
                <p:nvPr/>
              </p:nvSpPr>
              <p:spPr>
                <a:xfrm>
                  <a:off x="3531068" y="793086"/>
                  <a:ext cx="1332693" cy="33556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/>
                    <a:t>Skulls for the skull throne!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704E123-FCB3-83AB-37E4-C6C9E8E92EA5}"/>
                    </a:ext>
                  </a:extLst>
                </p:cNvPr>
                <p:cNvSpPr/>
                <p:nvPr/>
              </p:nvSpPr>
              <p:spPr>
                <a:xfrm>
                  <a:off x="4160967" y="1128645"/>
                  <a:ext cx="1358291" cy="11912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Picture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217B551-4767-DF97-D528-DF715BF09C7F}"/>
                    </a:ext>
                  </a:extLst>
                </p:cNvPr>
                <p:cNvSpPr/>
                <p:nvPr/>
              </p:nvSpPr>
              <p:spPr>
                <a:xfrm>
                  <a:off x="3531066" y="1128645"/>
                  <a:ext cx="629901" cy="119123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4334179-9E30-5908-61EE-6BD5DC73761D}"/>
                    </a:ext>
                  </a:extLst>
                </p:cNvPr>
                <p:cNvSpPr/>
                <p:nvPr/>
              </p:nvSpPr>
              <p:spPr>
                <a:xfrm>
                  <a:off x="4865829" y="793085"/>
                  <a:ext cx="651361" cy="33556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/>
                    <a:t>Advanced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EDE5DB1-5296-D43F-F526-7F1ACA390ED0}"/>
                    </a:ext>
                  </a:extLst>
                </p:cNvPr>
                <p:cNvSpPr/>
                <p:nvPr/>
              </p:nvSpPr>
              <p:spPr>
                <a:xfrm>
                  <a:off x="3531066" y="2305510"/>
                  <a:ext cx="772886" cy="10570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30" name="Picture 2" descr="Treasure Chest Vector Png - Black Treasure Chest Vector Png, Transparent  Png , Transparent Png Image - PNGitem">
                <a:extLst>
                  <a:ext uri="{FF2B5EF4-FFF2-40B4-BE49-F238E27FC236}">
                    <a16:creationId xmlns:a16="http://schemas.microsoft.com/office/drawing/2014/main" id="{DEF71210-4093-370F-6CA6-E601FD900A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6176" y="2030123"/>
                <a:ext cx="303582" cy="275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Simple Man Person Silhouette Solid Black Stock Vector (Royalty Free)  1975921772 | Shutterstock">
                <a:extLst>
                  <a:ext uri="{FF2B5EF4-FFF2-40B4-BE49-F238E27FC236}">
                    <a16:creationId xmlns:a16="http://schemas.microsoft.com/office/drawing/2014/main" id="{DA89F981-EB01-80B3-02A9-6D44DFAA9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85" t="16574" r="28684" b="18467"/>
              <a:stretch/>
            </p:blipFill>
            <p:spPr bwMode="auto">
              <a:xfrm>
                <a:off x="3912638" y="1386994"/>
                <a:ext cx="186265" cy="335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0" descr="Pin by pandabaker on sheep | Sheep silhouette, Silhouette art, Silhouette">
                <a:extLst>
                  <a:ext uri="{FF2B5EF4-FFF2-40B4-BE49-F238E27FC236}">
                    <a16:creationId xmlns:a16="http://schemas.microsoft.com/office/drawing/2014/main" id="{7F22F386-16C6-2719-0318-3824FC66B2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8438" y="1098045"/>
                <a:ext cx="384778" cy="384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2" descr="Vase Style Hydria Silhouette Transparent PNG &amp; SVG Vector">
                <a:extLst>
                  <a:ext uri="{FF2B5EF4-FFF2-40B4-BE49-F238E27FC236}">
                    <a16:creationId xmlns:a16="http://schemas.microsoft.com/office/drawing/2014/main" id="{D743CE83-53A8-E742-1E1A-E4D588A5E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4212" y="1707746"/>
                <a:ext cx="303583" cy="303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B388B9-237F-0910-AB81-FC56ED52770D}"/>
                </a:ext>
              </a:extLst>
            </p:cNvPr>
            <p:cNvSpPr txBox="1"/>
            <p:nvPr/>
          </p:nvSpPr>
          <p:spPr>
            <a:xfrm>
              <a:off x="3546923" y="3394500"/>
              <a:ext cx="3016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  <a:p>
              <a:r>
                <a:rPr lang="en-GB" dirty="0"/>
                <a:t>8</a:t>
              </a:r>
            </a:p>
            <a:p>
              <a:r>
                <a:rPr lang="en-GB" dirty="0"/>
                <a:t>-</a:t>
              </a:r>
            </a:p>
            <a:p>
              <a:r>
                <a:rPr lang="en-GB" dirty="0"/>
                <a:t>-</a:t>
              </a:r>
            </a:p>
          </p:txBody>
        </p:sp>
      </p:grpSp>
      <p:pic>
        <p:nvPicPr>
          <p:cNvPr id="43" name="Picture 22" descr="35,184 Cleavers Images, Stock Photos &amp; Vectors | Shutterstock">
            <a:extLst>
              <a:ext uri="{FF2B5EF4-FFF2-40B4-BE49-F238E27FC236}">
                <a16:creationId xmlns:a16="http://schemas.microsoft.com/office/drawing/2014/main" id="{03E71A85-4831-9608-2305-754BB5EBB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5" b="14590"/>
          <a:stretch/>
        </p:blipFill>
        <p:spPr bwMode="auto">
          <a:xfrm>
            <a:off x="2729433" y="5004703"/>
            <a:ext cx="775963" cy="6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EB42587-C1BF-2DA6-C9AA-D98E639ED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393" y="187246"/>
            <a:ext cx="1893478" cy="25845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ED996FF-1D22-DBF5-B5C1-78C28F18577F}"/>
              </a:ext>
            </a:extLst>
          </p:cNvPr>
          <p:cNvSpPr txBox="1"/>
          <p:nvPr/>
        </p:nvSpPr>
        <p:spPr>
          <a:xfrm>
            <a:off x="5648740" y="512354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138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8501E-3622-8E92-54F1-78A690FF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3" y="245969"/>
            <a:ext cx="1893478" cy="2584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99F30-1EAA-E7CA-6A1E-5074A4EFADFC}"/>
              </a:ext>
            </a:extLst>
          </p:cNvPr>
          <p:cNvSpPr txBox="1"/>
          <p:nvPr/>
        </p:nvSpPr>
        <p:spPr>
          <a:xfrm>
            <a:off x="162340" y="57107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pPr algn="ctr"/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67B4BC-A574-8463-65DD-B46310BDF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25" y="3702394"/>
            <a:ext cx="1893478" cy="2584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789197-A57B-2555-B627-21A71BE1EE19}"/>
              </a:ext>
            </a:extLst>
          </p:cNvPr>
          <p:cNvSpPr txBox="1"/>
          <p:nvPr/>
        </p:nvSpPr>
        <p:spPr>
          <a:xfrm>
            <a:off x="2239672" y="4027502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9ACAE-A042-1DE4-B407-9DA09005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69" y="232239"/>
            <a:ext cx="1893478" cy="2584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B62507-BC38-8E12-2026-A8CB86B73E2D}"/>
              </a:ext>
            </a:extLst>
          </p:cNvPr>
          <p:cNvSpPr txBox="1"/>
          <p:nvPr/>
        </p:nvSpPr>
        <p:spPr>
          <a:xfrm>
            <a:off x="4374316" y="5573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9AA46B-8330-4A10-888A-97FED8D8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3" y="3702394"/>
            <a:ext cx="1893478" cy="25845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CBF925-1F8E-BE28-BEA1-E3423673C1CB}"/>
              </a:ext>
            </a:extLst>
          </p:cNvPr>
          <p:cNvSpPr txBox="1"/>
          <p:nvPr/>
        </p:nvSpPr>
        <p:spPr>
          <a:xfrm>
            <a:off x="162340" y="4027502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1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23" name="Picture 2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D62C09DA-2553-0561-AFE9-070E168CC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75" y="5486838"/>
            <a:ext cx="476416" cy="4764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E47700-1FC5-6D47-0E5A-78F6FEF3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82" y="232239"/>
            <a:ext cx="1893478" cy="25845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595B2A-0DAE-292B-B82A-63082D2AC866}"/>
              </a:ext>
            </a:extLst>
          </p:cNvPr>
          <p:cNvSpPr txBox="1"/>
          <p:nvPr/>
        </p:nvSpPr>
        <p:spPr>
          <a:xfrm>
            <a:off x="2292629" y="5573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4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8ED534-8EDD-ED35-FB62-2E7807FE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09" y="232239"/>
            <a:ext cx="1893478" cy="25845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778BD1-0A5C-C164-23C9-BD474CD494BD}"/>
              </a:ext>
            </a:extLst>
          </p:cNvPr>
          <p:cNvSpPr txBox="1"/>
          <p:nvPr/>
        </p:nvSpPr>
        <p:spPr>
          <a:xfrm>
            <a:off x="6480656" y="5573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4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7DC940-F6B3-0C29-8416-F7711AD8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649" y="245969"/>
            <a:ext cx="1893478" cy="25845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194744-D966-F078-184D-457C6813586A}"/>
              </a:ext>
            </a:extLst>
          </p:cNvPr>
          <p:cNvSpPr txBox="1"/>
          <p:nvPr/>
        </p:nvSpPr>
        <p:spPr>
          <a:xfrm>
            <a:off x="8610240" y="571077"/>
            <a:ext cx="255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07CECEF-AAFD-D9D9-D0E5-DB0B99E4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65" y="3686242"/>
            <a:ext cx="1893478" cy="25845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EBF620-8BF2-E1C7-1863-CD25824CC905}"/>
              </a:ext>
            </a:extLst>
          </p:cNvPr>
          <p:cNvSpPr txBox="1"/>
          <p:nvPr/>
        </p:nvSpPr>
        <p:spPr>
          <a:xfrm>
            <a:off x="4346012" y="40113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33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F6A21682-7049-458F-C7CA-145C567F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3653" y="5415261"/>
            <a:ext cx="666040" cy="6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3C189BE-2F9A-DD76-E40E-4BCE88787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73" y="5431169"/>
            <a:ext cx="557169" cy="5571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32366F2-AD82-8D8A-D1C5-4710CE99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09" y="3686242"/>
            <a:ext cx="1893478" cy="25845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65E6D2-58EB-3DE0-70D2-E85CF92D7CB2}"/>
              </a:ext>
            </a:extLst>
          </p:cNvPr>
          <p:cNvSpPr txBox="1"/>
          <p:nvPr/>
        </p:nvSpPr>
        <p:spPr>
          <a:xfrm>
            <a:off x="6480656" y="40113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4</a:t>
            </a:r>
          </a:p>
        </p:txBody>
      </p:sp>
      <p:pic>
        <p:nvPicPr>
          <p:cNvPr id="39" name="Picture 38" descr="22 Rice Bag Silhouette Illustrations &amp; Clip Art - iStock">
            <a:extLst>
              <a:ext uri="{FF2B5EF4-FFF2-40B4-BE49-F238E27FC236}">
                <a16:creationId xmlns:a16="http://schemas.microsoft.com/office/drawing/2014/main" id="{7F30C8AE-ED32-389D-5D18-9CF921E9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78" y="5451407"/>
            <a:ext cx="547275" cy="5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E1402AA-DD03-63A9-1D3C-D7AEB943BE95}"/>
              </a:ext>
            </a:extLst>
          </p:cNvPr>
          <p:cNvSpPr txBox="1"/>
          <p:nvPr/>
        </p:nvSpPr>
        <p:spPr>
          <a:xfrm>
            <a:off x="7554586" y="545803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9B521EE-7130-CF10-856D-79D5F0BB3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26" y="3686242"/>
            <a:ext cx="1893478" cy="25845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A8625D5-C7B3-187E-2E8B-7A62238FD87A}"/>
              </a:ext>
            </a:extLst>
          </p:cNvPr>
          <p:cNvSpPr txBox="1"/>
          <p:nvPr/>
        </p:nvSpPr>
        <p:spPr>
          <a:xfrm>
            <a:off x="8619973" y="40113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5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132" name="Picture 2" descr="Crescent Moon Silhouette | Moon silhouette, Silhouette tattoos, Silhouette  clip art">
            <a:extLst>
              <a:ext uri="{FF2B5EF4-FFF2-40B4-BE49-F238E27FC236}">
                <a16:creationId xmlns:a16="http://schemas.microsoft.com/office/drawing/2014/main" id="{7389EFD7-E065-A2BA-F0EE-661B3DBC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86" y="5406872"/>
            <a:ext cx="608073" cy="60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itle 1">
            <a:extLst>
              <a:ext uri="{FF2B5EF4-FFF2-40B4-BE49-F238E27FC236}">
                <a16:creationId xmlns:a16="http://schemas.microsoft.com/office/drawing/2014/main" id="{346502CE-1A4E-8A1A-A63A-275DE865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87" y="2618484"/>
            <a:ext cx="5758112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Basic rituals</a:t>
            </a:r>
            <a:endParaRPr lang="en-GB" b="1" dirty="0"/>
          </a:p>
        </p:txBody>
      </p:sp>
      <p:pic>
        <p:nvPicPr>
          <p:cNvPr id="135" name="Picture 1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E6DC689-6EFB-03CD-BB8D-FBD0E8F05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40" y="5362930"/>
            <a:ext cx="665511" cy="66551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544CB7A-0240-5BCA-F698-99FD4DAE8DDB}"/>
              </a:ext>
            </a:extLst>
          </p:cNvPr>
          <p:cNvGrpSpPr/>
          <p:nvPr/>
        </p:nvGrpSpPr>
        <p:grpSpPr>
          <a:xfrm>
            <a:off x="9859988" y="1905939"/>
            <a:ext cx="500371" cy="705742"/>
            <a:chOff x="2418588" y="1168432"/>
            <a:chExt cx="2109793" cy="2975730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9F04EE2-05BA-4E2B-8080-13CB0035A7C7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609B7CE-3E3E-EC04-5252-718790C5DD49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0A56EE0-20F5-27E8-7DF9-9320A9756F5D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7F48463-7B16-FEC3-C020-C6B336993653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EEF37CE-FAE0-0312-1259-A3D4577A6FDC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11D1AF6-8D30-569D-B177-64DB6F5BFDFF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FBD3F41-07D8-1474-E8D4-E4A45335CEBF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DACA1F6-E317-BF3D-7831-029A29AA3111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E64BBB5-7548-3323-3937-ECB4C947787C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1B8C1830-7FED-C5E7-1E09-66019B232662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C4060E54-2AB3-BA5D-B3EE-2C21DA5E7E5A}"/>
              </a:ext>
            </a:extLst>
          </p:cNvPr>
          <p:cNvSpPr txBox="1"/>
          <p:nvPr/>
        </p:nvSpPr>
        <p:spPr>
          <a:xfrm>
            <a:off x="9473975" y="1651869"/>
            <a:ext cx="59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+2</a:t>
            </a:r>
          </a:p>
        </p:txBody>
      </p:sp>
    </p:spTree>
    <p:extLst>
      <p:ext uri="{BB962C8B-B14F-4D97-AF65-F5344CB8AC3E}">
        <p14:creationId xmlns:p14="http://schemas.microsoft.com/office/powerpoint/2010/main" val="97115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8501E-3622-8E92-54F1-78A690FF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6993" y="245969"/>
            <a:ext cx="1893478" cy="2584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99F30-1EAA-E7CA-6A1E-5074A4EFADFC}"/>
              </a:ext>
            </a:extLst>
          </p:cNvPr>
          <p:cNvSpPr txBox="1"/>
          <p:nvPr/>
        </p:nvSpPr>
        <p:spPr>
          <a:xfrm>
            <a:off x="162340" y="57107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  <a:p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67B4BC-A574-8463-65DD-B46310BDFA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64325" y="3702394"/>
            <a:ext cx="1893478" cy="2584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789197-A57B-2555-B627-21A71BE1EE19}"/>
              </a:ext>
            </a:extLst>
          </p:cNvPr>
          <p:cNvSpPr txBox="1"/>
          <p:nvPr/>
        </p:nvSpPr>
        <p:spPr>
          <a:xfrm>
            <a:off x="2239672" y="4027502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4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39ACAE-A042-1DE4-B407-9DA09005D9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8969" y="232239"/>
            <a:ext cx="1893478" cy="25845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B62507-BC38-8E12-2026-A8CB86B73E2D}"/>
              </a:ext>
            </a:extLst>
          </p:cNvPr>
          <p:cNvSpPr txBox="1"/>
          <p:nvPr/>
        </p:nvSpPr>
        <p:spPr>
          <a:xfrm>
            <a:off x="4374316" y="5573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9AA46B-8330-4A10-888A-97FED8D8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6993" y="3702394"/>
            <a:ext cx="1893478" cy="25845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CBF925-1F8E-BE28-BEA1-E3423673C1CB}"/>
              </a:ext>
            </a:extLst>
          </p:cNvPr>
          <p:cNvSpPr txBox="1"/>
          <p:nvPr/>
        </p:nvSpPr>
        <p:spPr>
          <a:xfrm>
            <a:off x="162340" y="4027502"/>
            <a:ext cx="301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4</a:t>
            </a:r>
          </a:p>
          <a:p>
            <a:pPr algn="ctr"/>
            <a:r>
              <a:rPr lang="en-GB" dirty="0"/>
              <a:t>4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E47700-1FC5-6D47-0E5A-78F6FEF3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17282" y="232239"/>
            <a:ext cx="1893478" cy="25845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595B2A-0DAE-292B-B82A-63082D2AC866}"/>
              </a:ext>
            </a:extLst>
          </p:cNvPr>
          <p:cNvSpPr txBox="1"/>
          <p:nvPr/>
        </p:nvSpPr>
        <p:spPr>
          <a:xfrm>
            <a:off x="2292629" y="5573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8ED534-8EDD-ED35-FB62-2E7807FE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5309" y="232239"/>
            <a:ext cx="1893478" cy="25845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778BD1-0A5C-C164-23C9-BD474CD494BD}"/>
              </a:ext>
            </a:extLst>
          </p:cNvPr>
          <p:cNvSpPr txBox="1"/>
          <p:nvPr/>
        </p:nvSpPr>
        <p:spPr>
          <a:xfrm>
            <a:off x="6480656" y="5573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6</a:t>
            </a:r>
          </a:p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7DC940-F6B3-0C29-8416-F7711AD8AD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11649" y="245969"/>
            <a:ext cx="1893478" cy="25845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194744-D966-F078-184D-457C6813586A}"/>
              </a:ext>
            </a:extLst>
          </p:cNvPr>
          <p:cNvSpPr txBox="1"/>
          <p:nvPr/>
        </p:nvSpPr>
        <p:spPr>
          <a:xfrm>
            <a:off x="8586996" y="57107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07CECEF-AAFD-D9D9-D0E5-DB0B99E4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70665" y="3686242"/>
            <a:ext cx="1893478" cy="25845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EBF620-8BF2-E1C7-1863-CD25824CC905}"/>
              </a:ext>
            </a:extLst>
          </p:cNvPr>
          <p:cNvSpPr txBox="1"/>
          <p:nvPr/>
        </p:nvSpPr>
        <p:spPr>
          <a:xfrm>
            <a:off x="4346012" y="40113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32366F2-AD82-8D8A-D1C5-4710CE99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5309" y="3686242"/>
            <a:ext cx="1893478" cy="25845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65E6D2-58EB-3DE0-70D2-E85CF92D7CB2}"/>
              </a:ext>
            </a:extLst>
          </p:cNvPr>
          <p:cNvSpPr txBox="1"/>
          <p:nvPr/>
        </p:nvSpPr>
        <p:spPr>
          <a:xfrm>
            <a:off x="6480656" y="40113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4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-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9B521EE-7130-CF10-856D-79D5F0BB33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44626" y="3686242"/>
            <a:ext cx="1893478" cy="25845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A8625D5-C7B3-187E-2E8B-7A62238FD87A}"/>
              </a:ext>
            </a:extLst>
          </p:cNvPr>
          <p:cNvSpPr txBox="1"/>
          <p:nvPr/>
        </p:nvSpPr>
        <p:spPr>
          <a:xfrm>
            <a:off x="8619973" y="40113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-</a:t>
            </a:r>
          </a:p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2</a:t>
            </a:r>
          </a:p>
        </p:txBody>
      </p:sp>
      <p:pic>
        <p:nvPicPr>
          <p:cNvPr id="132" name="Picture 2" descr="Crescent Moon Silhouette | Moon silhouette, Silhouette tattoos, Silhouette  clip art">
            <a:extLst>
              <a:ext uri="{FF2B5EF4-FFF2-40B4-BE49-F238E27FC236}">
                <a16:creationId xmlns:a16="http://schemas.microsoft.com/office/drawing/2014/main" id="{7389EFD7-E065-A2BA-F0EE-661B3DBC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802" y="5704478"/>
            <a:ext cx="464376" cy="4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79CCAF-4CAE-A94C-506E-55272A766BAF}"/>
              </a:ext>
            </a:extLst>
          </p:cNvPr>
          <p:cNvSpPr txBox="1">
            <a:spLocks/>
          </p:cNvSpPr>
          <p:nvPr/>
        </p:nvSpPr>
        <p:spPr>
          <a:xfrm>
            <a:off x="822087" y="2618484"/>
            <a:ext cx="5758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b="1" dirty="0"/>
              <a:t>Advanced rituals</a:t>
            </a:r>
            <a:endParaRPr lang="en-GB" b="1" dirty="0"/>
          </a:p>
        </p:txBody>
      </p:sp>
      <p:pic>
        <p:nvPicPr>
          <p:cNvPr id="5" name="Picture 22" descr="35,184 Cleavers Images, Stock Photos &amp; Vectors | Shutterstock">
            <a:extLst>
              <a:ext uri="{FF2B5EF4-FFF2-40B4-BE49-F238E27FC236}">
                <a16:creationId xmlns:a16="http://schemas.microsoft.com/office/drawing/2014/main" id="{BB185FD5-823A-B165-7BD7-358D2C438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5" b="14590"/>
          <a:stretch/>
        </p:blipFill>
        <p:spPr bwMode="auto">
          <a:xfrm>
            <a:off x="2395757" y="5419347"/>
            <a:ext cx="754805" cy="63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C1146B21-FA71-DF3A-FDED-7EEAB17F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70" y="5280737"/>
            <a:ext cx="885186" cy="8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hurch Drawing Clip art - Church png download - 640*640 - Free Transparent  Church png Download. - Clip Art Library">
            <a:extLst>
              <a:ext uri="{FF2B5EF4-FFF2-40B4-BE49-F238E27FC236}">
                <a16:creationId xmlns:a16="http://schemas.microsoft.com/office/drawing/2014/main" id="{E1D3E14F-4486-7FBB-9112-966B335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30" y="5326642"/>
            <a:ext cx="762892" cy="7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270956-7C4F-47D1-D63E-52C7A418944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6534" y="1923128"/>
            <a:ext cx="501824" cy="669521"/>
          </a:xfrm>
          <a:prstGeom prst="rect">
            <a:avLst/>
          </a:prstGeom>
        </p:spPr>
      </p:pic>
      <p:pic>
        <p:nvPicPr>
          <p:cNvPr id="14" name="Picture 2" descr="Castle svg custom svg popular svg Cricut Clipart Cricut image 1">
            <a:extLst>
              <a:ext uri="{FF2B5EF4-FFF2-40B4-BE49-F238E27FC236}">
                <a16:creationId xmlns:a16="http://schemas.microsoft.com/office/drawing/2014/main" id="{204BCB33-1736-84A0-B93B-747F25AF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84" y="5211679"/>
            <a:ext cx="885187" cy="9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Pickaxe Icon Silhouette On White Background Stock Illustration - Download  Image Now - iStock">
            <a:extLst>
              <a:ext uri="{FF2B5EF4-FFF2-40B4-BE49-F238E27FC236}">
                <a16:creationId xmlns:a16="http://schemas.microsoft.com/office/drawing/2014/main" id="{0D195660-9D52-335C-02C8-06647CA03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15392" r="15385" b="14103"/>
          <a:stretch/>
        </p:blipFill>
        <p:spPr bwMode="auto">
          <a:xfrm>
            <a:off x="6689847" y="1985289"/>
            <a:ext cx="628046" cy="61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Grave Silhouette Vector Images (over 10,000)">
            <a:extLst>
              <a:ext uri="{FF2B5EF4-FFF2-40B4-BE49-F238E27FC236}">
                <a16:creationId xmlns:a16="http://schemas.microsoft.com/office/drawing/2014/main" id="{A00F0B5C-B50B-AE2E-15AA-7E9BF5DCB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20012" r="25991" b="22388"/>
          <a:stretch/>
        </p:blipFill>
        <p:spPr bwMode="auto">
          <a:xfrm>
            <a:off x="367649" y="1923128"/>
            <a:ext cx="569020" cy="7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400+ Free Houses Silhouette &amp; Silhouette Images">
            <a:extLst>
              <a:ext uri="{FF2B5EF4-FFF2-40B4-BE49-F238E27FC236}">
                <a16:creationId xmlns:a16="http://schemas.microsoft.com/office/drawing/2014/main" id="{03434958-7053-EAB3-F3BC-5E6CB185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79" y="1988435"/>
            <a:ext cx="569020" cy="5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575866B-615C-810A-7071-F5AA864EFA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59" y="1975093"/>
            <a:ext cx="625946" cy="62594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25FCE14-4805-1AC0-F4C5-CC4CFA9A4E80}"/>
              </a:ext>
            </a:extLst>
          </p:cNvPr>
          <p:cNvSpPr txBox="1"/>
          <p:nvPr/>
        </p:nvSpPr>
        <p:spPr>
          <a:xfrm>
            <a:off x="1173480" y="205439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pic>
        <p:nvPicPr>
          <p:cNvPr id="1028" name="Picture 4" descr="concise,design,image,eye,eye clipart,symbol clipart | Eye symbol, Eye logo,  Eye illustration">
            <a:extLst>
              <a:ext uri="{FF2B5EF4-FFF2-40B4-BE49-F238E27FC236}">
                <a16:creationId xmlns:a16="http://schemas.microsoft.com/office/drawing/2014/main" id="{DC7E4E33-8E62-77AB-2D36-F6C58531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9" y="5451158"/>
            <a:ext cx="1053926" cy="6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92C0CA-3E70-F47F-63C1-E60A56F68F6E}"/>
              </a:ext>
            </a:extLst>
          </p:cNvPr>
          <p:cNvSpPr txBox="1"/>
          <p:nvPr/>
        </p:nvSpPr>
        <p:spPr>
          <a:xfrm>
            <a:off x="162340" y="523903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pic>
        <p:nvPicPr>
          <p:cNvPr id="43" name="Picture 4" descr="concise,design,image,eye,eye clipart,symbol clipart | Eye symbol, Eye logo,  Eye illustration">
            <a:extLst>
              <a:ext uri="{FF2B5EF4-FFF2-40B4-BE49-F238E27FC236}">
                <a16:creationId xmlns:a16="http://schemas.microsoft.com/office/drawing/2014/main" id="{4C6D6640-A16D-423D-5740-47F8E75D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03" y="1997030"/>
            <a:ext cx="1053926" cy="6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DBD7F4F-925B-D209-F536-3F6B7F0805ED}"/>
              </a:ext>
            </a:extLst>
          </p:cNvPr>
          <p:cNvSpPr txBox="1"/>
          <p:nvPr/>
        </p:nvSpPr>
        <p:spPr>
          <a:xfrm>
            <a:off x="2372132" y="1767202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pic>
        <p:nvPicPr>
          <p:cNvPr id="45" name="Picture 44" descr="22 Rice Bag Silhouette Illustrations &amp; Clip Art - iStock">
            <a:extLst>
              <a:ext uri="{FF2B5EF4-FFF2-40B4-BE49-F238E27FC236}">
                <a16:creationId xmlns:a16="http://schemas.microsoft.com/office/drawing/2014/main" id="{DF19773C-B012-1C63-E73C-B17F9EA3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248" y="5157531"/>
            <a:ext cx="547275" cy="5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35E4988-834E-96E4-495E-A566C3AF77AD}"/>
              </a:ext>
            </a:extLst>
          </p:cNvPr>
          <p:cNvSpPr txBox="1"/>
          <p:nvPr/>
        </p:nvSpPr>
        <p:spPr>
          <a:xfrm>
            <a:off x="9569218" y="505590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BB0384-203B-52E7-7AE1-3A931B13A11F}"/>
              </a:ext>
            </a:extLst>
          </p:cNvPr>
          <p:cNvGrpSpPr/>
          <p:nvPr/>
        </p:nvGrpSpPr>
        <p:grpSpPr>
          <a:xfrm>
            <a:off x="3470959" y="5393986"/>
            <a:ext cx="500371" cy="705742"/>
            <a:chOff x="2418588" y="1168432"/>
            <a:chExt cx="2109793" cy="297573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CA2C06-5716-B55E-2DF8-DF5E46E266BD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D1FB84A-DF98-2779-4B02-3C4C4404298A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7C02897-B3D2-733F-7085-3E58602E3558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496884B-2FAA-984A-37C8-CA824F4A6A22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54C92DF-1442-B80E-BAA3-7B00C3268BCE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A7CE07-76C4-A320-F3BA-F6D8947ED3CD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DF4852-E67A-953F-9BDF-4EBB6B190F36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AF01164-5582-DEA6-9CEA-A23B6C6EE0E2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637236-954A-23C9-28D0-1CBF76717791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80A05F6-54B8-E683-128B-70886C199983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89C2D7E-E7A3-6864-FEE2-80DC69A52B05}"/>
              </a:ext>
            </a:extLst>
          </p:cNvPr>
          <p:cNvSpPr txBox="1"/>
          <p:nvPr/>
        </p:nvSpPr>
        <p:spPr>
          <a:xfrm>
            <a:off x="3134852" y="5158959"/>
            <a:ext cx="51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-1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DAAB19-176D-01B7-5C0C-2141356A6448}"/>
              </a:ext>
            </a:extLst>
          </p:cNvPr>
          <p:cNvGrpSpPr/>
          <p:nvPr/>
        </p:nvGrpSpPr>
        <p:grpSpPr>
          <a:xfrm>
            <a:off x="3520395" y="1905939"/>
            <a:ext cx="500371" cy="705742"/>
            <a:chOff x="2418588" y="1168432"/>
            <a:chExt cx="2109793" cy="297573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D11447-FF5B-72D4-862C-174E26AA4A05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23285F-927C-A172-CAFD-9F0D7C01C56A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44B6D13-B372-F9A3-0808-383B194990AC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316C3BB-F76A-3AAB-9B38-6F4612A7D06E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416844E-46C8-D9B6-BC29-23D74BF9C918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A733F92-D878-B828-7138-65AB0735AF46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C893C67-B6AE-D69E-A50A-FD280851C2B6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BA5746E-4C22-FE2B-AB0B-942F94674651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D8B66AA-FAFD-1200-D377-D7EF7C6EE3D6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4E12808-F369-3930-7E39-F5ADC808CFBB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74E1853-D8F0-906D-EC5B-A6B3B010AC83}"/>
              </a:ext>
            </a:extLst>
          </p:cNvPr>
          <p:cNvSpPr txBox="1"/>
          <p:nvPr/>
        </p:nvSpPr>
        <p:spPr>
          <a:xfrm>
            <a:off x="3200125" y="1651869"/>
            <a:ext cx="59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+1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1D81707-B377-95BC-D1BA-2F96F4DF6136}"/>
              </a:ext>
            </a:extLst>
          </p:cNvPr>
          <p:cNvGrpSpPr/>
          <p:nvPr/>
        </p:nvGrpSpPr>
        <p:grpSpPr>
          <a:xfrm>
            <a:off x="6750555" y="5351607"/>
            <a:ext cx="500371" cy="705742"/>
            <a:chOff x="2418588" y="1168432"/>
            <a:chExt cx="2109793" cy="2975730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F8521B3-3389-7552-3392-B6B2895E4023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FC36F93-2A1B-61D9-3925-805E2F97CB66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BDF720A-1C5D-9ABF-AF39-E18C35D173E4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01AA396-50F0-31A4-7727-228B77FB9D65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F0D39AF-D022-C76F-C2E8-EB7FB1F756A7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C424294-489A-62F1-3DAD-0BE75230963E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7047CB9-4FDB-041D-A2E9-5054838EF12A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7476378-8955-3DCF-F668-3ABAEA7EC601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5C7C2B6-38AD-0697-9ACF-FAE6C23FF735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9ED5590-F156-25E9-D90D-0DB213047F07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8B40744-8A36-AA3C-E0BB-88EF7E91F2DC}"/>
              </a:ext>
            </a:extLst>
          </p:cNvPr>
          <p:cNvSpPr txBox="1"/>
          <p:nvPr/>
        </p:nvSpPr>
        <p:spPr>
          <a:xfrm>
            <a:off x="6526114" y="5138878"/>
            <a:ext cx="51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pic>
        <p:nvPicPr>
          <p:cNvPr id="150" name="Picture 14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5890A120-B6AF-C62C-D6AA-1AC277CEE3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40" y="5234471"/>
            <a:ext cx="476416" cy="476416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406B0074-5A9C-6E95-9B9A-89E352D66218}"/>
              </a:ext>
            </a:extLst>
          </p:cNvPr>
          <p:cNvSpPr txBox="1"/>
          <p:nvPr/>
        </p:nvSpPr>
        <p:spPr>
          <a:xfrm>
            <a:off x="7429043" y="517335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193C83-CE06-AA8B-8949-419E46E0E80B}"/>
              </a:ext>
            </a:extLst>
          </p:cNvPr>
          <p:cNvSpPr txBox="1"/>
          <p:nvPr/>
        </p:nvSpPr>
        <p:spPr>
          <a:xfrm>
            <a:off x="7445919" y="564270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pic>
        <p:nvPicPr>
          <p:cNvPr id="153" name="Picture 152" descr="22 Rice Bag Silhouette Illustrations &amp; Clip Art - iStock">
            <a:extLst>
              <a:ext uri="{FF2B5EF4-FFF2-40B4-BE49-F238E27FC236}">
                <a16:creationId xmlns:a16="http://schemas.microsoft.com/office/drawing/2014/main" id="{14620E83-3EDB-4166-90FA-2EB2CAAB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979" y="5645435"/>
            <a:ext cx="547275" cy="5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oncise,design,image,eye,eye clipart,symbol clipart | Eye symbol, Eye logo,  Eye illustration">
            <a:extLst>
              <a:ext uri="{FF2B5EF4-FFF2-40B4-BE49-F238E27FC236}">
                <a16:creationId xmlns:a16="http://schemas.microsoft.com/office/drawing/2014/main" id="{BD87E668-B9C7-8E81-79E4-E2D815F46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41" y="1995442"/>
            <a:ext cx="1053926" cy="6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9C7A4D-1885-97FA-5A6B-63FDB46BDEC2}"/>
              </a:ext>
            </a:extLst>
          </p:cNvPr>
          <p:cNvSpPr txBox="1"/>
          <p:nvPr/>
        </p:nvSpPr>
        <p:spPr>
          <a:xfrm>
            <a:off x="7366778" y="1694487"/>
            <a:ext cx="58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±1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4C9D6-2447-126C-8BA4-D8EEA1DF6E07}"/>
              </a:ext>
            </a:extLst>
          </p:cNvPr>
          <p:cNvSpPr txBox="1"/>
          <p:nvPr/>
        </p:nvSpPr>
        <p:spPr>
          <a:xfrm>
            <a:off x="5271175" y="508895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pic>
        <p:nvPicPr>
          <p:cNvPr id="33" name="Picture 32" descr="22 Rice Bag Silhouette Illustrations &amp; Clip Art - iStock">
            <a:extLst>
              <a:ext uri="{FF2B5EF4-FFF2-40B4-BE49-F238E27FC236}">
                <a16:creationId xmlns:a16="http://schemas.microsoft.com/office/drawing/2014/main" id="{343CFFA2-B50E-4641-189C-4E0FE988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76" y="2014428"/>
            <a:ext cx="547275" cy="5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7E21826-AEF7-BE1D-2C1F-2842AD897D3E}"/>
              </a:ext>
            </a:extLst>
          </p:cNvPr>
          <p:cNvSpPr txBox="1"/>
          <p:nvPr/>
        </p:nvSpPr>
        <p:spPr>
          <a:xfrm>
            <a:off x="5369354" y="175767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pic>
        <p:nvPicPr>
          <p:cNvPr id="39" name="Picture 3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4F53C36-7049-930F-7161-25C7361334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25" y="5536290"/>
            <a:ext cx="396612" cy="396612"/>
          </a:xfrm>
          <a:prstGeom prst="rect">
            <a:avLst/>
          </a:prstGeom>
        </p:spPr>
      </p:pic>
      <p:pic>
        <p:nvPicPr>
          <p:cNvPr id="40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BB23AFB0-03B0-A5FF-38B3-51D374B4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86" y="5064240"/>
            <a:ext cx="578463" cy="5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A93DC4A-E5C7-0F02-9A1C-E90B7D7755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2" y="5932902"/>
            <a:ext cx="337869" cy="337869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11EA8EE4-4037-2D15-B335-1ED1F1E0494B}"/>
              </a:ext>
            </a:extLst>
          </p:cNvPr>
          <p:cNvSpPr txBox="1"/>
          <p:nvPr/>
        </p:nvSpPr>
        <p:spPr>
          <a:xfrm>
            <a:off x="1129087" y="511634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A7843D-C184-09AF-19CA-C8BB34D18165}"/>
              </a:ext>
            </a:extLst>
          </p:cNvPr>
          <p:cNvSpPr txBox="1"/>
          <p:nvPr/>
        </p:nvSpPr>
        <p:spPr>
          <a:xfrm>
            <a:off x="1137683" y="544949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EEF8D9F-0387-CB17-235F-2B120294F71F}"/>
              </a:ext>
            </a:extLst>
          </p:cNvPr>
          <p:cNvSpPr txBox="1"/>
          <p:nvPr/>
        </p:nvSpPr>
        <p:spPr>
          <a:xfrm>
            <a:off x="1129924" y="5827924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48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A4DDB0-ED98-77A8-0C9A-58C7F6EC14EF}"/>
              </a:ext>
            </a:extLst>
          </p:cNvPr>
          <p:cNvGrpSpPr/>
          <p:nvPr/>
        </p:nvGrpSpPr>
        <p:grpSpPr>
          <a:xfrm>
            <a:off x="2628313" y="2036427"/>
            <a:ext cx="987334" cy="1392573"/>
            <a:chOff x="2418588" y="1168432"/>
            <a:chExt cx="2109793" cy="297573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F0B2CE-9A1A-DBAE-5FBB-7386FD0FE350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BD2A14-2BEB-6859-B979-781D483ECC5C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5E5707-1E75-60EE-3235-D796AA2E79D0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8870703-5D72-B7FE-7F70-A5C77284B54F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E0AC8-25D1-7C50-6AED-A35E9C2D7B84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B22A02-DD7B-233B-44C2-7FCD9296C53C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249E06-2708-0E84-47C0-E5ED541BA9AA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3E2701-93BD-B57E-A9B4-21734C4FE091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95C901-E846-CFE9-68E3-CE66973E3532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2C85C1D-3069-85A6-9A55-D03243E1593C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385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EB2692-A6EF-534E-4DB0-19A36217548B}"/>
              </a:ext>
            </a:extLst>
          </p:cNvPr>
          <p:cNvSpPr txBox="1"/>
          <p:nvPr/>
        </p:nvSpPr>
        <p:spPr>
          <a:xfrm>
            <a:off x="91740" y="63196"/>
            <a:ext cx="1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Types:</a:t>
            </a:r>
          </a:p>
          <a:p>
            <a:r>
              <a:rPr lang="en-GB" dirty="0"/>
              <a:t>Simple</a:t>
            </a:r>
          </a:p>
          <a:p>
            <a:r>
              <a:rPr lang="en-GB" dirty="0"/>
              <a:t>Complex</a:t>
            </a:r>
          </a:p>
          <a:p>
            <a:r>
              <a:rPr lang="en-GB" dirty="0"/>
              <a:t>Final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2C5E5-9F19-D535-3EAD-96304CB7BCD4}"/>
              </a:ext>
            </a:extLst>
          </p:cNvPr>
          <p:cNvSpPr txBox="1"/>
          <p:nvPr/>
        </p:nvSpPr>
        <p:spPr>
          <a:xfrm>
            <a:off x="1322851" y="-61242"/>
            <a:ext cx="1819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Sheep cultist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15D3970-3696-BC07-2BA6-6C1D03020433}"/>
              </a:ext>
            </a:extLst>
          </p:cNvPr>
          <p:cNvSpPr txBox="1"/>
          <p:nvPr/>
        </p:nvSpPr>
        <p:spPr>
          <a:xfrm>
            <a:off x="3575623" y="0"/>
            <a:ext cx="200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Regular cultist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A495FD-554C-D6B1-18ED-A96B147B4397}"/>
              </a:ext>
            </a:extLst>
          </p:cNvPr>
          <p:cNvSpPr/>
          <p:nvPr/>
        </p:nvSpPr>
        <p:spPr>
          <a:xfrm>
            <a:off x="2136332" y="1888745"/>
            <a:ext cx="121530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Must be 7 _  in target space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EB0247-703D-D134-752A-F44B57C75031}"/>
              </a:ext>
            </a:extLst>
          </p:cNvPr>
          <p:cNvSpPr/>
          <p:nvPr/>
        </p:nvSpPr>
        <p:spPr>
          <a:xfrm>
            <a:off x="1363448" y="376463"/>
            <a:ext cx="1606924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Ram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EA94A36-DACB-021F-AFAC-3497A0466D8C}"/>
              </a:ext>
            </a:extLst>
          </p:cNvPr>
          <p:cNvSpPr/>
          <p:nvPr/>
        </p:nvSpPr>
        <p:spPr>
          <a:xfrm>
            <a:off x="1993347" y="712022"/>
            <a:ext cx="135829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838396A-DD43-A3C5-5AE3-AC602899F4B2}"/>
              </a:ext>
            </a:extLst>
          </p:cNvPr>
          <p:cNvSpPr/>
          <p:nvPr/>
        </p:nvSpPr>
        <p:spPr>
          <a:xfrm>
            <a:off x="1363446" y="712022"/>
            <a:ext cx="62990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8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9F4FF9B2-E55C-C744-B444-20AA0C64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556" y="1613500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16204283-09BB-DCAA-6795-48AF6FE09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1745018" y="970371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FED20E99-0A1B-7601-ADAB-F2CB9D21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18" y="681422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Vase Style Hydria Silhouette Transparent PNG &amp; SVG Vector">
            <a:extLst>
              <a:ext uri="{FF2B5EF4-FFF2-40B4-BE49-F238E27FC236}">
                <a16:creationId xmlns:a16="http://schemas.microsoft.com/office/drawing/2014/main" id="{69BCE388-C6BA-21AB-78B2-B913A05EE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92" y="1291123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E56DDE3-F023-81C1-CEBB-D44CB00214D9}"/>
              </a:ext>
            </a:extLst>
          </p:cNvPr>
          <p:cNvSpPr/>
          <p:nvPr/>
        </p:nvSpPr>
        <p:spPr>
          <a:xfrm>
            <a:off x="2698209" y="376462"/>
            <a:ext cx="651361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Final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FBE205-7323-09E8-8E0D-ED5F651AA8B9}"/>
              </a:ext>
            </a:extLst>
          </p:cNvPr>
          <p:cNvSpPr/>
          <p:nvPr/>
        </p:nvSpPr>
        <p:spPr>
          <a:xfrm>
            <a:off x="1363446" y="1888887"/>
            <a:ext cx="77288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77B604-DC4C-A2BF-83FA-F1FB3FC2DF7B}"/>
              </a:ext>
            </a:extLst>
          </p:cNvPr>
          <p:cNvSpPr txBox="1"/>
          <p:nvPr/>
        </p:nvSpPr>
        <p:spPr>
          <a:xfrm>
            <a:off x="1314255" y="684641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1</a:t>
            </a:r>
          </a:p>
        </p:txBody>
      </p:sp>
      <p:pic>
        <p:nvPicPr>
          <p:cNvPr id="166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1B82A6DC-0AC6-41DE-DEED-020CC1C7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33" y="2202850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262202-3F6A-4F61-B5FF-A3F8425B72C4}"/>
              </a:ext>
            </a:extLst>
          </p:cNvPr>
          <p:cNvSpPr/>
          <p:nvPr/>
        </p:nvSpPr>
        <p:spPr>
          <a:xfrm>
            <a:off x="6702210" y="1912706"/>
            <a:ext cx="121530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Must have at least 1 skelly in each space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2CC838-3CCD-9DBF-2AE4-FB747AA51D44}"/>
              </a:ext>
            </a:extLst>
          </p:cNvPr>
          <p:cNvSpPr/>
          <p:nvPr/>
        </p:nvSpPr>
        <p:spPr>
          <a:xfrm>
            <a:off x="5929326" y="400424"/>
            <a:ext cx="1332693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Pale Rider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4FE712-AFE9-655C-E52D-419FF2D4E189}"/>
              </a:ext>
            </a:extLst>
          </p:cNvPr>
          <p:cNvSpPr/>
          <p:nvPr/>
        </p:nvSpPr>
        <p:spPr>
          <a:xfrm>
            <a:off x="6559225" y="735983"/>
            <a:ext cx="135829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25B7D6-FFC8-CD9F-04B0-20113F8D2A9E}"/>
              </a:ext>
            </a:extLst>
          </p:cNvPr>
          <p:cNvSpPr/>
          <p:nvPr/>
        </p:nvSpPr>
        <p:spPr>
          <a:xfrm>
            <a:off x="5929324" y="735983"/>
            <a:ext cx="62990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0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E4F3A1E2-E474-DE63-BB9F-8B67698E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34" y="1637461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C19426A3-E78E-08B0-AF66-219220816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6310896" y="994332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E68CB885-5420-707B-DDDC-45A5F303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96" y="705383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Vase Style Hydria Silhouette Transparent PNG &amp; SVG Vector">
            <a:extLst>
              <a:ext uri="{FF2B5EF4-FFF2-40B4-BE49-F238E27FC236}">
                <a16:creationId xmlns:a16="http://schemas.microsoft.com/office/drawing/2014/main" id="{F566E93F-D62B-7DFD-3DE9-E7B7C0B6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70" y="1315084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E4F9EA3-1CFB-D20B-84AB-1CC5A8B38909}"/>
              </a:ext>
            </a:extLst>
          </p:cNvPr>
          <p:cNvSpPr/>
          <p:nvPr/>
        </p:nvSpPr>
        <p:spPr>
          <a:xfrm>
            <a:off x="7264087" y="400423"/>
            <a:ext cx="651361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Final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FC0669-6BB0-BE96-1E6F-CE648152766E}"/>
              </a:ext>
            </a:extLst>
          </p:cNvPr>
          <p:cNvSpPr/>
          <p:nvPr/>
        </p:nvSpPr>
        <p:spPr>
          <a:xfrm>
            <a:off x="5929324" y="1912848"/>
            <a:ext cx="77288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AC41BD-AFBD-C513-9543-03F280929A25}"/>
              </a:ext>
            </a:extLst>
          </p:cNvPr>
          <p:cNvSpPr txBox="1"/>
          <p:nvPr/>
        </p:nvSpPr>
        <p:spPr>
          <a:xfrm>
            <a:off x="5880133" y="708602"/>
            <a:ext cx="255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08FB4F-38DA-B8B9-3267-3E69EF76EDDF}"/>
              </a:ext>
            </a:extLst>
          </p:cNvPr>
          <p:cNvSpPr/>
          <p:nvPr/>
        </p:nvSpPr>
        <p:spPr>
          <a:xfrm>
            <a:off x="9037897" y="1882106"/>
            <a:ext cx="121530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D4AD25-42B9-6399-FC7B-A809D87DD998}"/>
              </a:ext>
            </a:extLst>
          </p:cNvPr>
          <p:cNvSpPr/>
          <p:nvPr/>
        </p:nvSpPr>
        <p:spPr>
          <a:xfrm>
            <a:off x="8265013" y="369824"/>
            <a:ext cx="1332693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King of Dragons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98C3D8-8F38-F667-4E36-EE9D1FE9346B}"/>
              </a:ext>
            </a:extLst>
          </p:cNvPr>
          <p:cNvSpPr/>
          <p:nvPr/>
        </p:nvSpPr>
        <p:spPr>
          <a:xfrm>
            <a:off x="8894912" y="705383"/>
            <a:ext cx="135829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30AC85-F0DA-8CB0-13B6-58AAAA2805DE}"/>
              </a:ext>
            </a:extLst>
          </p:cNvPr>
          <p:cNvSpPr/>
          <p:nvPr/>
        </p:nvSpPr>
        <p:spPr>
          <a:xfrm>
            <a:off x="8265011" y="705383"/>
            <a:ext cx="62990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3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B2086440-662C-F522-BE5F-5910A477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1606861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D6F07916-E285-04C6-D875-281451CCA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8646583" y="963732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54DCE822-15BA-C865-ACFE-C67EB798A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83" y="674783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Vase Style Hydria Silhouette Transparent PNG &amp; SVG Vector">
            <a:extLst>
              <a:ext uri="{FF2B5EF4-FFF2-40B4-BE49-F238E27FC236}">
                <a16:creationId xmlns:a16="http://schemas.microsoft.com/office/drawing/2014/main" id="{7FCE0ED4-78C2-23CA-FFB2-C7DACCB9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157" y="1284484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D3057A4-8A0A-A719-30A8-E3FA7B4962E1}"/>
              </a:ext>
            </a:extLst>
          </p:cNvPr>
          <p:cNvSpPr/>
          <p:nvPr/>
        </p:nvSpPr>
        <p:spPr>
          <a:xfrm>
            <a:off x="9599774" y="369823"/>
            <a:ext cx="651361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Final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6C86C6-D840-2257-7DC6-AA0E74A1CBCB}"/>
              </a:ext>
            </a:extLst>
          </p:cNvPr>
          <p:cNvSpPr/>
          <p:nvPr/>
        </p:nvSpPr>
        <p:spPr>
          <a:xfrm>
            <a:off x="8265011" y="1882248"/>
            <a:ext cx="77288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6028F1-1523-DCB2-C3C3-345FE0AABCAE}"/>
              </a:ext>
            </a:extLst>
          </p:cNvPr>
          <p:cNvSpPr txBox="1"/>
          <p:nvPr/>
        </p:nvSpPr>
        <p:spPr>
          <a:xfrm>
            <a:off x="8215820" y="678002"/>
            <a:ext cx="255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E9B6F2-942D-CEFA-C343-C1CE8DF00DD4}"/>
              </a:ext>
            </a:extLst>
          </p:cNvPr>
          <p:cNvSpPr/>
          <p:nvPr/>
        </p:nvSpPr>
        <p:spPr>
          <a:xfrm>
            <a:off x="9006688" y="5269025"/>
            <a:ext cx="121530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32F1FD-E56C-C882-7794-8CC412C1687E}"/>
              </a:ext>
            </a:extLst>
          </p:cNvPr>
          <p:cNvSpPr/>
          <p:nvPr/>
        </p:nvSpPr>
        <p:spPr>
          <a:xfrm>
            <a:off x="8233802" y="3756720"/>
            <a:ext cx="1331487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The Great Jelly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B3BD0A-274D-E777-3127-2E92045DF54D}"/>
              </a:ext>
            </a:extLst>
          </p:cNvPr>
          <p:cNvSpPr/>
          <p:nvPr/>
        </p:nvSpPr>
        <p:spPr>
          <a:xfrm>
            <a:off x="8863703" y="4092302"/>
            <a:ext cx="135829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BFA44C2-6BFE-78FB-DAB6-DED20DA2D877}"/>
              </a:ext>
            </a:extLst>
          </p:cNvPr>
          <p:cNvSpPr/>
          <p:nvPr/>
        </p:nvSpPr>
        <p:spPr>
          <a:xfrm>
            <a:off x="8233802" y="4092302"/>
            <a:ext cx="62990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9A5116DD-A588-EB7A-F25B-0F48AD1A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912" y="4993780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8FC2685A-A794-3B73-E320-13A83429D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8615374" y="4350651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99C0ACEF-F388-0035-C9E0-F0BF49BF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174" y="4061702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 descr="Vase Style Hydria Silhouette Transparent PNG &amp; SVG Vector">
            <a:extLst>
              <a:ext uri="{FF2B5EF4-FFF2-40B4-BE49-F238E27FC236}">
                <a16:creationId xmlns:a16="http://schemas.microsoft.com/office/drawing/2014/main" id="{A95A43A9-13EC-CA9A-8097-7C7CA66B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948" y="4671403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0B0D0B25-1254-6B95-F485-1D1DBC2A7697}"/>
              </a:ext>
            </a:extLst>
          </p:cNvPr>
          <p:cNvSpPr/>
          <p:nvPr/>
        </p:nvSpPr>
        <p:spPr>
          <a:xfrm>
            <a:off x="9568565" y="3756742"/>
            <a:ext cx="651361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Final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E43AA4-FE34-2A9E-9B37-327CBB5DDD69}"/>
              </a:ext>
            </a:extLst>
          </p:cNvPr>
          <p:cNvSpPr/>
          <p:nvPr/>
        </p:nvSpPr>
        <p:spPr>
          <a:xfrm>
            <a:off x="8233802" y="5269167"/>
            <a:ext cx="77288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FBC37A-6BA4-E4FD-4AEA-AC645317457A}"/>
              </a:ext>
            </a:extLst>
          </p:cNvPr>
          <p:cNvSpPr txBox="1"/>
          <p:nvPr/>
        </p:nvSpPr>
        <p:spPr>
          <a:xfrm>
            <a:off x="8184611" y="4064921"/>
            <a:ext cx="255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C0E267-DD18-CAED-A792-71BF4AD443D4}"/>
              </a:ext>
            </a:extLst>
          </p:cNvPr>
          <p:cNvSpPr/>
          <p:nvPr/>
        </p:nvSpPr>
        <p:spPr>
          <a:xfrm>
            <a:off x="6682204" y="5344713"/>
            <a:ext cx="121530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053F439-B21E-FCB9-5AEE-71C0963A9FA7}"/>
              </a:ext>
            </a:extLst>
          </p:cNvPr>
          <p:cNvSpPr/>
          <p:nvPr/>
        </p:nvSpPr>
        <p:spPr>
          <a:xfrm>
            <a:off x="5909320" y="3832431"/>
            <a:ext cx="1606924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42FFFD7-19DE-7573-D60F-9BB72E899897}"/>
              </a:ext>
            </a:extLst>
          </p:cNvPr>
          <p:cNvSpPr/>
          <p:nvPr/>
        </p:nvSpPr>
        <p:spPr>
          <a:xfrm>
            <a:off x="6539219" y="4167990"/>
            <a:ext cx="135829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C9A11B2-4DB6-B814-C079-246615D8C79E}"/>
              </a:ext>
            </a:extLst>
          </p:cNvPr>
          <p:cNvSpPr/>
          <p:nvPr/>
        </p:nvSpPr>
        <p:spPr>
          <a:xfrm>
            <a:off x="5909318" y="4167990"/>
            <a:ext cx="62990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9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37BF6E8F-785F-19F5-0510-9841757D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28" y="5069468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7A6F3229-CC3E-D2D5-5940-4A6EAB260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6290890" y="4426339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0CA7FB94-13D9-68BB-29FB-8BC7D86A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90" y="4137390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 descr="Vase Style Hydria Silhouette Transparent PNG &amp; SVG Vector">
            <a:extLst>
              <a:ext uri="{FF2B5EF4-FFF2-40B4-BE49-F238E27FC236}">
                <a16:creationId xmlns:a16="http://schemas.microsoft.com/office/drawing/2014/main" id="{B000F988-CF28-769B-16F7-3D31EECE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64" y="4747091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4602D33-2790-8AFD-BE0F-D068E4372AF3}"/>
              </a:ext>
            </a:extLst>
          </p:cNvPr>
          <p:cNvSpPr/>
          <p:nvPr/>
        </p:nvSpPr>
        <p:spPr>
          <a:xfrm>
            <a:off x="7244081" y="3832430"/>
            <a:ext cx="651361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Final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02C060B-35CB-D859-B2EB-DBBCA6FFE308}"/>
              </a:ext>
            </a:extLst>
          </p:cNvPr>
          <p:cNvSpPr/>
          <p:nvPr/>
        </p:nvSpPr>
        <p:spPr>
          <a:xfrm>
            <a:off x="5909318" y="5344855"/>
            <a:ext cx="77288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B4849A-9856-4C0A-1EDC-055D0D73D5B8}"/>
              </a:ext>
            </a:extLst>
          </p:cNvPr>
          <p:cNvSpPr txBox="1"/>
          <p:nvPr/>
        </p:nvSpPr>
        <p:spPr>
          <a:xfrm>
            <a:off x="5860127" y="4140609"/>
            <a:ext cx="255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-</a:t>
            </a:r>
          </a:p>
          <a:p>
            <a:r>
              <a:rPr lang="en-GB" dirty="0">
                <a:solidFill>
                  <a:schemeClr val="bg1"/>
                </a:solidFill>
              </a:rPr>
              <a:t>-</a:t>
            </a:r>
          </a:p>
          <a:p>
            <a:r>
              <a:rPr lang="en-GB" dirty="0">
                <a:solidFill>
                  <a:schemeClr val="bg1"/>
                </a:solidFill>
              </a:rPr>
              <a:t>-</a:t>
            </a:r>
          </a:p>
          <a:p>
            <a:r>
              <a:rPr lang="en-GB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03323C-D01D-20C3-48BD-23F833536F6E}"/>
              </a:ext>
            </a:extLst>
          </p:cNvPr>
          <p:cNvSpPr/>
          <p:nvPr/>
        </p:nvSpPr>
        <p:spPr>
          <a:xfrm>
            <a:off x="4374336" y="5369439"/>
            <a:ext cx="121530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9BE2FE-3646-76B1-C15E-413AC083C7A0}"/>
              </a:ext>
            </a:extLst>
          </p:cNvPr>
          <p:cNvSpPr/>
          <p:nvPr/>
        </p:nvSpPr>
        <p:spPr>
          <a:xfrm>
            <a:off x="3601452" y="3857157"/>
            <a:ext cx="1606924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Radiant One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82586C-E6CE-B0CC-5666-78135D7B346A}"/>
              </a:ext>
            </a:extLst>
          </p:cNvPr>
          <p:cNvSpPr/>
          <p:nvPr/>
        </p:nvSpPr>
        <p:spPr>
          <a:xfrm>
            <a:off x="4231351" y="4192716"/>
            <a:ext cx="135829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4C2FD9E-04EF-CC3A-A404-4BFD7D0887F2}"/>
              </a:ext>
            </a:extLst>
          </p:cNvPr>
          <p:cNvSpPr/>
          <p:nvPr/>
        </p:nvSpPr>
        <p:spPr>
          <a:xfrm>
            <a:off x="3601450" y="4192716"/>
            <a:ext cx="62990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93FF13A3-1AFE-092B-F27C-E055D5EE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60" y="5094194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DBEE9203-10C5-A592-842E-32F661F20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3983022" y="4451065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4EE400C6-9C3A-858A-7ED7-ECD369388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22" y="4162116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 descr="Vase Style Hydria Silhouette Transparent PNG &amp; SVG Vector">
            <a:extLst>
              <a:ext uri="{FF2B5EF4-FFF2-40B4-BE49-F238E27FC236}">
                <a16:creationId xmlns:a16="http://schemas.microsoft.com/office/drawing/2014/main" id="{5AC72D54-1DFB-2CF4-7AAB-BE696F03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596" y="4771817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3A650F9A-9AAE-76F5-8B39-BF1CCC961036}"/>
              </a:ext>
            </a:extLst>
          </p:cNvPr>
          <p:cNvSpPr/>
          <p:nvPr/>
        </p:nvSpPr>
        <p:spPr>
          <a:xfrm>
            <a:off x="4936213" y="3857156"/>
            <a:ext cx="651361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Final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4D81325-A1B8-3358-010B-AF49D045B0E8}"/>
              </a:ext>
            </a:extLst>
          </p:cNvPr>
          <p:cNvSpPr/>
          <p:nvPr/>
        </p:nvSpPr>
        <p:spPr>
          <a:xfrm>
            <a:off x="3601450" y="5369581"/>
            <a:ext cx="77288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2D8BD0-9F28-73CE-5ECE-E5C4F1336CD4}"/>
              </a:ext>
            </a:extLst>
          </p:cNvPr>
          <p:cNvSpPr txBox="1"/>
          <p:nvPr/>
        </p:nvSpPr>
        <p:spPr>
          <a:xfrm>
            <a:off x="3552259" y="4165335"/>
            <a:ext cx="255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6089E29-8059-82F1-64B9-B3381FD3FDC6}"/>
              </a:ext>
            </a:extLst>
          </p:cNvPr>
          <p:cNvSpPr/>
          <p:nvPr/>
        </p:nvSpPr>
        <p:spPr>
          <a:xfrm>
            <a:off x="2118419" y="5365664"/>
            <a:ext cx="121530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E2DCF6-CD55-9F65-9BE1-DC9B79EDB111}"/>
              </a:ext>
            </a:extLst>
          </p:cNvPr>
          <p:cNvSpPr/>
          <p:nvPr/>
        </p:nvSpPr>
        <p:spPr>
          <a:xfrm>
            <a:off x="1345535" y="3853382"/>
            <a:ext cx="1606924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Plant thing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8C79068-243B-D5C3-657D-D879F0E19D5F}"/>
              </a:ext>
            </a:extLst>
          </p:cNvPr>
          <p:cNvSpPr/>
          <p:nvPr/>
        </p:nvSpPr>
        <p:spPr>
          <a:xfrm>
            <a:off x="1975434" y="4188941"/>
            <a:ext cx="135829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7159343-9D7F-A3C6-8122-D1475399987E}"/>
              </a:ext>
            </a:extLst>
          </p:cNvPr>
          <p:cNvSpPr/>
          <p:nvPr/>
        </p:nvSpPr>
        <p:spPr>
          <a:xfrm>
            <a:off x="1345533" y="4188941"/>
            <a:ext cx="629901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5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6D70BDC9-9E8D-1692-3F3E-D784ABDB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43" y="5090419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087CF17A-7709-00A2-01DE-5E979D4A2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1727105" y="4447290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1CD91C0D-1A33-D22E-0661-705DC8C6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05" y="4158341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 descr="Vase Style Hydria Silhouette Transparent PNG &amp; SVG Vector">
            <a:extLst>
              <a:ext uri="{FF2B5EF4-FFF2-40B4-BE49-F238E27FC236}">
                <a16:creationId xmlns:a16="http://schemas.microsoft.com/office/drawing/2014/main" id="{1257B493-4EB9-8376-9669-E03FCE0C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79" y="4768042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13F1E7CD-A4CB-7E5E-7932-A4B862BE52F1}"/>
              </a:ext>
            </a:extLst>
          </p:cNvPr>
          <p:cNvSpPr/>
          <p:nvPr/>
        </p:nvSpPr>
        <p:spPr>
          <a:xfrm>
            <a:off x="2680296" y="3853381"/>
            <a:ext cx="651361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Final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53A9C7-468A-E21C-B9A8-D77BE98717E3}"/>
              </a:ext>
            </a:extLst>
          </p:cNvPr>
          <p:cNvSpPr/>
          <p:nvPr/>
        </p:nvSpPr>
        <p:spPr>
          <a:xfrm>
            <a:off x="1345533" y="5365806"/>
            <a:ext cx="772886" cy="105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6CE8C2-7F73-114D-E987-F38FF2293BE2}"/>
              </a:ext>
            </a:extLst>
          </p:cNvPr>
          <p:cNvSpPr txBox="1"/>
          <p:nvPr/>
        </p:nvSpPr>
        <p:spPr>
          <a:xfrm>
            <a:off x="1296342" y="4161560"/>
            <a:ext cx="255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  <a:p>
            <a:r>
              <a:rPr lang="en-GB" dirty="0"/>
              <a:t>-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069478EF-DC3B-F9DC-E47B-F3A27E0C067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9005" y="5476371"/>
            <a:ext cx="526512" cy="702458"/>
          </a:xfrm>
          <a:prstGeom prst="rect">
            <a:avLst/>
          </a:prstGeom>
        </p:spPr>
      </p:pic>
      <p:pic>
        <p:nvPicPr>
          <p:cNvPr id="94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E81F68BC-5E4D-3863-851C-AD149E64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87" y="546109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Church Drawing Clip art - Church png download - 640*640 - Free Transparent  Church png Download. - Clip Art Library">
            <a:extLst>
              <a:ext uri="{FF2B5EF4-FFF2-40B4-BE49-F238E27FC236}">
                <a16:creationId xmlns:a16="http://schemas.microsoft.com/office/drawing/2014/main" id="{5C215BFC-5AD9-D46B-C84B-D856882B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79" y="5555847"/>
            <a:ext cx="715962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8" descr="Grave Silhouette Vector Images (over 10,000)">
            <a:extLst>
              <a:ext uri="{FF2B5EF4-FFF2-40B4-BE49-F238E27FC236}">
                <a16:creationId xmlns:a16="http://schemas.microsoft.com/office/drawing/2014/main" id="{B7C3E328-46BA-B846-1FAA-B69B9AC7E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20012" r="25991" b="22388"/>
          <a:stretch/>
        </p:blipFill>
        <p:spPr bwMode="auto">
          <a:xfrm>
            <a:off x="6021134" y="2090488"/>
            <a:ext cx="574538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2" descr="Clip Art Beer Silhouette Png - Beer Clipart Black And White, Transparent  Png - kindpng">
            <a:extLst>
              <a:ext uri="{FF2B5EF4-FFF2-40B4-BE49-F238E27FC236}">
                <a16:creationId xmlns:a16="http://schemas.microsoft.com/office/drawing/2014/main" id="{539B2A83-979B-5D12-49CA-73732CFE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01" y="5411401"/>
            <a:ext cx="649287" cy="7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4" descr="400+ Free Houses Silhouette &amp; Silhouette Images">
            <a:extLst>
              <a:ext uri="{FF2B5EF4-FFF2-40B4-BE49-F238E27FC236}">
                <a16:creationId xmlns:a16="http://schemas.microsoft.com/office/drawing/2014/main" id="{1A87EEC3-E565-17C6-F7C3-099E0CFD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01" y="2108760"/>
            <a:ext cx="627978" cy="5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6" descr="Pickaxe Icon Silhouette On White Background Stock Illustration - Download  Image Now - iStock">
            <a:extLst>
              <a:ext uri="{FF2B5EF4-FFF2-40B4-BE49-F238E27FC236}">
                <a16:creationId xmlns:a16="http://schemas.microsoft.com/office/drawing/2014/main" id="{AB444EE3-81EE-B1E6-D671-0A8F6995E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15392" r="15385" b="14103"/>
          <a:stretch/>
        </p:blipFill>
        <p:spPr bwMode="auto">
          <a:xfrm>
            <a:off x="8277190" y="2051230"/>
            <a:ext cx="700596" cy="6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F9E462-6612-F2E1-FD1C-C9E2177D36DC}"/>
              </a:ext>
            </a:extLst>
          </p:cNvPr>
          <p:cNvGrpSpPr/>
          <p:nvPr/>
        </p:nvGrpSpPr>
        <p:grpSpPr>
          <a:xfrm>
            <a:off x="3605534" y="431404"/>
            <a:ext cx="2037383" cy="2569439"/>
            <a:chOff x="3605534" y="431404"/>
            <a:chExt cx="2037383" cy="2569439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2CF8BB9-80EB-011E-403E-2FA57715E8B5}"/>
                </a:ext>
              </a:extLst>
            </p:cNvPr>
            <p:cNvSpPr/>
            <p:nvPr/>
          </p:nvSpPr>
          <p:spPr>
            <a:xfrm>
              <a:off x="4427611" y="1943687"/>
              <a:ext cx="1215306" cy="10570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The Suspicion must be 6 in at least 2 other locations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8C50C31-CDFD-D2E2-9762-61DD4B3D26F5}"/>
                </a:ext>
              </a:extLst>
            </p:cNvPr>
            <p:cNvSpPr/>
            <p:nvPr/>
          </p:nvSpPr>
          <p:spPr>
            <a:xfrm>
              <a:off x="3654727" y="431405"/>
              <a:ext cx="1332693" cy="3355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The Deep One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D9DF1DD-7A55-4F68-257E-4591BD1F6E00}"/>
                </a:ext>
              </a:extLst>
            </p:cNvPr>
            <p:cNvSpPr/>
            <p:nvPr/>
          </p:nvSpPr>
          <p:spPr>
            <a:xfrm>
              <a:off x="4284626" y="766964"/>
              <a:ext cx="1358291" cy="11912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Picture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9E64114-5B42-A2DC-1D64-3430BCAE4D29}"/>
                </a:ext>
              </a:extLst>
            </p:cNvPr>
            <p:cNvSpPr/>
            <p:nvPr/>
          </p:nvSpPr>
          <p:spPr>
            <a:xfrm>
              <a:off x="3654725" y="766964"/>
              <a:ext cx="629901" cy="119123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71" name="Picture 2" descr="Treasure Chest Vector Png - Black Treasure Chest Vector Png, Transparent  Png , Transparent Png Image - PNGitem">
              <a:extLst>
                <a:ext uri="{FF2B5EF4-FFF2-40B4-BE49-F238E27FC236}">
                  <a16:creationId xmlns:a16="http://schemas.microsoft.com/office/drawing/2014/main" id="{B56F33B7-E712-CBF0-60C6-0442C13BA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835" y="1668442"/>
              <a:ext cx="303582" cy="2753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pic>
          <p:nvPicPr>
            <p:cNvPr id="172" name="Picture 4" descr="Simple Man Person Silhouette Solid Black Stock Vector (Royalty Free)  1975921772 | Shutterstock">
              <a:extLst>
                <a:ext uri="{FF2B5EF4-FFF2-40B4-BE49-F238E27FC236}">
                  <a16:creationId xmlns:a16="http://schemas.microsoft.com/office/drawing/2014/main" id="{60A159CB-3743-808A-E900-DEC6A11A56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16574" r="28684" b="18467"/>
            <a:stretch/>
          </p:blipFill>
          <p:spPr bwMode="auto">
            <a:xfrm>
              <a:off x="4036297" y="1025313"/>
              <a:ext cx="186265" cy="335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pic>
          <p:nvPicPr>
            <p:cNvPr id="173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7AFDDF62-0166-BFDF-7FA5-3414FF4C3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097" y="736364"/>
              <a:ext cx="384778" cy="384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pic>
          <p:nvPicPr>
            <p:cNvPr id="174" name="Picture 173" descr="Vase Style Hydria Silhouette Transparent PNG &amp; SVG Vector">
              <a:extLst>
                <a:ext uri="{FF2B5EF4-FFF2-40B4-BE49-F238E27FC236}">
                  <a16:creationId xmlns:a16="http://schemas.microsoft.com/office/drawing/2014/main" id="{ED0B5584-5FED-7B0D-1280-D0C016A20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871" y="1346065"/>
              <a:ext cx="303583" cy="303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236DDC3-39EB-E30E-4AE8-958110C089DC}"/>
                </a:ext>
              </a:extLst>
            </p:cNvPr>
            <p:cNvSpPr/>
            <p:nvPr/>
          </p:nvSpPr>
          <p:spPr>
            <a:xfrm>
              <a:off x="4989488" y="431404"/>
              <a:ext cx="651361" cy="3355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Final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9FEC04E-15E8-72BA-BC0A-094BB8BD3B41}"/>
                </a:ext>
              </a:extLst>
            </p:cNvPr>
            <p:cNvSpPr/>
            <p:nvPr/>
          </p:nvSpPr>
          <p:spPr>
            <a:xfrm>
              <a:off x="3654725" y="1943829"/>
              <a:ext cx="772886" cy="105701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C3F3A30-DF88-89C6-1E98-6BE1A4DD188D}"/>
                </a:ext>
              </a:extLst>
            </p:cNvPr>
            <p:cNvSpPr txBox="1"/>
            <p:nvPr/>
          </p:nvSpPr>
          <p:spPr>
            <a:xfrm>
              <a:off x="3605534" y="739583"/>
              <a:ext cx="301686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  <a:p>
              <a:r>
                <a:rPr lang="en-GB" dirty="0"/>
                <a:t>3</a:t>
              </a:r>
            </a:p>
            <a:p>
              <a:r>
                <a:rPr lang="en-GB" dirty="0"/>
                <a:t>5</a:t>
              </a:r>
            </a:p>
            <a:p>
              <a:r>
                <a:rPr lang="en-GB" dirty="0"/>
                <a:t>-</a:t>
              </a:r>
            </a:p>
          </p:txBody>
        </p:sp>
        <p:pic>
          <p:nvPicPr>
            <p:cNvPr id="138" name="Picture 22" descr="35,184 Cleavers Images, Stock Photos &amp; Vectors | Shutterstock">
              <a:extLst>
                <a:ext uri="{FF2B5EF4-FFF2-40B4-BE49-F238E27FC236}">
                  <a16:creationId xmlns:a16="http://schemas.microsoft.com/office/drawing/2014/main" id="{12721115-8E86-3682-475A-966D5662C4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5" b="14590"/>
            <a:stretch/>
          </p:blipFill>
          <p:spPr bwMode="auto">
            <a:xfrm>
              <a:off x="3671348" y="2112868"/>
              <a:ext cx="775963" cy="656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932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CE793C67-B778-D9E5-2594-D3A5016C560A}"/>
              </a:ext>
            </a:extLst>
          </p:cNvPr>
          <p:cNvSpPr/>
          <p:nvPr/>
        </p:nvSpPr>
        <p:spPr>
          <a:xfrm>
            <a:off x="4085715" y="4199626"/>
            <a:ext cx="637054" cy="1045046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" name="Picture 12" descr="Clip Art Beer Silhouette Png - Beer Clipart Black And White, Transparent  Png - kindpng">
            <a:extLst>
              <a:ext uri="{FF2B5EF4-FFF2-40B4-BE49-F238E27FC236}">
                <a16:creationId xmlns:a16="http://schemas.microsoft.com/office/drawing/2014/main" id="{2C3254EA-8BC4-55E2-460E-02B978A7E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79" y="4236578"/>
            <a:ext cx="1476405" cy="16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26A9B3CD-1AA1-A6FA-45E5-9CD64F6BA458}"/>
              </a:ext>
            </a:extLst>
          </p:cNvPr>
          <p:cNvSpPr/>
          <p:nvPr/>
        </p:nvSpPr>
        <p:spPr>
          <a:xfrm>
            <a:off x="600350" y="96266"/>
            <a:ext cx="3205735" cy="320573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8695F1-88F4-092F-9F80-3DA4C028EA08}"/>
              </a:ext>
            </a:extLst>
          </p:cNvPr>
          <p:cNvSpPr/>
          <p:nvPr/>
        </p:nvSpPr>
        <p:spPr>
          <a:xfrm>
            <a:off x="3372628" y="320370"/>
            <a:ext cx="637054" cy="152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0" name="Picture 6" descr="Church Drawing Clip art - Church png download - 640*640 - Free Transparent  Church png Download. - Clip Art Library">
            <a:extLst>
              <a:ext uri="{FF2B5EF4-FFF2-40B4-BE49-F238E27FC236}">
                <a16:creationId xmlns:a16="http://schemas.microsoft.com/office/drawing/2014/main" id="{5A7F5BE8-E45C-A1AE-718E-7D28F320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8" y="2780333"/>
            <a:ext cx="715962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ve Silhouette Vector Images (over 10,000)">
            <a:extLst>
              <a:ext uri="{FF2B5EF4-FFF2-40B4-BE49-F238E27FC236}">
                <a16:creationId xmlns:a16="http://schemas.microsoft.com/office/drawing/2014/main" id="{6DE67BB1-3CA1-39F1-1A57-9D94FD471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20012" r="25991" b="22388"/>
          <a:stretch/>
        </p:blipFill>
        <p:spPr bwMode="auto">
          <a:xfrm>
            <a:off x="6255235" y="4523275"/>
            <a:ext cx="574538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8DC50FEA-1077-0870-42F4-A2F84A2F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05" y="269628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ip Art Beer Silhouette Png - Beer Clipart Black And White, Transparent  Png - kindpng">
            <a:extLst>
              <a:ext uri="{FF2B5EF4-FFF2-40B4-BE49-F238E27FC236}">
                <a16:creationId xmlns:a16="http://schemas.microsoft.com/office/drawing/2014/main" id="{0FB14C18-82C3-7823-E762-79C2BB06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41" y="1047373"/>
            <a:ext cx="649287" cy="7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00+ Free Houses Silhouette &amp; Silhouette Images">
            <a:extLst>
              <a:ext uri="{FF2B5EF4-FFF2-40B4-BE49-F238E27FC236}">
                <a16:creationId xmlns:a16="http://schemas.microsoft.com/office/drawing/2014/main" id="{79990328-829F-899A-BB04-01D68A8E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877" y="4565132"/>
            <a:ext cx="627978" cy="5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ckaxe Icon Silhouette On White Background Stock Illustration - Download  Image Now - iStock">
            <a:extLst>
              <a:ext uri="{FF2B5EF4-FFF2-40B4-BE49-F238E27FC236}">
                <a16:creationId xmlns:a16="http://schemas.microsoft.com/office/drawing/2014/main" id="{A952FE23-2C1E-F4C3-9FC6-0A113452E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15392" r="15385" b="14103"/>
          <a:stretch/>
        </p:blipFill>
        <p:spPr bwMode="auto">
          <a:xfrm>
            <a:off x="10182235" y="4529665"/>
            <a:ext cx="700596" cy="6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35,184 Cleavers Images, Stock Photos &amp; Vectors | Shutterstock">
            <a:extLst>
              <a:ext uri="{FF2B5EF4-FFF2-40B4-BE49-F238E27FC236}">
                <a16:creationId xmlns:a16="http://schemas.microsoft.com/office/drawing/2014/main" id="{201CC931-2A24-01CC-704C-0EB876B97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5" b="14590"/>
          <a:stretch/>
        </p:blipFill>
        <p:spPr bwMode="auto">
          <a:xfrm>
            <a:off x="10136264" y="1039772"/>
            <a:ext cx="775963" cy="6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EF7384-4D14-ADA6-1B52-0C7B7F0846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6040" y="2819674"/>
            <a:ext cx="526512" cy="702458"/>
          </a:xfrm>
          <a:prstGeom prst="rect">
            <a:avLst/>
          </a:prstGeom>
        </p:spPr>
      </p:pic>
      <p:pic>
        <p:nvPicPr>
          <p:cNvPr id="1026" name="Picture 2" descr="Castle svg custom svg popular svg Cricut Clipart Cricut image 1">
            <a:extLst>
              <a:ext uri="{FF2B5EF4-FFF2-40B4-BE49-F238E27FC236}">
                <a16:creationId xmlns:a16="http://schemas.microsoft.com/office/drawing/2014/main" id="{F40BF3BD-2080-5956-5BEA-EF75BE3B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665" y="905659"/>
            <a:ext cx="88751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EE7EC8-5DEC-16FF-99C8-7FF980F4B16A}"/>
              </a:ext>
            </a:extLst>
          </p:cNvPr>
          <p:cNvSpPr/>
          <p:nvPr/>
        </p:nvSpPr>
        <p:spPr>
          <a:xfrm>
            <a:off x="8085666" y="956733"/>
            <a:ext cx="914400" cy="9144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A4E88B-7600-3A23-0008-283DDD5C4548}"/>
              </a:ext>
            </a:extLst>
          </p:cNvPr>
          <p:cNvSpPr/>
          <p:nvPr/>
        </p:nvSpPr>
        <p:spPr>
          <a:xfrm>
            <a:off x="6096000" y="956733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7FF44A-5B37-C5EB-2D77-BA7E175836B9}"/>
              </a:ext>
            </a:extLst>
          </p:cNvPr>
          <p:cNvSpPr/>
          <p:nvPr/>
        </p:nvSpPr>
        <p:spPr>
          <a:xfrm>
            <a:off x="10075333" y="956733"/>
            <a:ext cx="914400" cy="9144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9566EE-F673-F3D1-1DF3-A8D9B343DFC1}"/>
              </a:ext>
            </a:extLst>
          </p:cNvPr>
          <p:cNvSpPr/>
          <p:nvPr/>
        </p:nvSpPr>
        <p:spPr>
          <a:xfrm>
            <a:off x="8085666" y="2700865"/>
            <a:ext cx="914400" cy="9144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C771F0-BE4A-625F-4A73-B1739E5CDEDC}"/>
              </a:ext>
            </a:extLst>
          </p:cNvPr>
          <p:cNvSpPr/>
          <p:nvPr/>
        </p:nvSpPr>
        <p:spPr>
          <a:xfrm>
            <a:off x="6096000" y="2700865"/>
            <a:ext cx="914400" cy="9144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B2D2E7-B43F-9849-2D2B-C9F3ED99D37C}"/>
              </a:ext>
            </a:extLst>
          </p:cNvPr>
          <p:cNvSpPr/>
          <p:nvPr/>
        </p:nvSpPr>
        <p:spPr>
          <a:xfrm>
            <a:off x="10075333" y="2700865"/>
            <a:ext cx="9144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73FB3B-A760-A6F3-3FC3-D2185D6E1786}"/>
              </a:ext>
            </a:extLst>
          </p:cNvPr>
          <p:cNvSpPr/>
          <p:nvPr/>
        </p:nvSpPr>
        <p:spPr>
          <a:xfrm>
            <a:off x="8085666" y="4444997"/>
            <a:ext cx="9144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10B86E-4860-CFBA-90F0-000890CAD839}"/>
              </a:ext>
            </a:extLst>
          </p:cNvPr>
          <p:cNvSpPr/>
          <p:nvPr/>
        </p:nvSpPr>
        <p:spPr>
          <a:xfrm>
            <a:off x="6096000" y="4444997"/>
            <a:ext cx="914400" cy="9144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6FD022-EA9E-5760-B761-7102EA10DEB4}"/>
              </a:ext>
            </a:extLst>
          </p:cNvPr>
          <p:cNvSpPr/>
          <p:nvPr/>
        </p:nvSpPr>
        <p:spPr>
          <a:xfrm>
            <a:off x="10075333" y="4444997"/>
            <a:ext cx="9144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C05394-41C1-AC14-2558-EBCF394DBB96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8542866" y="1871133"/>
            <a:ext cx="0" cy="82973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892059-6949-666D-B94B-12D99DFCACF5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8542866" y="3615265"/>
            <a:ext cx="0" cy="82973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E25634-64BD-9F18-0753-BB76CDF55136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6553200" y="3615265"/>
            <a:ext cx="0" cy="82973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3C4751-240D-D1EC-56E5-B0299FF913F6}"/>
              </a:ext>
            </a:extLst>
          </p:cNvPr>
          <p:cNvCxnSpPr>
            <a:cxnSpLocks/>
            <a:stCxn id="17" idx="2"/>
            <a:endCxn id="18" idx="6"/>
          </p:cNvCxnSpPr>
          <p:nvPr/>
        </p:nvCxnSpPr>
        <p:spPr>
          <a:xfrm flipH="1">
            <a:off x="7010400" y="4902197"/>
            <a:ext cx="107526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F6D6A8-3EE7-3F22-44EF-C42454737084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>
            <a:off x="9000066" y="4902197"/>
            <a:ext cx="1075267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C9785D9-D98B-97D5-3DF1-CD0142D2E527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9000066" y="3158065"/>
            <a:ext cx="1075267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F1D03B-B108-934E-89E5-D15C969B0A43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10532533" y="3615265"/>
            <a:ext cx="0" cy="82973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9F6E1E-0B8A-309B-FD23-B6AAFBF2B133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 flipV="1">
            <a:off x="10532533" y="1871133"/>
            <a:ext cx="0" cy="82973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D7B764-78E8-F139-F2B4-03A9C0888968}"/>
              </a:ext>
            </a:extLst>
          </p:cNvPr>
          <p:cNvCxnSpPr>
            <a:cxnSpLocks/>
            <a:stCxn id="13" idx="2"/>
            <a:endCxn id="5" idx="6"/>
          </p:cNvCxnSpPr>
          <p:nvPr/>
        </p:nvCxnSpPr>
        <p:spPr>
          <a:xfrm flipH="1">
            <a:off x="9000066" y="1413933"/>
            <a:ext cx="1075267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7D9D42-C151-1BA7-86BB-46DA9FDECF93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7010400" y="1413933"/>
            <a:ext cx="107526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36A133-791B-87EA-676F-AD5573723FFD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6553200" y="1871133"/>
            <a:ext cx="0" cy="82973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F6485B-6595-A601-1654-E8168070C4FB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7010400" y="3158065"/>
            <a:ext cx="107526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2B63009-18F5-FE31-0C64-EF6976F573BF}"/>
              </a:ext>
            </a:extLst>
          </p:cNvPr>
          <p:cNvSpPr txBox="1"/>
          <p:nvPr/>
        </p:nvSpPr>
        <p:spPr>
          <a:xfrm>
            <a:off x="6867189" y="65989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(4)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3E1904-946A-60FF-4961-A57B2FD835EC}"/>
              </a:ext>
            </a:extLst>
          </p:cNvPr>
          <p:cNvSpPr txBox="1"/>
          <p:nvPr/>
        </p:nvSpPr>
        <p:spPr>
          <a:xfrm>
            <a:off x="8913160" y="65989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D82E82-0957-9D06-1311-E2F79912AB03}"/>
              </a:ext>
            </a:extLst>
          </p:cNvPr>
          <p:cNvSpPr txBox="1"/>
          <p:nvPr/>
        </p:nvSpPr>
        <p:spPr>
          <a:xfrm>
            <a:off x="10932790" y="7297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B166D9-CAA9-97AB-CBAB-B1721A4CC878}"/>
              </a:ext>
            </a:extLst>
          </p:cNvPr>
          <p:cNvSpPr txBox="1"/>
          <p:nvPr/>
        </p:nvSpPr>
        <p:spPr>
          <a:xfrm>
            <a:off x="6937080" y="245034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723DB0-0E9A-F6BE-FDC3-28DC3CF524B0}"/>
              </a:ext>
            </a:extLst>
          </p:cNvPr>
          <p:cNvSpPr txBox="1"/>
          <p:nvPr/>
        </p:nvSpPr>
        <p:spPr>
          <a:xfrm>
            <a:off x="8928329" y="426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E77B0-AD0B-FDEA-0378-DD7CA9F9AF01}"/>
              </a:ext>
            </a:extLst>
          </p:cNvPr>
          <p:cNvSpPr txBox="1"/>
          <p:nvPr/>
        </p:nvSpPr>
        <p:spPr>
          <a:xfrm>
            <a:off x="10978981" y="4260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59D523-3A48-90AE-D77F-17960BD78A17}"/>
              </a:ext>
            </a:extLst>
          </p:cNvPr>
          <p:cNvSpPr txBox="1"/>
          <p:nvPr/>
        </p:nvSpPr>
        <p:spPr>
          <a:xfrm>
            <a:off x="6928545" y="41968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(10)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4B267C-CF18-B657-000B-1707E5215317}"/>
              </a:ext>
            </a:extLst>
          </p:cNvPr>
          <p:cNvSpPr txBox="1"/>
          <p:nvPr/>
        </p:nvSpPr>
        <p:spPr>
          <a:xfrm>
            <a:off x="10978981" y="247920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(4)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81AB0AE-C02C-5162-C352-5D5A16C089F6}"/>
              </a:ext>
            </a:extLst>
          </p:cNvPr>
          <p:cNvSpPr/>
          <p:nvPr/>
        </p:nvSpPr>
        <p:spPr>
          <a:xfrm>
            <a:off x="7852833" y="3396037"/>
            <a:ext cx="304799" cy="3047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2B59DC9-34F8-F31F-7C4C-908567AEEC3B}"/>
              </a:ext>
            </a:extLst>
          </p:cNvPr>
          <p:cNvSpPr/>
          <p:nvPr/>
        </p:nvSpPr>
        <p:spPr>
          <a:xfrm>
            <a:off x="7984463" y="3717985"/>
            <a:ext cx="304799" cy="3047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09FEBDA-E4B0-7B0A-26A1-89B2350D602A}"/>
              </a:ext>
            </a:extLst>
          </p:cNvPr>
          <p:cNvSpPr/>
          <p:nvPr/>
        </p:nvSpPr>
        <p:spPr>
          <a:xfrm>
            <a:off x="7633423" y="3724075"/>
            <a:ext cx="304799" cy="30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92DB6D-CCB9-9C97-82D9-64324D1BB436}"/>
              </a:ext>
            </a:extLst>
          </p:cNvPr>
          <p:cNvSpPr/>
          <p:nvPr/>
        </p:nvSpPr>
        <p:spPr>
          <a:xfrm>
            <a:off x="7521644" y="3402263"/>
            <a:ext cx="304799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2" name="Picture 14" descr="400+ Free Houses Silhouette &amp; Silhouette Images">
            <a:extLst>
              <a:ext uri="{FF2B5EF4-FFF2-40B4-BE49-F238E27FC236}">
                <a16:creationId xmlns:a16="http://schemas.microsoft.com/office/drawing/2014/main" id="{2F00F71D-CEF6-AB1F-BBEA-38250BD2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73" y="850147"/>
            <a:ext cx="1608693" cy="15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FE9EC8-8996-5D4B-0390-DB515547AA9D}"/>
              </a:ext>
            </a:extLst>
          </p:cNvPr>
          <p:cNvSpPr/>
          <p:nvPr/>
        </p:nvSpPr>
        <p:spPr>
          <a:xfrm>
            <a:off x="864534" y="404530"/>
            <a:ext cx="428368" cy="244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9</a:t>
            </a:r>
          </a:p>
          <a:p>
            <a:pPr algn="r"/>
            <a:r>
              <a:rPr lang="en-GB" dirty="0"/>
              <a:t>8</a:t>
            </a:r>
          </a:p>
          <a:p>
            <a:pPr algn="r"/>
            <a:r>
              <a:rPr lang="en-GB" dirty="0"/>
              <a:t>7</a:t>
            </a:r>
          </a:p>
          <a:p>
            <a:pPr algn="r"/>
            <a:r>
              <a:rPr lang="en-GB" dirty="0"/>
              <a:t>6</a:t>
            </a:r>
          </a:p>
          <a:p>
            <a:pPr algn="r"/>
            <a:r>
              <a:rPr lang="en-GB" dirty="0"/>
              <a:t>5</a:t>
            </a:r>
          </a:p>
          <a:p>
            <a:pPr algn="r"/>
            <a:r>
              <a:rPr lang="en-GB" dirty="0"/>
              <a:t>4</a:t>
            </a:r>
          </a:p>
          <a:p>
            <a:pPr algn="r"/>
            <a:r>
              <a:rPr lang="en-GB" dirty="0"/>
              <a:t>3</a:t>
            </a:r>
          </a:p>
          <a:p>
            <a:pPr algn="r"/>
            <a:r>
              <a:rPr lang="en-GB" dirty="0"/>
              <a:t>2</a:t>
            </a:r>
          </a:p>
          <a:p>
            <a:pPr algn="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1D1C4-E7DD-2A06-639E-11F5CD0171A8}"/>
              </a:ext>
            </a:extLst>
          </p:cNvPr>
          <p:cNvSpPr/>
          <p:nvPr/>
        </p:nvSpPr>
        <p:spPr>
          <a:xfrm>
            <a:off x="2819224" y="320370"/>
            <a:ext cx="542354" cy="152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5C383140-8014-50FE-7C23-6D93A2BC5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36" y="1268380"/>
            <a:ext cx="518379" cy="51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8C055BB0-CCAB-6229-6FE5-6E66CA6699DD}"/>
              </a:ext>
            </a:extLst>
          </p:cNvPr>
          <p:cNvSpPr/>
          <p:nvPr/>
        </p:nvSpPr>
        <p:spPr>
          <a:xfrm>
            <a:off x="2836317" y="799597"/>
            <a:ext cx="468783" cy="46878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8210775F-A6C9-FB67-F3B2-359539D33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3446604" y="836550"/>
            <a:ext cx="260216" cy="4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DD994711-5ADC-C5D0-79CE-4A1ABCFA0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3648722" y="842305"/>
            <a:ext cx="260216" cy="4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E4E295-6EDC-E91F-CD68-AEAAAFF06AAF}"/>
              </a:ext>
            </a:extLst>
          </p:cNvPr>
          <p:cNvSpPr txBox="1"/>
          <p:nvPr/>
        </p:nvSpPr>
        <p:spPr>
          <a:xfrm>
            <a:off x="3479369" y="13053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D811C91-C345-D168-1AA6-BD072B164822}"/>
              </a:ext>
            </a:extLst>
          </p:cNvPr>
          <p:cNvSpPr/>
          <p:nvPr/>
        </p:nvSpPr>
        <p:spPr>
          <a:xfrm rot="5400000">
            <a:off x="2970609" y="422670"/>
            <a:ext cx="279130" cy="2428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90CFB7-6EC0-0467-37CF-1A9AD687C2A5}"/>
              </a:ext>
            </a:extLst>
          </p:cNvPr>
          <p:cNvSpPr/>
          <p:nvPr/>
        </p:nvSpPr>
        <p:spPr>
          <a:xfrm>
            <a:off x="4018099" y="799597"/>
            <a:ext cx="637054" cy="1045046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6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79D5EAE6-39B2-68C5-B449-A08BAF033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219035" y="836549"/>
            <a:ext cx="260216" cy="4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67C530E-8F08-1E0C-9EEA-DB538AF73616}"/>
              </a:ext>
            </a:extLst>
          </p:cNvPr>
          <p:cNvSpPr txBox="1"/>
          <p:nvPr/>
        </p:nvSpPr>
        <p:spPr>
          <a:xfrm>
            <a:off x="4150254" y="1306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E84270-E5EF-E206-91FD-2FF6EB1D037B}"/>
              </a:ext>
            </a:extLst>
          </p:cNvPr>
          <p:cNvSpPr/>
          <p:nvPr/>
        </p:nvSpPr>
        <p:spPr>
          <a:xfrm>
            <a:off x="867045" y="317087"/>
            <a:ext cx="428368" cy="1721438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9</a:t>
            </a:r>
          </a:p>
          <a:p>
            <a:pPr algn="r"/>
            <a:r>
              <a:rPr lang="en-GB" dirty="0"/>
              <a:t>8</a:t>
            </a:r>
          </a:p>
          <a:p>
            <a:pPr algn="r"/>
            <a:r>
              <a:rPr lang="en-GB" dirty="0"/>
              <a:t>7</a:t>
            </a:r>
          </a:p>
          <a:p>
            <a:pPr algn="r"/>
            <a:r>
              <a:rPr lang="en-GB" dirty="0"/>
              <a:t>6</a:t>
            </a:r>
          </a:p>
          <a:p>
            <a:pPr algn="r"/>
            <a:r>
              <a:rPr lang="en-GB" dirty="0"/>
              <a:t>5</a:t>
            </a:r>
          </a:p>
          <a:p>
            <a:pPr algn="r"/>
            <a:r>
              <a:rPr lang="en-GB" dirty="0"/>
              <a:t>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DAA9145-48A2-489B-B2F7-E32F8E7C5359}"/>
              </a:ext>
            </a:extLst>
          </p:cNvPr>
          <p:cNvSpPr/>
          <p:nvPr/>
        </p:nvSpPr>
        <p:spPr>
          <a:xfrm>
            <a:off x="667966" y="3496295"/>
            <a:ext cx="3205735" cy="320573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016098-E539-22EB-85B8-2130A7042DDD}"/>
              </a:ext>
            </a:extLst>
          </p:cNvPr>
          <p:cNvSpPr/>
          <p:nvPr/>
        </p:nvSpPr>
        <p:spPr>
          <a:xfrm>
            <a:off x="3440244" y="3720399"/>
            <a:ext cx="637054" cy="152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9F1B65B-A1EB-D62E-B24E-F1985546E219}"/>
              </a:ext>
            </a:extLst>
          </p:cNvPr>
          <p:cNvSpPr/>
          <p:nvPr/>
        </p:nvSpPr>
        <p:spPr>
          <a:xfrm>
            <a:off x="932150" y="3804559"/>
            <a:ext cx="428368" cy="244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9</a:t>
            </a:r>
          </a:p>
          <a:p>
            <a:pPr algn="r"/>
            <a:r>
              <a:rPr lang="en-GB" dirty="0"/>
              <a:t>8</a:t>
            </a:r>
          </a:p>
          <a:p>
            <a:pPr algn="r"/>
            <a:r>
              <a:rPr lang="en-GB" dirty="0"/>
              <a:t>7</a:t>
            </a:r>
          </a:p>
          <a:p>
            <a:pPr algn="r"/>
            <a:r>
              <a:rPr lang="en-GB" dirty="0"/>
              <a:t>6</a:t>
            </a:r>
          </a:p>
          <a:p>
            <a:pPr algn="r"/>
            <a:r>
              <a:rPr lang="en-GB" dirty="0"/>
              <a:t>5</a:t>
            </a:r>
          </a:p>
          <a:p>
            <a:pPr algn="r"/>
            <a:r>
              <a:rPr lang="en-GB" dirty="0"/>
              <a:t>4</a:t>
            </a:r>
          </a:p>
          <a:p>
            <a:pPr algn="r"/>
            <a:r>
              <a:rPr lang="en-GB" dirty="0"/>
              <a:t>3</a:t>
            </a:r>
          </a:p>
          <a:p>
            <a:pPr algn="r"/>
            <a:r>
              <a:rPr lang="en-GB" dirty="0"/>
              <a:t>2</a:t>
            </a:r>
          </a:p>
          <a:p>
            <a:pPr algn="r"/>
            <a:r>
              <a:rPr lang="en-GB" dirty="0"/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2020BC-4520-B5A2-B544-70C2657CF169}"/>
              </a:ext>
            </a:extLst>
          </p:cNvPr>
          <p:cNvSpPr/>
          <p:nvPr/>
        </p:nvSpPr>
        <p:spPr>
          <a:xfrm>
            <a:off x="940567" y="5186788"/>
            <a:ext cx="428368" cy="205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B04FCF-F783-2221-72D2-D343B7AB1E5D}"/>
              </a:ext>
            </a:extLst>
          </p:cNvPr>
          <p:cNvSpPr/>
          <p:nvPr/>
        </p:nvSpPr>
        <p:spPr>
          <a:xfrm>
            <a:off x="2886840" y="3720399"/>
            <a:ext cx="542354" cy="152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2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39A8B68F-F311-7E78-33BE-F1CA05C0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52" y="4668409"/>
            <a:ext cx="518379" cy="51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Plus Sign 82">
            <a:extLst>
              <a:ext uri="{FF2B5EF4-FFF2-40B4-BE49-F238E27FC236}">
                <a16:creationId xmlns:a16="http://schemas.microsoft.com/office/drawing/2014/main" id="{F668905E-7B4B-BC2A-CD22-9717346B0E58}"/>
              </a:ext>
            </a:extLst>
          </p:cNvPr>
          <p:cNvSpPr/>
          <p:nvPr/>
        </p:nvSpPr>
        <p:spPr>
          <a:xfrm>
            <a:off x="2903933" y="4199626"/>
            <a:ext cx="468783" cy="46878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5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8C95C4F7-D876-9563-A427-7B573113B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387535" y="4225556"/>
            <a:ext cx="260216" cy="4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71BF7B-2F5A-25BE-5B64-075B46B1F563}"/>
              </a:ext>
            </a:extLst>
          </p:cNvPr>
          <p:cNvSpPr txBox="1"/>
          <p:nvPr/>
        </p:nvSpPr>
        <p:spPr>
          <a:xfrm>
            <a:off x="3472297" y="470536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12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24D95F04-BB66-2E0B-AEDB-74D4B1AA4F43}"/>
              </a:ext>
            </a:extLst>
          </p:cNvPr>
          <p:cNvSpPr/>
          <p:nvPr/>
        </p:nvSpPr>
        <p:spPr>
          <a:xfrm rot="5400000">
            <a:off x="3038225" y="3822699"/>
            <a:ext cx="279130" cy="2428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9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F50FEECB-74B8-745C-C4A6-EC6D76747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169205" y="4236578"/>
            <a:ext cx="260216" cy="4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A660FA4-5023-9E3C-7E15-AD3FC881C042}"/>
              </a:ext>
            </a:extLst>
          </p:cNvPr>
          <p:cNvSpPr txBox="1"/>
          <p:nvPr/>
        </p:nvSpPr>
        <p:spPr>
          <a:xfrm>
            <a:off x="4141606" y="47065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A6800EA-D793-A0AC-7797-5DC425695AA2}"/>
              </a:ext>
            </a:extLst>
          </p:cNvPr>
          <p:cNvSpPr/>
          <p:nvPr/>
        </p:nvSpPr>
        <p:spPr>
          <a:xfrm>
            <a:off x="934661" y="3708727"/>
            <a:ext cx="428368" cy="1185081"/>
          </a:xfrm>
          <a:prstGeom prst="rect">
            <a:avLst/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/>
              <a:t>9</a:t>
            </a:r>
          </a:p>
          <a:p>
            <a:pPr algn="r"/>
            <a:r>
              <a:rPr lang="en-GB" dirty="0"/>
              <a:t>8</a:t>
            </a:r>
          </a:p>
          <a:p>
            <a:pPr algn="r"/>
            <a:r>
              <a:rPr lang="en-GB" dirty="0"/>
              <a:t>7</a:t>
            </a:r>
          </a:p>
          <a:p>
            <a:pPr algn="r"/>
            <a:r>
              <a:rPr lang="en-GB" dirty="0"/>
              <a:t>6</a:t>
            </a:r>
          </a:p>
        </p:txBody>
      </p:sp>
      <p:pic>
        <p:nvPicPr>
          <p:cNvPr id="104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B99C246D-0963-9F2F-215B-0CA197D06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3614194" y="3728088"/>
            <a:ext cx="260216" cy="46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38578688-D818-0DA7-4D53-D7A39ABB63F4}"/>
              </a:ext>
            </a:extLst>
          </p:cNvPr>
          <p:cNvSpPr txBox="1"/>
          <p:nvPr/>
        </p:nvSpPr>
        <p:spPr>
          <a:xfrm>
            <a:off x="3748546" y="3639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69CDF-86D4-56D6-9B57-66A39BD28DFF}"/>
              </a:ext>
            </a:extLst>
          </p:cNvPr>
          <p:cNvSpPr/>
          <p:nvPr/>
        </p:nvSpPr>
        <p:spPr>
          <a:xfrm>
            <a:off x="871255" y="2347753"/>
            <a:ext cx="428368" cy="2051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8635751-7BF6-27F3-DFFA-2B7C32047B53}"/>
              </a:ext>
            </a:extLst>
          </p:cNvPr>
          <p:cNvSpPr/>
          <p:nvPr/>
        </p:nvSpPr>
        <p:spPr>
          <a:xfrm>
            <a:off x="8577230" y="349210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6951458F-9ECF-FEDF-B139-1A8D799C6B81}"/>
              </a:ext>
            </a:extLst>
          </p:cNvPr>
          <p:cNvSpPr/>
          <p:nvPr/>
        </p:nvSpPr>
        <p:spPr>
          <a:xfrm>
            <a:off x="8127152" y="545729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B0BD0FCB-9F44-2EF4-4439-9E5D2399FF05}"/>
              </a:ext>
            </a:extLst>
          </p:cNvPr>
          <p:cNvSpPr/>
          <p:nvPr/>
        </p:nvSpPr>
        <p:spPr>
          <a:xfrm>
            <a:off x="8499769" y="17093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4F33C9DD-C6FE-8A86-3CFB-DCD7A79895B1}"/>
              </a:ext>
            </a:extLst>
          </p:cNvPr>
          <p:cNvSpPr/>
          <p:nvPr/>
        </p:nvSpPr>
        <p:spPr>
          <a:xfrm>
            <a:off x="7785822" y="443009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C9936BEE-FFEA-53EA-D904-95787677F72C}"/>
              </a:ext>
            </a:extLst>
          </p:cNvPr>
          <p:cNvSpPr/>
          <p:nvPr/>
        </p:nvSpPr>
        <p:spPr>
          <a:xfrm>
            <a:off x="8993905" y="182109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5273C4E0-03F0-343D-F965-216450BD8896}"/>
              </a:ext>
            </a:extLst>
          </p:cNvPr>
          <p:cNvSpPr/>
          <p:nvPr/>
        </p:nvSpPr>
        <p:spPr>
          <a:xfrm>
            <a:off x="7845819" y="29198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60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39AAF3-02D7-C6EF-6759-975A1BEB6A8B}"/>
              </a:ext>
            </a:extLst>
          </p:cNvPr>
          <p:cNvGrpSpPr/>
          <p:nvPr/>
        </p:nvGrpSpPr>
        <p:grpSpPr>
          <a:xfrm>
            <a:off x="1766257" y="1255163"/>
            <a:ext cx="2671519" cy="3441545"/>
            <a:chOff x="1766257" y="1255163"/>
            <a:chExt cx="2671519" cy="3441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43DF80-7C32-26D2-8AB7-1866F5361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6257" y="1255163"/>
              <a:ext cx="2671519" cy="344154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3C31D6-0B5A-26BB-A882-9E63D19B2316}"/>
                </a:ext>
              </a:extLst>
            </p:cNvPr>
            <p:cNvSpPr/>
            <p:nvPr/>
          </p:nvSpPr>
          <p:spPr>
            <a:xfrm>
              <a:off x="1921078" y="3540154"/>
              <a:ext cx="2390863" cy="989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303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38B6DF-B302-282E-0E54-2499B177F3CA}"/>
              </a:ext>
            </a:extLst>
          </p:cNvPr>
          <p:cNvSpPr/>
          <p:nvPr/>
        </p:nvSpPr>
        <p:spPr>
          <a:xfrm>
            <a:off x="1991409" y="1716397"/>
            <a:ext cx="271523" cy="247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  <a:p>
            <a:pPr algn="ctr"/>
            <a:r>
              <a:rPr lang="en-GB" dirty="0"/>
              <a:t>8</a:t>
            </a:r>
          </a:p>
          <a:p>
            <a:pPr algn="ctr"/>
            <a:r>
              <a:rPr lang="en-GB" dirty="0"/>
              <a:t>7</a:t>
            </a:r>
          </a:p>
          <a:p>
            <a:pPr algn="ctr"/>
            <a:r>
              <a:rPr lang="en-GB" dirty="0"/>
              <a:t>65</a:t>
            </a:r>
          </a:p>
          <a:p>
            <a:pPr algn="ctr"/>
            <a:r>
              <a:rPr lang="en-GB" dirty="0"/>
              <a:t>4</a:t>
            </a:r>
          </a:p>
          <a:p>
            <a:pPr algn="ctr"/>
            <a:r>
              <a:rPr lang="en-GB" dirty="0"/>
              <a:t>3</a:t>
            </a:r>
          </a:p>
          <a:p>
            <a:pPr algn="ctr"/>
            <a:r>
              <a:rPr lang="en-GB" dirty="0"/>
              <a:t>2</a:t>
            </a:r>
          </a:p>
          <a:p>
            <a:pPr algn="ctr"/>
            <a:r>
              <a:rPr lang="en-GB" dirty="0"/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09159A-A5E2-14B7-2337-16ECB9B8F98D}"/>
              </a:ext>
            </a:extLst>
          </p:cNvPr>
          <p:cNvGrpSpPr/>
          <p:nvPr/>
        </p:nvGrpSpPr>
        <p:grpSpPr>
          <a:xfrm>
            <a:off x="1244788" y="1716397"/>
            <a:ext cx="271523" cy="1959952"/>
            <a:chOff x="1437734" y="1721140"/>
            <a:chExt cx="271523" cy="19599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540F36-3CE1-4429-F8D3-BF97BB60343E}"/>
                </a:ext>
              </a:extLst>
            </p:cNvPr>
            <p:cNvSpPr/>
            <p:nvPr/>
          </p:nvSpPr>
          <p:spPr>
            <a:xfrm>
              <a:off x="1437734" y="2229797"/>
              <a:ext cx="271523" cy="1451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  <a:p>
              <a:pPr algn="ctr"/>
              <a:r>
                <a:rPr lang="en-GB" dirty="0"/>
                <a:t>4</a:t>
              </a:r>
            </a:p>
            <a:p>
              <a:pPr algn="ctr"/>
              <a:r>
                <a:rPr lang="en-GB" dirty="0"/>
                <a:t>33</a:t>
              </a:r>
            </a:p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BCDE63-4A11-6821-656A-98D7D34F77D0}"/>
                </a:ext>
              </a:extLst>
            </p:cNvPr>
            <p:cNvSpPr/>
            <p:nvPr/>
          </p:nvSpPr>
          <p:spPr>
            <a:xfrm>
              <a:off x="1437734" y="1721140"/>
              <a:ext cx="271523" cy="51872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  <a:p>
              <a:pPr algn="ctr"/>
              <a:r>
                <a:rPr lang="en-GB" dirty="0"/>
                <a:t>5</a:t>
              </a:r>
            </a:p>
          </p:txBody>
        </p:sp>
      </p:grpSp>
      <p:pic>
        <p:nvPicPr>
          <p:cNvPr id="9" name="Picture 6" descr="19 Inverted Pentagram Stock Photos, Pictures &amp; Royalty-Free Images - iStock">
            <a:extLst>
              <a:ext uri="{FF2B5EF4-FFF2-40B4-BE49-F238E27FC236}">
                <a16:creationId xmlns:a16="http://schemas.microsoft.com/office/drawing/2014/main" id="{ABD1D58A-12F9-406F-E063-75BE4ED4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285" y="1301303"/>
            <a:ext cx="1101241" cy="110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7D68DB8E-3B85-5914-55B2-61A0ABD42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7882286" y="3333171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D88AD43B-1866-79E4-BFE4-546B8878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16" y="2544708"/>
            <a:ext cx="736740" cy="73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E366F997-A317-B75B-8F3C-25C92FF9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60" y="3653923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9FF424EC-9A98-6B71-D70A-F8A2D930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025" y="4017100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9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val 140">
            <a:extLst>
              <a:ext uri="{FF2B5EF4-FFF2-40B4-BE49-F238E27FC236}">
                <a16:creationId xmlns:a16="http://schemas.microsoft.com/office/drawing/2014/main" id="{A0C1C26A-D0F1-2414-0EE2-234178488F10}"/>
              </a:ext>
            </a:extLst>
          </p:cNvPr>
          <p:cNvSpPr/>
          <p:nvPr/>
        </p:nvSpPr>
        <p:spPr>
          <a:xfrm>
            <a:off x="3354736" y="2653783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D0702-9F43-FC71-20B1-A574294E62FF}"/>
              </a:ext>
            </a:extLst>
          </p:cNvPr>
          <p:cNvGrpSpPr/>
          <p:nvPr/>
        </p:nvGrpSpPr>
        <p:grpSpPr>
          <a:xfrm>
            <a:off x="3564006" y="2764399"/>
            <a:ext cx="244007" cy="1761329"/>
            <a:chOff x="1437734" y="1721139"/>
            <a:chExt cx="271523" cy="195995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3E6BA9-53A0-9B95-9912-C75C2BEDB445}"/>
                </a:ext>
              </a:extLst>
            </p:cNvPr>
            <p:cNvSpPr/>
            <p:nvPr/>
          </p:nvSpPr>
          <p:spPr>
            <a:xfrm>
              <a:off x="1437734" y="2529079"/>
              <a:ext cx="271523" cy="1152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44</a:t>
              </a:r>
            </a:p>
            <a:p>
              <a:pPr algn="ctr"/>
              <a:r>
                <a:rPr lang="en-GB" sz="1600" dirty="0"/>
                <a:t>3</a:t>
              </a:r>
            </a:p>
            <a:p>
              <a:pPr algn="ctr"/>
              <a:r>
                <a:rPr lang="en-GB" sz="1600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C5314-9591-2110-7515-E83FDC313D5F}"/>
                </a:ext>
              </a:extLst>
            </p:cNvPr>
            <p:cNvSpPr/>
            <p:nvPr/>
          </p:nvSpPr>
          <p:spPr>
            <a:xfrm>
              <a:off x="1437734" y="1721139"/>
              <a:ext cx="271523" cy="79560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sp>
        <p:nvSpPr>
          <p:cNvPr id="205" name="Oval 204">
            <a:extLst>
              <a:ext uri="{FF2B5EF4-FFF2-40B4-BE49-F238E27FC236}">
                <a16:creationId xmlns:a16="http://schemas.microsoft.com/office/drawing/2014/main" id="{72F4357B-CDD5-E7ED-DF01-BA8FF6475235}"/>
              </a:ext>
            </a:extLst>
          </p:cNvPr>
          <p:cNvSpPr/>
          <p:nvPr/>
        </p:nvSpPr>
        <p:spPr>
          <a:xfrm>
            <a:off x="9542908" y="2798180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D71514-9F64-1DC3-4C24-288095402971}"/>
              </a:ext>
            </a:extLst>
          </p:cNvPr>
          <p:cNvGrpSpPr/>
          <p:nvPr/>
        </p:nvGrpSpPr>
        <p:grpSpPr>
          <a:xfrm>
            <a:off x="9732816" y="2800545"/>
            <a:ext cx="244007" cy="1761329"/>
            <a:chOff x="1437734" y="1721139"/>
            <a:chExt cx="271523" cy="195995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685242-CEB2-BA14-6503-21B1630D9D4C}"/>
                </a:ext>
              </a:extLst>
            </p:cNvPr>
            <p:cNvSpPr/>
            <p:nvPr/>
          </p:nvSpPr>
          <p:spPr>
            <a:xfrm>
              <a:off x="1437734" y="2529079"/>
              <a:ext cx="271523" cy="1152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44</a:t>
              </a:r>
            </a:p>
            <a:p>
              <a:pPr algn="ctr"/>
              <a:r>
                <a:rPr lang="en-GB" sz="1600" dirty="0"/>
                <a:t>3</a:t>
              </a:r>
            </a:p>
            <a:p>
              <a:pPr algn="ctr"/>
              <a:r>
                <a:rPr lang="en-GB" sz="1600" dirty="0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33DF2B-9CE7-6D65-2344-603B8F28E408}"/>
                </a:ext>
              </a:extLst>
            </p:cNvPr>
            <p:cNvSpPr/>
            <p:nvPr/>
          </p:nvSpPr>
          <p:spPr>
            <a:xfrm>
              <a:off x="1437734" y="1721139"/>
              <a:ext cx="271523" cy="79560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55147087-F905-5988-B30A-6F4267BD878D}"/>
              </a:ext>
            </a:extLst>
          </p:cNvPr>
          <p:cNvSpPr/>
          <p:nvPr/>
        </p:nvSpPr>
        <p:spPr>
          <a:xfrm>
            <a:off x="9579368" y="340172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9A8724-E6AB-17F5-CA2E-F14C808D9094}"/>
              </a:ext>
            </a:extLst>
          </p:cNvPr>
          <p:cNvGrpSpPr/>
          <p:nvPr/>
        </p:nvGrpSpPr>
        <p:grpSpPr>
          <a:xfrm>
            <a:off x="9757361" y="483807"/>
            <a:ext cx="244007" cy="1761329"/>
            <a:chOff x="1437734" y="1721139"/>
            <a:chExt cx="271523" cy="19599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DDC5B7-BD9D-3FD4-53C3-D35FAC736ADF}"/>
                </a:ext>
              </a:extLst>
            </p:cNvPr>
            <p:cNvSpPr/>
            <p:nvPr/>
          </p:nvSpPr>
          <p:spPr>
            <a:xfrm>
              <a:off x="1437734" y="2529079"/>
              <a:ext cx="271523" cy="1152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44</a:t>
              </a:r>
            </a:p>
            <a:p>
              <a:pPr algn="ctr"/>
              <a:r>
                <a:rPr lang="en-GB" sz="1600" dirty="0"/>
                <a:t>3</a:t>
              </a:r>
            </a:p>
            <a:p>
              <a:pPr algn="ctr"/>
              <a:r>
                <a:rPr lang="en-GB" sz="1600" dirty="0"/>
                <a:t>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13F1B0-372D-FC9C-51E5-988EB4DF0D69}"/>
                </a:ext>
              </a:extLst>
            </p:cNvPr>
            <p:cNvSpPr/>
            <p:nvPr/>
          </p:nvSpPr>
          <p:spPr>
            <a:xfrm>
              <a:off x="1437734" y="1721139"/>
              <a:ext cx="271523" cy="79560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sp>
        <p:nvSpPr>
          <p:cNvPr id="189" name="Oval 188">
            <a:extLst>
              <a:ext uri="{FF2B5EF4-FFF2-40B4-BE49-F238E27FC236}">
                <a16:creationId xmlns:a16="http://schemas.microsoft.com/office/drawing/2014/main" id="{741CC071-F6E5-4D41-3343-D6D80C423867}"/>
              </a:ext>
            </a:extLst>
          </p:cNvPr>
          <p:cNvSpPr/>
          <p:nvPr/>
        </p:nvSpPr>
        <p:spPr>
          <a:xfrm>
            <a:off x="6512070" y="2741721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D231A54-150C-09D1-3FE0-9D14A49A16D1}"/>
              </a:ext>
            </a:extLst>
          </p:cNvPr>
          <p:cNvSpPr/>
          <p:nvPr/>
        </p:nvSpPr>
        <p:spPr>
          <a:xfrm>
            <a:off x="6548530" y="283713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72F21F9-367A-D2A4-88BE-27B08BBEDD97}"/>
              </a:ext>
            </a:extLst>
          </p:cNvPr>
          <p:cNvSpPr/>
          <p:nvPr/>
        </p:nvSpPr>
        <p:spPr>
          <a:xfrm>
            <a:off x="3309450" y="246880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5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F8A96F94-DC2B-16B0-9A7C-B4D24EB0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857" y="559580"/>
            <a:ext cx="1517491" cy="15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16" descr="Pickaxe Icon Silhouette On White Background Stock Illustration - Download  Image Now - iStock">
            <a:extLst>
              <a:ext uri="{FF2B5EF4-FFF2-40B4-BE49-F238E27FC236}">
                <a16:creationId xmlns:a16="http://schemas.microsoft.com/office/drawing/2014/main" id="{77804BD5-AFDC-AC26-8D4B-D7ADBCF67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15392" r="15385" b="14103"/>
          <a:stretch/>
        </p:blipFill>
        <p:spPr bwMode="auto">
          <a:xfrm>
            <a:off x="6950705" y="3098099"/>
            <a:ext cx="1267376" cy="12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Oval 220">
            <a:extLst>
              <a:ext uri="{FF2B5EF4-FFF2-40B4-BE49-F238E27FC236}">
                <a16:creationId xmlns:a16="http://schemas.microsoft.com/office/drawing/2014/main" id="{782BB20E-F7FC-90A5-EFFA-0624374DB0C9}"/>
              </a:ext>
            </a:extLst>
          </p:cNvPr>
          <p:cNvSpPr/>
          <p:nvPr/>
        </p:nvSpPr>
        <p:spPr>
          <a:xfrm>
            <a:off x="4821253" y="4792448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B52F86-EA5B-6093-86F6-5F1C82D7C2B2}"/>
              </a:ext>
            </a:extLst>
          </p:cNvPr>
          <p:cNvGrpSpPr/>
          <p:nvPr/>
        </p:nvGrpSpPr>
        <p:grpSpPr>
          <a:xfrm>
            <a:off x="4998989" y="4908270"/>
            <a:ext cx="244007" cy="1761328"/>
            <a:chOff x="1437734" y="1721140"/>
            <a:chExt cx="271523" cy="195995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6D637A-8899-62E7-324D-B6A38096F5AD}"/>
                </a:ext>
              </a:extLst>
            </p:cNvPr>
            <p:cNvSpPr/>
            <p:nvPr/>
          </p:nvSpPr>
          <p:spPr>
            <a:xfrm>
              <a:off x="1437734" y="2521373"/>
              <a:ext cx="271523" cy="1159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</a:t>
              </a:r>
            </a:p>
            <a:p>
              <a:pPr algn="ctr"/>
              <a:r>
                <a:rPr lang="en-GB" sz="1600" dirty="0"/>
                <a:t>32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E51C73-4F4D-4353-C0E7-3CAA86C34FA6}"/>
                </a:ext>
              </a:extLst>
            </p:cNvPr>
            <p:cNvSpPr/>
            <p:nvPr/>
          </p:nvSpPr>
          <p:spPr>
            <a:xfrm>
              <a:off x="1437734" y="1721140"/>
              <a:ext cx="271523" cy="80023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pic>
        <p:nvPicPr>
          <p:cNvPr id="247" name="Picture 2" descr="Castle svg custom svg popular svg Cricut Clipart Cricut image 1">
            <a:extLst>
              <a:ext uri="{FF2B5EF4-FFF2-40B4-BE49-F238E27FC236}">
                <a16:creationId xmlns:a16="http://schemas.microsoft.com/office/drawing/2014/main" id="{96A5EEC3-7092-DC1B-72E8-3A8C9818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052" y="2951775"/>
            <a:ext cx="1557645" cy="16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70AC2242-C372-D237-C45E-DEB7C76D7194}"/>
              </a:ext>
            </a:extLst>
          </p:cNvPr>
          <p:cNvGrpSpPr/>
          <p:nvPr/>
        </p:nvGrpSpPr>
        <p:grpSpPr>
          <a:xfrm>
            <a:off x="6713114" y="2814011"/>
            <a:ext cx="244007" cy="1761328"/>
            <a:chOff x="1437734" y="1721140"/>
            <a:chExt cx="271523" cy="195995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8F1591D-AC2E-AB93-C100-F5DE478017AD}"/>
                </a:ext>
              </a:extLst>
            </p:cNvPr>
            <p:cNvSpPr/>
            <p:nvPr/>
          </p:nvSpPr>
          <p:spPr>
            <a:xfrm>
              <a:off x="1437734" y="2229797"/>
              <a:ext cx="271523" cy="1451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</a:t>
              </a:r>
            </a:p>
            <a:p>
              <a:pPr algn="ctr"/>
              <a:r>
                <a:rPr lang="en-GB" sz="1600" dirty="0"/>
                <a:t>4</a:t>
              </a:r>
            </a:p>
            <a:p>
              <a:pPr algn="ctr"/>
              <a:r>
                <a:rPr lang="en-GB" sz="1600" dirty="0"/>
                <a:t>33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C964EA-393D-7258-7732-2E4967B73C4E}"/>
                </a:ext>
              </a:extLst>
            </p:cNvPr>
            <p:cNvSpPr/>
            <p:nvPr/>
          </p:nvSpPr>
          <p:spPr>
            <a:xfrm>
              <a:off x="1437734" y="1721140"/>
              <a:ext cx="271523" cy="51872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B66896C8-9765-2BF8-06B5-4934498C46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3898" y="2597324"/>
            <a:ext cx="2065552" cy="2065552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2B8BDB-9FF9-E351-F06E-B7EA8CE8FE4D}"/>
              </a:ext>
            </a:extLst>
          </p:cNvPr>
          <p:cNvGrpSpPr/>
          <p:nvPr/>
        </p:nvGrpSpPr>
        <p:grpSpPr>
          <a:xfrm>
            <a:off x="503432" y="2726979"/>
            <a:ext cx="244007" cy="1761328"/>
            <a:chOff x="1437734" y="1721140"/>
            <a:chExt cx="271523" cy="195995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60D576-1BA7-0CF2-4147-6973706B00D9}"/>
                </a:ext>
              </a:extLst>
            </p:cNvPr>
            <p:cNvSpPr/>
            <p:nvPr/>
          </p:nvSpPr>
          <p:spPr>
            <a:xfrm>
              <a:off x="1437734" y="2229797"/>
              <a:ext cx="271523" cy="1451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</a:t>
              </a:r>
            </a:p>
            <a:p>
              <a:pPr algn="ctr"/>
              <a:r>
                <a:rPr lang="en-GB" sz="1600" dirty="0"/>
                <a:t>4</a:t>
              </a:r>
            </a:p>
            <a:p>
              <a:pPr algn="ctr"/>
              <a:r>
                <a:rPr lang="en-GB" sz="1600" dirty="0"/>
                <a:t>33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07EFFC-3D55-AA66-6018-E7BC5FA071F6}"/>
                </a:ext>
              </a:extLst>
            </p:cNvPr>
            <p:cNvSpPr/>
            <p:nvPr/>
          </p:nvSpPr>
          <p:spPr>
            <a:xfrm>
              <a:off x="1437734" y="1721140"/>
              <a:ext cx="271523" cy="51872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pic>
        <p:nvPicPr>
          <p:cNvPr id="207" name="Picture 6" descr="Church Drawing Clip art - Church png download - 640*640 - Free Transparent  Church png Download. - Clip Art Library">
            <a:extLst>
              <a:ext uri="{FF2B5EF4-FFF2-40B4-BE49-F238E27FC236}">
                <a16:creationId xmlns:a16="http://schemas.microsoft.com/office/drawing/2014/main" id="{06996FB0-1C5D-1FF3-BF02-20CB57A5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33" y="2954456"/>
            <a:ext cx="1425459" cy="142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2" descr="35,184 Cleavers Images, Stock Photos &amp; Vectors | Shutterstock">
            <a:extLst>
              <a:ext uri="{FF2B5EF4-FFF2-40B4-BE49-F238E27FC236}">
                <a16:creationId xmlns:a16="http://schemas.microsoft.com/office/drawing/2014/main" id="{F8144D76-523B-849B-7D20-B43DEEA98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5" b="14590"/>
          <a:stretch/>
        </p:blipFill>
        <p:spPr bwMode="auto">
          <a:xfrm>
            <a:off x="6909865" y="646054"/>
            <a:ext cx="1452524" cy="12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D5BDFF6-9529-140A-0A51-90EEDAE92583}"/>
              </a:ext>
            </a:extLst>
          </p:cNvPr>
          <p:cNvGrpSpPr/>
          <p:nvPr/>
        </p:nvGrpSpPr>
        <p:grpSpPr>
          <a:xfrm>
            <a:off x="6734080" y="388811"/>
            <a:ext cx="244007" cy="1761328"/>
            <a:chOff x="1437734" y="1721140"/>
            <a:chExt cx="271523" cy="1959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C72A76-1834-8D4A-D75A-031DF8038582}"/>
                </a:ext>
              </a:extLst>
            </p:cNvPr>
            <p:cNvSpPr/>
            <p:nvPr/>
          </p:nvSpPr>
          <p:spPr>
            <a:xfrm>
              <a:off x="1437734" y="2229797"/>
              <a:ext cx="271523" cy="1451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</a:t>
              </a:r>
            </a:p>
            <a:p>
              <a:pPr algn="ctr"/>
              <a:r>
                <a:rPr lang="en-GB" sz="1600" dirty="0"/>
                <a:t>4</a:t>
              </a:r>
            </a:p>
            <a:p>
              <a:pPr algn="ctr"/>
              <a:r>
                <a:rPr lang="en-GB" sz="1600" dirty="0"/>
                <a:t>33</a:t>
              </a:r>
            </a:p>
            <a:p>
              <a:pPr algn="ctr"/>
              <a:r>
                <a:rPr lang="en-GB" sz="1600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DDEAA0B-25B3-3835-D768-1C83E60559E9}"/>
                </a:ext>
              </a:extLst>
            </p:cNvPr>
            <p:cNvSpPr/>
            <p:nvPr/>
          </p:nvSpPr>
          <p:spPr>
            <a:xfrm>
              <a:off x="1437734" y="1721140"/>
              <a:ext cx="271523" cy="51872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pic>
        <p:nvPicPr>
          <p:cNvPr id="241" name="Picture 240">
            <a:extLst>
              <a:ext uri="{FF2B5EF4-FFF2-40B4-BE49-F238E27FC236}">
                <a16:creationId xmlns:a16="http://schemas.microsoft.com/office/drawing/2014/main" id="{BDB6DAF6-9E26-8651-8854-6057F7A0977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9619" y="5140447"/>
            <a:ext cx="1041276" cy="1389242"/>
          </a:xfrm>
          <a:prstGeom prst="rect">
            <a:avLst/>
          </a:prstGeom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6582D402-32E5-5D7F-C6C0-445F0AF7DF32}"/>
              </a:ext>
            </a:extLst>
          </p:cNvPr>
          <p:cNvSpPr/>
          <p:nvPr/>
        </p:nvSpPr>
        <p:spPr>
          <a:xfrm>
            <a:off x="6607515" y="4936845"/>
            <a:ext cx="410473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78A4E89-2BE6-D8D7-E7BC-205527D397F6}"/>
              </a:ext>
            </a:extLst>
          </p:cNvPr>
          <p:cNvSpPr/>
          <p:nvPr/>
        </p:nvSpPr>
        <p:spPr>
          <a:xfrm>
            <a:off x="6250941" y="4936845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26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0A80DAB9-BF18-FC82-B52C-6914498A1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89" y="5547676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Plus Sign 226">
            <a:extLst>
              <a:ext uri="{FF2B5EF4-FFF2-40B4-BE49-F238E27FC236}">
                <a16:creationId xmlns:a16="http://schemas.microsoft.com/office/drawing/2014/main" id="{BC8E29F0-3014-7E43-AB34-3563FFC0F52F}"/>
              </a:ext>
            </a:extLst>
          </p:cNvPr>
          <p:cNvSpPr/>
          <p:nvPr/>
        </p:nvSpPr>
        <p:spPr>
          <a:xfrm>
            <a:off x="6261954" y="5245625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2E0B08-A9AB-5561-24C6-A337A284943F}"/>
              </a:ext>
            </a:extLst>
          </p:cNvPr>
          <p:cNvSpPr txBox="1"/>
          <p:nvPr/>
        </p:nvSpPr>
        <p:spPr>
          <a:xfrm>
            <a:off x="6650819" y="55714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8</a:t>
            </a:r>
          </a:p>
        </p:txBody>
      </p:sp>
      <p:sp>
        <p:nvSpPr>
          <p:cNvPr id="231" name="Isosceles Triangle 230">
            <a:extLst>
              <a:ext uri="{FF2B5EF4-FFF2-40B4-BE49-F238E27FC236}">
                <a16:creationId xmlns:a16="http://schemas.microsoft.com/office/drawing/2014/main" id="{6FAB97CE-689F-52E9-7218-F908C46C2916}"/>
              </a:ext>
            </a:extLst>
          </p:cNvPr>
          <p:cNvSpPr/>
          <p:nvPr/>
        </p:nvSpPr>
        <p:spPr>
          <a:xfrm rot="5400000">
            <a:off x="6348482" y="5002760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7162102-213B-E691-9411-9B3C69EECFA3}"/>
              </a:ext>
            </a:extLst>
          </p:cNvPr>
          <p:cNvSpPr/>
          <p:nvPr/>
        </p:nvSpPr>
        <p:spPr>
          <a:xfrm>
            <a:off x="4987058" y="6411048"/>
            <a:ext cx="276010" cy="2089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4F8BA4F-E9D5-E7BB-EC42-F4770CFABEA9}"/>
              </a:ext>
            </a:extLst>
          </p:cNvPr>
          <p:cNvSpPr/>
          <p:nvPr/>
        </p:nvSpPr>
        <p:spPr>
          <a:xfrm>
            <a:off x="8298332" y="2886118"/>
            <a:ext cx="410473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DFB02FD-9616-B7D1-7A33-4E0E9C3E5C1A}"/>
              </a:ext>
            </a:extLst>
          </p:cNvPr>
          <p:cNvSpPr/>
          <p:nvPr/>
        </p:nvSpPr>
        <p:spPr>
          <a:xfrm>
            <a:off x="7941758" y="2886118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194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557875D0-C093-AA58-0F58-F017853E3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06" y="3496949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Plus Sign 194">
            <a:extLst>
              <a:ext uri="{FF2B5EF4-FFF2-40B4-BE49-F238E27FC236}">
                <a16:creationId xmlns:a16="http://schemas.microsoft.com/office/drawing/2014/main" id="{10FBB28C-F209-EA9D-FF38-1D221D054E4F}"/>
              </a:ext>
            </a:extLst>
          </p:cNvPr>
          <p:cNvSpPr/>
          <p:nvPr/>
        </p:nvSpPr>
        <p:spPr>
          <a:xfrm>
            <a:off x="7952771" y="3194898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ED99125-ABE6-BFF5-389C-0F0F0075938A}"/>
              </a:ext>
            </a:extLst>
          </p:cNvPr>
          <p:cNvSpPr txBox="1"/>
          <p:nvPr/>
        </p:nvSpPr>
        <p:spPr>
          <a:xfrm>
            <a:off x="8367109" y="352075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</a:t>
            </a:r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FCDC2130-41DF-245C-7BD8-6FA66B2AFCC0}"/>
              </a:ext>
            </a:extLst>
          </p:cNvPr>
          <p:cNvSpPr/>
          <p:nvPr/>
        </p:nvSpPr>
        <p:spPr>
          <a:xfrm rot="5400000">
            <a:off x="8039299" y="2952033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47FC569-D3B6-28F8-913E-5EE38C972851}"/>
              </a:ext>
            </a:extLst>
          </p:cNvPr>
          <p:cNvSpPr/>
          <p:nvPr/>
        </p:nvSpPr>
        <p:spPr>
          <a:xfrm>
            <a:off x="6694271" y="3828107"/>
            <a:ext cx="276010" cy="18769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51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F5BFB755-8751-F306-E777-F4A85147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71" y="3229170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72B593B8-D651-A8CD-F8DF-9D981C631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583864" y="5463974"/>
            <a:ext cx="186265" cy="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8D4A66A3-7A2B-CCDD-4DEC-62DABE16E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4" y="5175025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FD4A73BB-2AF4-8A59-93FF-92EE303F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8" y="5784726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F749B281-4802-22D6-95FF-41CFB098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3" y="6147903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Isosceles Triangle 257">
            <a:extLst>
              <a:ext uri="{FF2B5EF4-FFF2-40B4-BE49-F238E27FC236}">
                <a16:creationId xmlns:a16="http://schemas.microsoft.com/office/drawing/2014/main" id="{1F9DD99C-5496-0B3D-8C31-3BEF9AC51DBC}"/>
              </a:ext>
            </a:extLst>
          </p:cNvPr>
          <p:cNvSpPr/>
          <p:nvPr/>
        </p:nvSpPr>
        <p:spPr>
          <a:xfrm>
            <a:off x="9867491" y="4963417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9" name="Isosceles Triangle 258">
            <a:extLst>
              <a:ext uri="{FF2B5EF4-FFF2-40B4-BE49-F238E27FC236}">
                <a16:creationId xmlns:a16="http://schemas.microsoft.com/office/drawing/2014/main" id="{38857959-0857-7C18-3582-423B7C90F1DB}"/>
              </a:ext>
            </a:extLst>
          </p:cNvPr>
          <p:cNvSpPr/>
          <p:nvPr/>
        </p:nvSpPr>
        <p:spPr>
          <a:xfrm>
            <a:off x="9995215" y="5264901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5432054E-4546-EDCC-5631-98D4C2A43F5E}"/>
              </a:ext>
            </a:extLst>
          </p:cNvPr>
          <p:cNvSpPr/>
          <p:nvPr/>
        </p:nvSpPr>
        <p:spPr>
          <a:xfrm>
            <a:off x="10166258" y="4974024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1" name="Isosceles Triangle 260">
            <a:extLst>
              <a:ext uri="{FF2B5EF4-FFF2-40B4-BE49-F238E27FC236}">
                <a16:creationId xmlns:a16="http://schemas.microsoft.com/office/drawing/2014/main" id="{17A0431E-707C-7AF8-3BB1-B7C8484C6A87}"/>
              </a:ext>
            </a:extLst>
          </p:cNvPr>
          <p:cNvSpPr/>
          <p:nvPr/>
        </p:nvSpPr>
        <p:spPr>
          <a:xfrm>
            <a:off x="9674321" y="5254294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2" name="Isosceles Triangle 261">
            <a:extLst>
              <a:ext uri="{FF2B5EF4-FFF2-40B4-BE49-F238E27FC236}">
                <a16:creationId xmlns:a16="http://schemas.microsoft.com/office/drawing/2014/main" id="{C3303D9A-900E-8A49-2E67-CC808F2A8B9A}"/>
              </a:ext>
            </a:extLst>
          </p:cNvPr>
          <p:cNvSpPr/>
          <p:nvPr/>
        </p:nvSpPr>
        <p:spPr>
          <a:xfrm>
            <a:off x="9558160" y="4952810"/>
            <a:ext cx="342086" cy="294902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B905C3A-5078-BF45-9724-69435A33EBDC}"/>
              </a:ext>
            </a:extLst>
          </p:cNvPr>
          <p:cNvSpPr/>
          <p:nvPr/>
        </p:nvSpPr>
        <p:spPr>
          <a:xfrm>
            <a:off x="11329170" y="2942577"/>
            <a:ext cx="410473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F9FCEEC-94B1-4EDC-F2B5-9A1D024EF2A8}"/>
              </a:ext>
            </a:extLst>
          </p:cNvPr>
          <p:cNvSpPr/>
          <p:nvPr/>
        </p:nvSpPr>
        <p:spPr>
          <a:xfrm>
            <a:off x="10972596" y="2942577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10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58117F7B-784A-2B28-DB6F-A3DDAE67E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044" y="3553408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Plus Sign 210">
            <a:extLst>
              <a:ext uri="{FF2B5EF4-FFF2-40B4-BE49-F238E27FC236}">
                <a16:creationId xmlns:a16="http://schemas.microsoft.com/office/drawing/2014/main" id="{97500F7E-EF0B-86FC-8513-3E6D5B820BAE}"/>
              </a:ext>
            </a:extLst>
          </p:cNvPr>
          <p:cNvSpPr/>
          <p:nvPr/>
        </p:nvSpPr>
        <p:spPr>
          <a:xfrm>
            <a:off x="10983609" y="3251357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9A7F144-13B4-D8EA-0F7C-B00CEBA55406}"/>
              </a:ext>
            </a:extLst>
          </p:cNvPr>
          <p:cNvSpPr txBox="1"/>
          <p:nvPr/>
        </p:nvSpPr>
        <p:spPr>
          <a:xfrm>
            <a:off x="11329170" y="35760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8</a:t>
            </a:r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A2BCC252-1DEE-9D08-8BFC-CBA1DEFE55E9}"/>
              </a:ext>
            </a:extLst>
          </p:cNvPr>
          <p:cNvSpPr/>
          <p:nvPr/>
        </p:nvSpPr>
        <p:spPr>
          <a:xfrm rot="5400000">
            <a:off x="11070137" y="3008492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1C4A331-AE3D-38CC-ED7C-0ED516D3F20F}"/>
              </a:ext>
            </a:extLst>
          </p:cNvPr>
          <p:cNvSpPr/>
          <p:nvPr/>
        </p:nvSpPr>
        <p:spPr>
          <a:xfrm>
            <a:off x="9707935" y="4072560"/>
            <a:ext cx="276010" cy="1977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95585DE-3361-7044-06C0-2A0BDA0472AC}"/>
              </a:ext>
            </a:extLst>
          </p:cNvPr>
          <p:cNvSpPr txBox="1"/>
          <p:nvPr/>
        </p:nvSpPr>
        <p:spPr>
          <a:xfrm>
            <a:off x="9934291" y="4209850"/>
            <a:ext cx="188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Gather +2</a:t>
            </a:r>
          </a:p>
          <a:p>
            <a:r>
              <a:rPr lang="en-GB" sz="1200" dirty="0"/>
              <a:t>Pull extra gold from mine</a:t>
            </a:r>
          </a:p>
          <a:p>
            <a:r>
              <a:rPr lang="en-GB" sz="1200" dirty="0"/>
              <a:t>Guard moves to ritual sites</a:t>
            </a:r>
          </a:p>
        </p:txBody>
      </p:sp>
      <p:pic>
        <p:nvPicPr>
          <p:cNvPr id="263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C128F833-6D62-4A31-9C07-837B7239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11" y="2997818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63E1AC57-0C8D-1B60-3496-39973AE49CF3}"/>
              </a:ext>
            </a:extLst>
          </p:cNvPr>
          <p:cNvSpPr txBox="1"/>
          <p:nvPr/>
        </p:nvSpPr>
        <p:spPr>
          <a:xfrm>
            <a:off x="11555202" y="28821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80C7949-AF4E-E00A-0169-20C09BB29393}"/>
              </a:ext>
            </a:extLst>
          </p:cNvPr>
          <p:cNvSpPr/>
          <p:nvPr/>
        </p:nvSpPr>
        <p:spPr>
          <a:xfrm>
            <a:off x="8334793" y="428110"/>
            <a:ext cx="549371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0D1CAEE-2F74-16AB-FE4B-8D2A0E68C433}"/>
              </a:ext>
            </a:extLst>
          </p:cNvPr>
          <p:cNvSpPr/>
          <p:nvPr/>
        </p:nvSpPr>
        <p:spPr>
          <a:xfrm>
            <a:off x="7978218" y="428110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162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596468F6-60F0-C033-03D2-16E3C419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66" y="1038941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Plus Sign 162">
            <a:extLst>
              <a:ext uri="{FF2B5EF4-FFF2-40B4-BE49-F238E27FC236}">
                <a16:creationId xmlns:a16="http://schemas.microsoft.com/office/drawing/2014/main" id="{98A4AAF3-B731-C93E-6080-2CD66BDD5F02}"/>
              </a:ext>
            </a:extLst>
          </p:cNvPr>
          <p:cNvSpPr/>
          <p:nvPr/>
        </p:nvSpPr>
        <p:spPr>
          <a:xfrm>
            <a:off x="7989231" y="736890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7DC07FA-71D5-45F1-36C0-9571376344F6}"/>
              </a:ext>
            </a:extLst>
          </p:cNvPr>
          <p:cNvSpPr txBox="1"/>
          <p:nvPr/>
        </p:nvSpPr>
        <p:spPr>
          <a:xfrm>
            <a:off x="8403569" y="106275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503F20F8-34C0-A88F-55EE-43748D4496A5}"/>
              </a:ext>
            </a:extLst>
          </p:cNvPr>
          <p:cNvSpPr/>
          <p:nvPr/>
        </p:nvSpPr>
        <p:spPr>
          <a:xfrm rot="5400000">
            <a:off x="8075759" y="494025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2823ED0-E598-C4FC-609A-3484B1963AF9}"/>
              </a:ext>
            </a:extLst>
          </p:cNvPr>
          <p:cNvSpPr/>
          <p:nvPr/>
        </p:nvSpPr>
        <p:spPr>
          <a:xfrm>
            <a:off x="6723082" y="1872708"/>
            <a:ext cx="276010" cy="2004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67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A646F53D-9A90-427E-CC67-EF90A1F0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222" y="726556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TextBox 270">
            <a:extLst>
              <a:ext uri="{FF2B5EF4-FFF2-40B4-BE49-F238E27FC236}">
                <a16:creationId xmlns:a16="http://schemas.microsoft.com/office/drawing/2014/main" id="{9CA501D5-4E75-9B9E-7219-956814774DDD}"/>
              </a:ext>
            </a:extLst>
          </p:cNvPr>
          <p:cNvSpPr txBox="1"/>
          <p:nvPr/>
        </p:nvSpPr>
        <p:spPr>
          <a:xfrm>
            <a:off x="8620950" y="664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B23A24-61A2-2F2A-1D78-070FAD3479B3}"/>
              </a:ext>
            </a:extLst>
          </p:cNvPr>
          <p:cNvGrpSpPr/>
          <p:nvPr/>
        </p:nvGrpSpPr>
        <p:grpSpPr>
          <a:xfrm>
            <a:off x="278612" y="190421"/>
            <a:ext cx="2196735" cy="2065552"/>
            <a:chOff x="278612" y="190421"/>
            <a:chExt cx="2196735" cy="206555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A9B3CD-1AA1-A6FA-45E5-9CD64F6BA458}"/>
                </a:ext>
              </a:extLst>
            </p:cNvPr>
            <p:cNvSpPr/>
            <p:nvPr/>
          </p:nvSpPr>
          <p:spPr>
            <a:xfrm>
              <a:off x="278612" y="190421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0C71BE-38AB-35C8-037F-B5D0AC1EC7E1}"/>
                </a:ext>
              </a:extLst>
            </p:cNvPr>
            <p:cNvGrpSpPr/>
            <p:nvPr/>
          </p:nvGrpSpPr>
          <p:grpSpPr>
            <a:xfrm>
              <a:off x="456372" y="417533"/>
              <a:ext cx="244007" cy="1761328"/>
              <a:chOff x="1437734" y="1721140"/>
              <a:chExt cx="271523" cy="19599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7198A9-3BCE-446F-D0B1-B779F2B2FE28}"/>
                  </a:ext>
                </a:extLst>
              </p:cNvPr>
              <p:cNvSpPr/>
              <p:nvPr/>
            </p:nvSpPr>
            <p:spPr>
              <a:xfrm>
                <a:off x="1437734" y="2229797"/>
                <a:ext cx="271523" cy="1451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4</a:t>
                </a:r>
              </a:p>
              <a:p>
                <a:pPr algn="ctr"/>
                <a:r>
                  <a:rPr lang="en-GB" sz="1600" dirty="0"/>
                  <a:t>4</a:t>
                </a:r>
              </a:p>
              <a:p>
                <a:pPr algn="ctr"/>
                <a:r>
                  <a:rPr lang="en-GB" sz="1600" dirty="0"/>
                  <a:t>33</a:t>
                </a:r>
              </a:p>
              <a:p>
                <a:pPr algn="ctr"/>
                <a:r>
                  <a:rPr lang="en-GB" sz="1600" dirty="0"/>
                  <a:t>2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6A226E-4750-8F0B-601A-76FBDED9DC90}"/>
                  </a:ext>
                </a:extLst>
              </p:cNvPr>
              <p:cNvSpPr/>
              <p:nvPr/>
            </p:nvSpPr>
            <p:spPr>
              <a:xfrm>
                <a:off x="1437734" y="1721140"/>
                <a:ext cx="271523" cy="51872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6</a:t>
                </a:r>
              </a:p>
              <a:p>
                <a:pPr algn="ctr"/>
                <a:r>
                  <a:rPr lang="en-GB" sz="1600" dirty="0"/>
                  <a:t>5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8695F1-88F4-092F-9F80-3DA4C028EA08}"/>
                </a:ext>
              </a:extLst>
            </p:cNvPr>
            <p:cNvSpPr/>
            <p:nvPr/>
          </p:nvSpPr>
          <p:spPr>
            <a:xfrm>
              <a:off x="2064874" y="334818"/>
              <a:ext cx="410473" cy="98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pic>
          <p:nvPicPr>
            <p:cNvPr id="52" name="Picture 14" descr="400+ Free Houses Silhouette &amp; Silhouette Images">
              <a:extLst>
                <a:ext uri="{FF2B5EF4-FFF2-40B4-BE49-F238E27FC236}">
                  <a16:creationId xmlns:a16="http://schemas.microsoft.com/office/drawing/2014/main" id="{2F00F71D-CEF6-AB1F-BBEA-38250BD2B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85" y="676169"/>
              <a:ext cx="1036529" cy="981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F1D1C4-E7DD-2A06-639E-11F5CD0171A8}"/>
                </a:ext>
              </a:extLst>
            </p:cNvPr>
            <p:cNvSpPr/>
            <p:nvPr/>
          </p:nvSpPr>
          <p:spPr>
            <a:xfrm>
              <a:off x="1708300" y="334818"/>
              <a:ext cx="349455" cy="98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pic>
          <p:nvPicPr>
            <p:cNvPr id="2050" name="Picture 2" descr="22 Rice Bag Silhouette Illustrations &amp; Clip Art - iStock">
              <a:extLst>
                <a:ext uri="{FF2B5EF4-FFF2-40B4-BE49-F238E27FC236}">
                  <a16:creationId xmlns:a16="http://schemas.microsoft.com/office/drawing/2014/main" id="{5C383140-8014-50FE-7C23-6D93A2BC5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748" y="945649"/>
              <a:ext cx="334007" cy="33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lus Sign 10">
              <a:extLst>
                <a:ext uri="{FF2B5EF4-FFF2-40B4-BE49-F238E27FC236}">
                  <a16:creationId xmlns:a16="http://schemas.microsoft.com/office/drawing/2014/main" id="{8C055BB0-CCAB-6229-6FE5-6E66CA6699DD}"/>
                </a:ext>
              </a:extLst>
            </p:cNvPr>
            <p:cNvSpPr/>
            <p:nvPr/>
          </p:nvSpPr>
          <p:spPr>
            <a:xfrm>
              <a:off x="1719313" y="643598"/>
              <a:ext cx="302051" cy="302051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pic>
          <p:nvPicPr>
            <p:cNvPr id="2052" name="Picture 4" descr="Simple Man Person Silhouette Solid Black Stock Vector (Royalty Free)  1975921772 | Shutterstock">
              <a:extLst>
                <a:ext uri="{FF2B5EF4-FFF2-40B4-BE49-F238E27FC236}">
                  <a16:creationId xmlns:a16="http://schemas.microsoft.com/office/drawing/2014/main" id="{8210775F-A6C9-FB67-F3B2-359539D33A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16574" r="28684" b="18467"/>
            <a:stretch/>
          </p:blipFill>
          <p:spPr bwMode="auto">
            <a:xfrm>
              <a:off x="2179277" y="667408"/>
              <a:ext cx="167665" cy="302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E4E295-6EDC-E91F-CD68-AEAAAFF06AAF}"/>
                </a:ext>
              </a:extLst>
            </p:cNvPr>
            <p:cNvSpPr txBox="1"/>
            <p:nvPr/>
          </p:nvSpPr>
          <p:spPr>
            <a:xfrm>
              <a:off x="2133651" y="9694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D811C91-C345-D168-1AA6-BD072B164822}"/>
                </a:ext>
              </a:extLst>
            </p:cNvPr>
            <p:cNvSpPr/>
            <p:nvPr/>
          </p:nvSpPr>
          <p:spPr>
            <a:xfrm rot="5400000">
              <a:off x="1805841" y="400733"/>
              <a:ext cx="179852" cy="1564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469CDF-86D4-56D6-9B57-66A39BD28DFF}"/>
                </a:ext>
              </a:extLst>
            </p:cNvPr>
            <p:cNvSpPr/>
            <p:nvPr/>
          </p:nvSpPr>
          <p:spPr>
            <a:xfrm>
              <a:off x="447019" y="1436997"/>
              <a:ext cx="276010" cy="17280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pic>
          <p:nvPicPr>
            <p:cNvPr id="272" name="Picture 4" descr="Simple Man Person Silhouette Solid Black Stock Vector (Royalty Free)  1975921772 | Shutterstock">
              <a:extLst>
                <a:ext uri="{FF2B5EF4-FFF2-40B4-BE49-F238E27FC236}">
                  <a16:creationId xmlns:a16="http://schemas.microsoft.com/office/drawing/2014/main" id="{5C4A2AAC-01B9-A3E9-E284-CC52002669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16574" r="28684" b="18467"/>
            <a:stretch/>
          </p:blipFill>
          <p:spPr bwMode="auto">
            <a:xfrm>
              <a:off x="2105195" y="347478"/>
              <a:ext cx="167665" cy="302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4" descr="Simple Man Person Silhouette Solid Black Stock Vector (Royalty Free)  1975921772 | Shutterstock">
              <a:extLst>
                <a:ext uri="{FF2B5EF4-FFF2-40B4-BE49-F238E27FC236}">
                  <a16:creationId xmlns:a16="http://schemas.microsoft.com/office/drawing/2014/main" id="{8D639CEC-B7B3-BBD7-39A5-2BA58B39D8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16574" r="28684" b="18467"/>
            <a:stretch/>
          </p:blipFill>
          <p:spPr bwMode="auto">
            <a:xfrm>
              <a:off x="2259855" y="342259"/>
              <a:ext cx="167665" cy="302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1" name="Picture 8" descr="Grave Silhouette Vector Images (over 10,000)">
            <a:extLst>
              <a:ext uri="{FF2B5EF4-FFF2-40B4-BE49-F238E27FC236}">
                <a16:creationId xmlns:a16="http://schemas.microsoft.com/office/drawing/2014/main" id="{FBBB69B7-333B-64EA-F1CB-1164FE5C0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20012" r="25991" b="22388"/>
          <a:stretch/>
        </p:blipFill>
        <p:spPr bwMode="auto">
          <a:xfrm>
            <a:off x="770129" y="2870542"/>
            <a:ext cx="1211225" cy="150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80B9FB76-14FF-B4B7-85AC-F4A3597B3DEF}"/>
              </a:ext>
            </a:extLst>
          </p:cNvPr>
          <p:cNvSpPr/>
          <p:nvPr/>
        </p:nvSpPr>
        <p:spPr>
          <a:xfrm>
            <a:off x="2110160" y="2741721"/>
            <a:ext cx="410473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FA154A-78CE-B1CB-9CFC-A0E7D843F166}"/>
              </a:ext>
            </a:extLst>
          </p:cNvPr>
          <p:cNvSpPr/>
          <p:nvPr/>
        </p:nvSpPr>
        <p:spPr>
          <a:xfrm>
            <a:off x="1753586" y="2741721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130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A02835C1-8BB2-95BB-C2E3-F48B10F1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34" y="3352552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Plus Sign 130">
            <a:extLst>
              <a:ext uri="{FF2B5EF4-FFF2-40B4-BE49-F238E27FC236}">
                <a16:creationId xmlns:a16="http://schemas.microsoft.com/office/drawing/2014/main" id="{F0B35A75-0236-A306-4D60-16925369DCF2}"/>
              </a:ext>
            </a:extLst>
          </p:cNvPr>
          <p:cNvSpPr/>
          <p:nvPr/>
        </p:nvSpPr>
        <p:spPr>
          <a:xfrm>
            <a:off x="1764599" y="3050501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64C343-956C-8A7F-DCEE-1460048D94BD}"/>
              </a:ext>
            </a:extLst>
          </p:cNvPr>
          <p:cNvSpPr txBox="1"/>
          <p:nvPr/>
        </p:nvSpPr>
        <p:spPr>
          <a:xfrm>
            <a:off x="2178937" y="33763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A6316ACB-7854-3EBA-16AB-63AF99FF59B7}"/>
              </a:ext>
            </a:extLst>
          </p:cNvPr>
          <p:cNvSpPr/>
          <p:nvPr/>
        </p:nvSpPr>
        <p:spPr>
          <a:xfrm rot="5400000">
            <a:off x="1851127" y="2807636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49047CE-31E6-4041-E7C2-738171CE0AF3}"/>
              </a:ext>
            </a:extLst>
          </p:cNvPr>
          <p:cNvSpPr/>
          <p:nvPr/>
        </p:nvSpPr>
        <p:spPr>
          <a:xfrm>
            <a:off x="498450" y="3989267"/>
            <a:ext cx="276010" cy="2100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74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F831EBFD-2EDC-DEB2-52A7-73927742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45" y="3086730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BD883BF4-B382-17B7-9876-6AA7E456B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09" y="2753651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54F0C181-7465-82F7-56AB-1574D2B7D2F6}"/>
              </a:ext>
            </a:extLst>
          </p:cNvPr>
          <p:cNvSpPr txBox="1"/>
          <p:nvPr/>
        </p:nvSpPr>
        <p:spPr>
          <a:xfrm>
            <a:off x="2307364" y="26755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E159A-4DCB-46B3-2BD5-D18D3CAC7B51}"/>
              </a:ext>
            </a:extLst>
          </p:cNvPr>
          <p:cNvSpPr txBox="1"/>
          <p:nvPr/>
        </p:nvSpPr>
        <p:spPr>
          <a:xfrm>
            <a:off x="2307416" y="29824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</a:p>
        </p:txBody>
      </p:sp>
      <p:pic>
        <p:nvPicPr>
          <p:cNvPr id="238" name="Picture 12" descr="Clip Art Beer Silhouette Png - Beer Clipart Black And White, Transparent  Png - kindpng">
            <a:extLst>
              <a:ext uri="{FF2B5EF4-FFF2-40B4-BE49-F238E27FC236}">
                <a16:creationId xmlns:a16="http://schemas.microsoft.com/office/drawing/2014/main" id="{CA3A1094-3408-5BC0-E930-A633D1BD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842" y="623521"/>
            <a:ext cx="1131648" cy="1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36DA1E0D-B70E-B6CC-2281-A9AB1F24A70D}"/>
              </a:ext>
            </a:extLst>
          </p:cNvPr>
          <p:cNvSpPr/>
          <p:nvPr/>
        </p:nvSpPr>
        <p:spPr>
          <a:xfrm>
            <a:off x="5095712" y="391277"/>
            <a:ext cx="467982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1A3EAE-09B7-95A9-22FC-6B0C923C0C2B}"/>
              </a:ext>
            </a:extLst>
          </p:cNvPr>
          <p:cNvSpPr/>
          <p:nvPr/>
        </p:nvSpPr>
        <p:spPr>
          <a:xfrm>
            <a:off x="4739138" y="391277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114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FC2FB61C-4455-437B-218D-420E2803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86" y="1002108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Plus Sign 114">
            <a:extLst>
              <a:ext uri="{FF2B5EF4-FFF2-40B4-BE49-F238E27FC236}">
                <a16:creationId xmlns:a16="http://schemas.microsoft.com/office/drawing/2014/main" id="{8DCE7CA4-EC7C-D9E9-69D4-44244911F0A2}"/>
              </a:ext>
            </a:extLst>
          </p:cNvPr>
          <p:cNvSpPr/>
          <p:nvPr/>
        </p:nvSpPr>
        <p:spPr>
          <a:xfrm>
            <a:off x="4750151" y="700057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2946E4-172D-0197-5455-A4E16D027DBD}"/>
              </a:ext>
            </a:extLst>
          </p:cNvPr>
          <p:cNvSpPr txBox="1"/>
          <p:nvPr/>
        </p:nvSpPr>
        <p:spPr>
          <a:xfrm>
            <a:off x="5139137" y="1025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FA4355F1-8097-4842-D9B0-A3580E315A7B}"/>
              </a:ext>
            </a:extLst>
          </p:cNvPr>
          <p:cNvSpPr/>
          <p:nvPr/>
        </p:nvSpPr>
        <p:spPr>
          <a:xfrm rot="5400000">
            <a:off x="4836679" y="457192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94117-5FAD-0534-FBD5-FA7D3E3566CB}"/>
              </a:ext>
            </a:extLst>
          </p:cNvPr>
          <p:cNvSpPr txBox="1"/>
          <p:nvPr/>
        </p:nvSpPr>
        <p:spPr>
          <a:xfrm>
            <a:off x="3674616" y="1749589"/>
            <a:ext cx="131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Increase/reduce</a:t>
            </a:r>
          </a:p>
          <a:p>
            <a:r>
              <a:rPr lang="en-GB" sz="1200" dirty="0"/>
              <a:t>any Suspicion by 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E2D26C5-65E5-7C26-2306-F52181158737}"/>
              </a:ext>
            </a:extLst>
          </p:cNvPr>
          <p:cNvSpPr/>
          <p:nvPr/>
        </p:nvSpPr>
        <p:spPr>
          <a:xfrm>
            <a:off x="5140998" y="2798180"/>
            <a:ext cx="490656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D776CED-5E61-BC86-D8F1-A06CBE541426}"/>
              </a:ext>
            </a:extLst>
          </p:cNvPr>
          <p:cNvSpPr/>
          <p:nvPr/>
        </p:nvSpPr>
        <p:spPr>
          <a:xfrm>
            <a:off x="4784424" y="2798180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146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1167DD61-6DAF-7E80-ECEC-4794F3A3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72" y="3409011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Plus Sign 146">
            <a:extLst>
              <a:ext uri="{FF2B5EF4-FFF2-40B4-BE49-F238E27FC236}">
                <a16:creationId xmlns:a16="http://schemas.microsoft.com/office/drawing/2014/main" id="{FE2C38F3-06D0-3587-8B51-1A056056F1FA}"/>
              </a:ext>
            </a:extLst>
          </p:cNvPr>
          <p:cNvSpPr/>
          <p:nvPr/>
        </p:nvSpPr>
        <p:spPr>
          <a:xfrm>
            <a:off x="4795437" y="3106960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432E2BD-815A-E075-873C-3656DC7F2252}"/>
              </a:ext>
            </a:extLst>
          </p:cNvPr>
          <p:cNvSpPr txBox="1"/>
          <p:nvPr/>
        </p:nvSpPr>
        <p:spPr>
          <a:xfrm>
            <a:off x="5217830" y="34356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41D98FEA-4D83-2D41-A880-13292CCE8BA4}"/>
              </a:ext>
            </a:extLst>
          </p:cNvPr>
          <p:cNvSpPr/>
          <p:nvPr/>
        </p:nvSpPr>
        <p:spPr>
          <a:xfrm rot="5400000">
            <a:off x="4881965" y="2864095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A6F156C-D411-93AD-FC13-A2A42B6E18CC}"/>
              </a:ext>
            </a:extLst>
          </p:cNvPr>
          <p:cNvSpPr/>
          <p:nvPr/>
        </p:nvSpPr>
        <p:spPr>
          <a:xfrm>
            <a:off x="3536611" y="3538210"/>
            <a:ext cx="276010" cy="2159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3934F53-F9DE-4C10-4912-D6A493425C5B}"/>
              </a:ext>
            </a:extLst>
          </p:cNvPr>
          <p:cNvSpPr txBox="1"/>
          <p:nvPr/>
        </p:nvSpPr>
        <p:spPr>
          <a:xfrm>
            <a:off x="3838508" y="4319745"/>
            <a:ext cx="118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+1 blessing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91AF55-E988-BD3F-5710-67B8ECF5E4D1}"/>
              </a:ext>
            </a:extLst>
          </p:cNvPr>
          <p:cNvSpPr txBox="1"/>
          <p:nvPr/>
        </p:nvSpPr>
        <p:spPr>
          <a:xfrm>
            <a:off x="1505719" y="5755192"/>
            <a:ext cx="184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 players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9354CBF-1751-BE29-11B3-648C8CE089C8}"/>
              </a:ext>
            </a:extLst>
          </p:cNvPr>
          <p:cNvSpPr txBox="1"/>
          <p:nvPr/>
        </p:nvSpPr>
        <p:spPr>
          <a:xfrm>
            <a:off x="10017351" y="1743429"/>
            <a:ext cx="148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Move up to 2 _ from one space to an adjacent space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842C57F-C248-70E9-EC93-E48FB2D70C9B}"/>
              </a:ext>
            </a:extLst>
          </p:cNvPr>
          <p:cNvSpPr/>
          <p:nvPr/>
        </p:nvSpPr>
        <p:spPr>
          <a:xfrm>
            <a:off x="11365630" y="484569"/>
            <a:ext cx="449512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F56141-A5AE-789F-8B12-CF1576B30C56}"/>
              </a:ext>
            </a:extLst>
          </p:cNvPr>
          <p:cNvSpPr/>
          <p:nvPr/>
        </p:nvSpPr>
        <p:spPr>
          <a:xfrm>
            <a:off x="11009056" y="484569"/>
            <a:ext cx="349455" cy="98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178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E27807E0-0368-708A-E39E-2DEE3844A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04" y="1095400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Plus Sign 178">
            <a:extLst>
              <a:ext uri="{FF2B5EF4-FFF2-40B4-BE49-F238E27FC236}">
                <a16:creationId xmlns:a16="http://schemas.microsoft.com/office/drawing/2014/main" id="{E6FEE15B-73F9-A603-A799-ADF88B52A16A}"/>
              </a:ext>
            </a:extLst>
          </p:cNvPr>
          <p:cNvSpPr/>
          <p:nvPr/>
        </p:nvSpPr>
        <p:spPr>
          <a:xfrm>
            <a:off x="11020069" y="793349"/>
            <a:ext cx="302051" cy="302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59E46CB-462B-56DE-DFA2-3E8560CA1D96}"/>
              </a:ext>
            </a:extLst>
          </p:cNvPr>
          <p:cNvSpPr txBox="1"/>
          <p:nvPr/>
        </p:nvSpPr>
        <p:spPr>
          <a:xfrm>
            <a:off x="11400801" y="11192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</a:t>
            </a:r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8DCDDD1E-2C87-6C85-9E0A-B39197BF6C85}"/>
              </a:ext>
            </a:extLst>
          </p:cNvPr>
          <p:cNvSpPr/>
          <p:nvPr/>
        </p:nvSpPr>
        <p:spPr>
          <a:xfrm rot="5400000">
            <a:off x="11106597" y="550484"/>
            <a:ext cx="179852" cy="15647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A440816-BB95-A872-9036-3C353672CF15}"/>
              </a:ext>
            </a:extLst>
          </p:cNvPr>
          <p:cNvSpPr/>
          <p:nvPr/>
        </p:nvSpPr>
        <p:spPr>
          <a:xfrm>
            <a:off x="9748740" y="1485464"/>
            <a:ext cx="276010" cy="2284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66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2EC91C7A-E424-1EC2-CEBC-15B6894E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047" y="774343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2FD8B661-41E1-DC18-9C86-642A0986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278" y="1748374"/>
            <a:ext cx="201760" cy="20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DFBCD26-5555-775A-8331-ED4473CC2337}"/>
              </a:ext>
            </a:extLst>
          </p:cNvPr>
          <p:cNvGrpSpPr/>
          <p:nvPr/>
        </p:nvGrpSpPr>
        <p:grpSpPr>
          <a:xfrm>
            <a:off x="3447286" y="340430"/>
            <a:ext cx="244007" cy="1761329"/>
            <a:chOff x="1437734" y="1721139"/>
            <a:chExt cx="271523" cy="195995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1A3F1B-145E-E431-238E-A3FBCAE0B36D}"/>
                </a:ext>
              </a:extLst>
            </p:cNvPr>
            <p:cNvSpPr/>
            <p:nvPr/>
          </p:nvSpPr>
          <p:spPr>
            <a:xfrm>
              <a:off x="1437734" y="2529079"/>
              <a:ext cx="271523" cy="1152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44</a:t>
              </a:r>
            </a:p>
            <a:p>
              <a:pPr algn="ctr"/>
              <a:r>
                <a:rPr lang="en-GB" sz="1600" dirty="0"/>
                <a:t>3</a:t>
              </a:r>
            </a:p>
            <a:p>
              <a:pPr algn="ctr"/>
              <a:r>
                <a:rPr lang="en-GB" sz="1600" dirty="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51B386-CD73-7926-0E60-C26DD6B4DAC0}"/>
                </a:ext>
              </a:extLst>
            </p:cNvPr>
            <p:cNvSpPr/>
            <p:nvPr/>
          </p:nvSpPr>
          <p:spPr>
            <a:xfrm>
              <a:off x="1437734" y="1721139"/>
              <a:ext cx="271523" cy="79560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6</a:t>
              </a:r>
            </a:p>
            <a:p>
              <a:pPr algn="ctr"/>
              <a:r>
                <a:rPr lang="en-GB" sz="1600" dirty="0"/>
                <a:t>5</a:t>
              </a:r>
            </a:p>
            <a:p>
              <a:pPr algn="ctr"/>
              <a:r>
                <a:rPr lang="en-GB" sz="1600" dirty="0"/>
                <a:t>5</a:t>
              </a:r>
            </a:p>
          </p:txBody>
        </p:sp>
      </p:grp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1A2CF7C-9030-5B06-0D85-324D63546A3C}"/>
              </a:ext>
            </a:extLst>
          </p:cNvPr>
          <p:cNvSpPr/>
          <p:nvPr/>
        </p:nvSpPr>
        <p:spPr>
          <a:xfrm>
            <a:off x="3438204" y="1128521"/>
            <a:ext cx="276010" cy="1841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17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7032D264-967D-1DBF-B44E-D5122929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090" y="416946"/>
            <a:ext cx="384778" cy="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E3CCAA-1A4D-2F4E-7AEC-E134DD831DAF}"/>
              </a:ext>
            </a:extLst>
          </p:cNvPr>
          <p:cNvSpPr txBox="1"/>
          <p:nvPr/>
        </p:nvSpPr>
        <p:spPr>
          <a:xfrm>
            <a:off x="8630158" y="3631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</a:p>
        </p:txBody>
      </p:sp>
      <p:pic>
        <p:nvPicPr>
          <p:cNvPr id="23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2D512984-1549-61FE-A3DD-4EAA364C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652" y="2948500"/>
            <a:ext cx="303582" cy="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4F8CF9-DF4E-72AC-BB71-3AF4044BC207}"/>
              </a:ext>
            </a:extLst>
          </p:cNvPr>
          <p:cNvSpPr txBox="1"/>
          <p:nvPr/>
        </p:nvSpPr>
        <p:spPr>
          <a:xfrm>
            <a:off x="11637072" y="7096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2</a:t>
            </a:r>
          </a:p>
        </p:txBody>
      </p:sp>
      <p:pic>
        <p:nvPicPr>
          <p:cNvPr id="29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DE44F31B-A53E-9868-0780-63BE9179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27" y="3137223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CB188E62-5BC4-3979-1264-A5CC7421B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5198948" y="729016"/>
            <a:ext cx="167665" cy="3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CC9F0FC4-1F81-A28C-43A8-D2858B11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240" y="560127"/>
            <a:ext cx="1517491" cy="15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hurch Drawing Clip art - Church png download - 640*640 - Free Transparent  Church png Download. - Clip Art Library">
            <a:extLst>
              <a:ext uri="{FF2B5EF4-FFF2-40B4-BE49-F238E27FC236}">
                <a16:creationId xmlns:a16="http://schemas.microsoft.com/office/drawing/2014/main" id="{DBFC1E36-AE5D-AAC8-B572-A8DAF36F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16" y="2955003"/>
            <a:ext cx="1425459" cy="142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B1E1691-0388-9827-36D0-D99AB75D941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5002" y="5140994"/>
            <a:ext cx="1041276" cy="1389242"/>
          </a:xfrm>
          <a:prstGeom prst="rect">
            <a:avLst/>
          </a:prstGeom>
        </p:spPr>
      </p:pic>
      <p:pic>
        <p:nvPicPr>
          <p:cNvPr id="38" name="Picture 12" descr="Clip Art Beer Silhouette Png - Beer Clipart Black And White, Transparent  Png - kindpng">
            <a:extLst>
              <a:ext uri="{FF2B5EF4-FFF2-40B4-BE49-F238E27FC236}">
                <a16:creationId xmlns:a16="http://schemas.microsoft.com/office/drawing/2014/main" id="{2EEE220E-DF83-E500-536D-295E532E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25" y="624068"/>
            <a:ext cx="1131648" cy="1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4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087C-2334-9BC9-9C1A-10B0BA39C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B0D5293-C114-FE2C-7038-006895B4C92B}"/>
              </a:ext>
            </a:extLst>
          </p:cNvPr>
          <p:cNvGrpSpPr/>
          <p:nvPr/>
        </p:nvGrpSpPr>
        <p:grpSpPr>
          <a:xfrm>
            <a:off x="1071767" y="1556867"/>
            <a:ext cx="256718" cy="361531"/>
            <a:chOff x="1558834" y="1655080"/>
            <a:chExt cx="338927" cy="477305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5CB26A7-823A-EB07-18B7-25C11883D224}"/>
                </a:ext>
              </a:extLst>
            </p:cNvPr>
            <p:cNvSpPr/>
            <p:nvPr/>
          </p:nvSpPr>
          <p:spPr>
            <a:xfrm>
              <a:off x="1558834" y="1655080"/>
              <a:ext cx="338927" cy="477305"/>
            </a:xfrm>
            <a:prstGeom prst="roundRect">
              <a:avLst>
                <a:gd name="adj" fmla="val 2447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Devil Logo: Over 55,723 Royalty-Free Licensable Stock Illustrations &amp;  Drawings | Shutterstock">
              <a:extLst>
                <a:ext uri="{FF2B5EF4-FFF2-40B4-BE49-F238E27FC236}">
                  <a16:creationId xmlns:a16="http://schemas.microsoft.com/office/drawing/2014/main" id="{6120D0C1-FAFE-551B-7A1A-E7806BF3A7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61" t="11605" r="14277" b="58948"/>
            <a:stretch/>
          </p:blipFill>
          <p:spPr bwMode="auto">
            <a:xfrm>
              <a:off x="1563597" y="1706568"/>
              <a:ext cx="320438" cy="370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5D72CCFB-8E9C-E382-1BDD-27726D98A3A1}"/>
              </a:ext>
            </a:extLst>
          </p:cNvPr>
          <p:cNvGrpSpPr/>
          <p:nvPr/>
        </p:nvGrpSpPr>
        <p:grpSpPr>
          <a:xfrm>
            <a:off x="2676000" y="63000"/>
            <a:ext cx="6840000" cy="6732000"/>
            <a:chOff x="2692415" y="-21744"/>
            <a:chExt cx="6840000" cy="6732000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30B34040-BE74-1918-3DD4-0E49F5902C09}"/>
                </a:ext>
              </a:extLst>
            </p:cNvPr>
            <p:cNvSpPr/>
            <p:nvPr/>
          </p:nvSpPr>
          <p:spPr>
            <a:xfrm>
              <a:off x="2692415" y="-21744"/>
              <a:ext cx="6840000" cy="67320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CA5CF2-7BA1-4718-A5D2-D66A50C36980}"/>
                </a:ext>
              </a:extLst>
            </p:cNvPr>
            <p:cNvSpPr/>
            <p:nvPr/>
          </p:nvSpPr>
          <p:spPr>
            <a:xfrm>
              <a:off x="7282178" y="91219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1972A6-AD70-DE39-A757-C99D5E4F228D}"/>
                </a:ext>
              </a:extLst>
            </p:cNvPr>
            <p:cNvSpPr/>
            <p:nvPr/>
          </p:nvSpPr>
          <p:spPr>
            <a:xfrm>
              <a:off x="5063224" y="91219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318320-BFDE-889F-B435-FCA0C7B64614}"/>
                </a:ext>
              </a:extLst>
            </p:cNvPr>
            <p:cNvSpPr/>
            <p:nvPr/>
          </p:nvSpPr>
          <p:spPr>
            <a:xfrm>
              <a:off x="2844270" y="91219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380D3F-5718-1A03-7FA3-321829717AC0}"/>
                </a:ext>
              </a:extLst>
            </p:cNvPr>
            <p:cNvSpPr/>
            <p:nvPr/>
          </p:nvSpPr>
          <p:spPr>
            <a:xfrm>
              <a:off x="2844270" y="2301298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4645328-4A1D-4723-1BC3-BAB39BC01078}"/>
                </a:ext>
              </a:extLst>
            </p:cNvPr>
            <p:cNvSpPr/>
            <p:nvPr/>
          </p:nvSpPr>
          <p:spPr>
            <a:xfrm>
              <a:off x="5063224" y="2301298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CD0A62-18BD-E66F-F7BD-8BE5CBF724A6}"/>
                </a:ext>
              </a:extLst>
            </p:cNvPr>
            <p:cNvSpPr/>
            <p:nvPr/>
          </p:nvSpPr>
          <p:spPr>
            <a:xfrm>
              <a:off x="7282178" y="2293459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DADE39-2540-E8AA-1468-60B7B9FFE4E3}"/>
                </a:ext>
              </a:extLst>
            </p:cNvPr>
            <p:cNvSpPr/>
            <p:nvPr/>
          </p:nvSpPr>
          <p:spPr>
            <a:xfrm>
              <a:off x="7282178" y="4511378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C09820E-266A-822B-4724-CCB904AD9103}"/>
                </a:ext>
              </a:extLst>
            </p:cNvPr>
            <p:cNvSpPr/>
            <p:nvPr/>
          </p:nvSpPr>
          <p:spPr>
            <a:xfrm>
              <a:off x="5063224" y="4511378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75742D3-E9E0-A098-C6CB-313CFC141956}"/>
                </a:ext>
              </a:extLst>
            </p:cNvPr>
            <p:cNvSpPr/>
            <p:nvPr/>
          </p:nvSpPr>
          <p:spPr>
            <a:xfrm>
              <a:off x="2844270" y="4511378"/>
              <a:ext cx="2065552" cy="206555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7DC4867-E2C9-A0E3-B6FE-0EBC323A0530}"/>
                </a:ext>
              </a:extLst>
            </p:cNvPr>
            <p:cNvGrpSpPr/>
            <p:nvPr/>
          </p:nvGrpSpPr>
          <p:grpSpPr>
            <a:xfrm>
              <a:off x="7212163" y="91220"/>
              <a:ext cx="1859556" cy="2058579"/>
              <a:chOff x="7212163" y="91220"/>
              <a:chExt cx="1859556" cy="2058579"/>
            </a:xfrm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DCB661A3-F81D-16FE-D276-4541E769B103}"/>
                  </a:ext>
                </a:extLst>
              </p:cNvPr>
              <p:cNvSpPr/>
              <p:nvPr/>
            </p:nvSpPr>
            <p:spPr>
              <a:xfrm>
                <a:off x="7237081" y="91220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D703A79C-54BE-6944-EEB3-F77D45F4D9C3}"/>
                  </a:ext>
                </a:extLst>
              </p:cNvPr>
              <p:cNvSpPr/>
              <p:nvPr/>
            </p:nvSpPr>
            <p:spPr>
              <a:xfrm>
                <a:off x="7228977" y="99927"/>
                <a:ext cx="1834638" cy="2049872"/>
              </a:xfrm>
              <a:prstGeom prst="blockArc">
                <a:avLst>
                  <a:gd name="adj1" fmla="val 13374258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3FCF92-62F7-692F-445A-69605CA12307}"/>
                  </a:ext>
                </a:extLst>
              </p:cNvPr>
              <p:cNvSpPr txBox="1"/>
              <p:nvPr/>
            </p:nvSpPr>
            <p:spPr>
              <a:xfrm>
                <a:off x="7423426" y="1539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FC4849-56D3-117D-2BA4-3D72B3E9121D}"/>
                  </a:ext>
                </a:extLst>
              </p:cNvPr>
              <p:cNvSpPr txBox="1"/>
              <p:nvPr/>
            </p:nvSpPr>
            <p:spPr>
              <a:xfrm>
                <a:off x="7286307" y="12985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835C8F-5CCD-F58A-6645-9274C6EADC54}"/>
                  </a:ext>
                </a:extLst>
              </p:cNvPr>
              <p:cNvSpPr txBox="1"/>
              <p:nvPr/>
            </p:nvSpPr>
            <p:spPr>
              <a:xfrm>
                <a:off x="7212163" y="101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0356B1-94B4-A1AB-EDBB-B6501D51FF0E}"/>
                  </a:ext>
                </a:extLst>
              </p:cNvPr>
              <p:cNvSpPr txBox="1"/>
              <p:nvPr/>
            </p:nvSpPr>
            <p:spPr>
              <a:xfrm>
                <a:off x="7237081" y="7209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38F84D-A8B0-4ED7-C34E-9401529DD716}"/>
                  </a:ext>
                </a:extLst>
              </p:cNvPr>
              <p:cNvSpPr txBox="1"/>
              <p:nvPr/>
            </p:nvSpPr>
            <p:spPr>
              <a:xfrm>
                <a:off x="7331495" y="4504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3A98DA-446A-514E-3646-47DA0CF87F7E}"/>
                  </a:ext>
                </a:extLst>
              </p:cNvPr>
              <p:cNvSpPr txBox="1"/>
              <p:nvPr/>
            </p:nvSpPr>
            <p:spPr>
              <a:xfrm>
                <a:off x="7494726" y="2209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5DEA5E-C2C5-7C5F-0D44-16C3F3CB4B36}"/>
                  </a:ext>
                </a:extLst>
              </p:cNvPr>
              <p:cNvSpPr txBox="1"/>
              <p:nvPr/>
            </p:nvSpPr>
            <p:spPr>
              <a:xfrm>
                <a:off x="7716403" y="929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pic>
          <p:nvPicPr>
            <p:cNvPr id="46" name="Picture 14" descr="400+ Free Houses Silhouette &amp; Silhouette Images">
              <a:extLst>
                <a:ext uri="{FF2B5EF4-FFF2-40B4-BE49-F238E27FC236}">
                  <a16:creationId xmlns:a16="http://schemas.microsoft.com/office/drawing/2014/main" id="{8D167154-A04A-9078-2F5C-2C92760D0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895" y="118217"/>
              <a:ext cx="679006" cy="64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BF1F93-E1B9-64CC-879D-17B45543F338}"/>
                </a:ext>
              </a:extLst>
            </p:cNvPr>
            <p:cNvSpPr/>
            <p:nvPr/>
          </p:nvSpPr>
          <p:spPr>
            <a:xfrm>
              <a:off x="7705586" y="789294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D524853-870D-5635-1697-710E84A44E4F}"/>
                </a:ext>
              </a:extLst>
            </p:cNvPr>
            <p:cNvSpPr/>
            <p:nvPr/>
          </p:nvSpPr>
          <p:spPr>
            <a:xfrm>
              <a:off x="8154400" y="789294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ACC3DA-E525-937B-4C29-0B639051025D}"/>
                </a:ext>
              </a:extLst>
            </p:cNvPr>
            <p:cNvSpPr/>
            <p:nvPr/>
          </p:nvSpPr>
          <p:spPr>
            <a:xfrm>
              <a:off x="8603911" y="789294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54E745-4FF8-1D5B-9816-87A854469786}"/>
                </a:ext>
              </a:extLst>
            </p:cNvPr>
            <p:cNvSpPr/>
            <p:nvPr/>
          </p:nvSpPr>
          <p:spPr>
            <a:xfrm>
              <a:off x="7920244" y="1223080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2F0F5C-95A1-C9C0-8AD8-C6D459A77EA3}"/>
                </a:ext>
              </a:extLst>
            </p:cNvPr>
            <p:cNvSpPr/>
            <p:nvPr/>
          </p:nvSpPr>
          <p:spPr>
            <a:xfrm>
              <a:off x="8370733" y="1223080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255FE9-F71E-4DD0-0420-65D423F5C9A2}"/>
                </a:ext>
              </a:extLst>
            </p:cNvPr>
            <p:cNvSpPr/>
            <p:nvPr/>
          </p:nvSpPr>
          <p:spPr>
            <a:xfrm>
              <a:off x="8719045" y="255056"/>
              <a:ext cx="417219" cy="41721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6DDE4DF-CD73-F8D5-A2AF-F7AF5E8E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366" y="255058"/>
              <a:ext cx="376670" cy="37667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21790-A9DC-ED0A-33F4-D8BDC9CBE652}"/>
                </a:ext>
              </a:extLst>
            </p:cNvPr>
            <p:cNvSpPr/>
            <p:nvPr/>
          </p:nvSpPr>
          <p:spPr>
            <a:xfrm>
              <a:off x="3226203" y="795186"/>
              <a:ext cx="432000" cy="432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7DD9852-610F-542B-7B29-13364340078E}"/>
                </a:ext>
              </a:extLst>
            </p:cNvPr>
            <p:cNvSpPr/>
            <p:nvPr/>
          </p:nvSpPr>
          <p:spPr>
            <a:xfrm>
              <a:off x="3675017" y="795186"/>
              <a:ext cx="432000" cy="432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E1014B8-C8DC-9C66-8140-2F0AEB7A91B5}"/>
                </a:ext>
              </a:extLst>
            </p:cNvPr>
            <p:cNvSpPr/>
            <p:nvPr/>
          </p:nvSpPr>
          <p:spPr>
            <a:xfrm>
              <a:off x="4124528" y="795186"/>
              <a:ext cx="432000" cy="432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C89FA4-2705-2393-D7C3-E8E1DDE898EF}"/>
                </a:ext>
              </a:extLst>
            </p:cNvPr>
            <p:cNvSpPr/>
            <p:nvPr/>
          </p:nvSpPr>
          <p:spPr>
            <a:xfrm>
              <a:off x="3440861" y="1228972"/>
              <a:ext cx="432000" cy="432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DAF95C-0F89-B420-9AC4-C7E0B768AA84}"/>
                </a:ext>
              </a:extLst>
            </p:cNvPr>
            <p:cNvSpPr/>
            <p:nvPr/>
          </p:nvSpPr>
          <p:spPr>
            <a:xfrm>
              <a:off x="3891350" y="1228972"/>
              <a:ext cx="432000" cy="4320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B067F3-90B9-4070-FAED-860C3E8AFB58}"/>
                </a:ext>
              </a:extLst>
            </p:cNvPr>
            <p:cNvGrpSpPr/>
            <p:nvPr/>
          </p:nvGrpSpPr>
          <p:grpSpPr>
            <a:xfrm>
              <a:off x="2794428" y="82513"/>
              <a:ext cx="1859556" cy="2058579"/>
              <a:chOff x="7212163" y="91220"/>
              <a:chExt cx="1859556" cy="2058579"/>
            </a:xfrm>
          </p:grpSpPr>
          <p:sp>
            <p:nvSpPr>
              <p:cNvPr id="62" name="Block Arc 61">
                <a:extLst>
                  <a:ext uri="{FF2B5EF4-FFF2-40B4-BE49-F238E27FC236}">
                    <a16:creationId xmlns:a16="http://schemas.microsoft.com/office/drawing/2014/main" id="{DAEADD8E-A075-2CC3-867E-8FFEFA5E21A5}"/>
                  </a:ext>
                </a:extLst>
              </p:cNvPr>
              <p:cNvSpPr/>
              <p:nvPr/>
            </p:nvSpPr>
            <p:spPr>
              <a:xfrm>
                <a:off x="7237081" y="91220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Block Arc 62">
                <a:extLst>
                  <a:ext uri="{FF2B5EF4-FFF2-40B4-BE49-F238E27FC236}">
                    <a16:creationId xmlns:a16="http://schemas.microsoft.com/office/drawing/2014/main" id="{691F0C51-22DC-00ED-F14C-9EC7CDC4188C}"/>
                  </a:ext>
                </a:extLst>
              </p:cNvPr>
              <p:cNvSpPr/>
              <p:nvPr/>
            </p:nvSpPr>
            <p:spPr>
              <a:xfrm>
                <a:off x="7228977" y="99927"/>
                <a:ext cx="1834638" cy="2049872"/>
              </a:xfrm>
              <a:prstGeom prst="blockArc">
                <a:avLst>
                  <a:gd name="adj1" fmla="val 13374258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DB8FAC-5F55-1189-9999-F09984BB9927}"/>
                  </a:ext>
                </a:extLst>
              </p:cNvPr>
              <p:cNvSpPr txBox="1"/>
              <p:nvPr/>
            </p:nvSpPr>
            <p:spPr>
              <a:xfrm>
                <a:off x="7423426" y="1539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FBD840-0600-7BC2-2ADE-6D0B5C6B875A}"/>
                  </a:ext>
                </a:extLst>
              </p:cNvPr>
              <p:cNvSpPr txBox="1"/>
              <p:nvPr/>
            </p:nvSpPr>
            <p:spPr>
              <a:xfrm>
                <a:off x="7286307" y="12985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D96F64-9B75-7A83-02D7-951FFA0A5539}"/>
                  </a:ext>
                </a:extLst>
              </p:cNvPr>
              <p:cNvSpPr txBox="1"/>
              <p:nvPr/>
            </p:nvSpPr>
            <p:spPr>
              <a:xfrm>
                <a:off x="7212163" y="101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F4BC416-CF25-BBF7-6969-8EA1CDB795E5}"/>
                  </a:ext>
                </a:extLst>
              </p:cNvPr>
              <p:cNvSpPr txBox="1"/>
              <p:nvPr/>
            </p:nvSpPr>
            <p:spPr>
              <a:xfrm>
                <a:off x="7237081" y="7209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9F4F98-7900-D935-17A8-72DDFE5925E9}"/>
                  </a:ext>
                </a:extLst>
              </p:cNvPr>
              <p:cNvSpPr txBox="1"/>
              <p:nvPr/>
            </p:nvSpPr>
            <p:spPr>
              <a:xfrm>
                <a:off x="7331495" y="4504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63D9BD2-FCB1-8D1A-69D1-6FA5818E3E6B}"/>
                  </a:ext>
                </a:extLst>
              </p:cNvPr>
              <p:cNvSpPr txBox="1"/>
              <p:nvPr/>
            </p:nvSpPr>
            <p:spPr>
              <a:xfrm>
                <a:off x="7494726" y="2209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7B0E99E-0317-4739-73B3-6978AAA6AC11}"/>
                  </a:ext>
                </a:extLst>
              </p:cNvPr>
              <p:cNvSpPr txBox="1"/>
              <p:nvPr/>
            </p:nvSpPr>
            <p:spPr>
              <a:xfrm>
                <a:off x="7716403" y="929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1307881-93A8-C379-5F6D-B4D555C08CD0}"/>
                </a:ext>
              </a:extLst>
            </p:cNvPr>
            <p:cNvSpPr/>
            <p:nvPr/>
          </p:nvSpPr>
          <p:spPr>
            <a:xfrm>
              <a:off x="4277978" y="217761"/>
              <a:ext cx="417219" cy="417219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3" name="Picture 22" descr="35,184 Cleavers Images, Stock Photos &amp; Vectors | Shutterstock">
              <a:extLst>
                <a:ext uri="{FF2B5EF4-FFF2-40B4-BE49-F238E27FC236}">
                  <a16:creationId xmlns:a16="http://schemas.microsoft.com/office/drawing/2014/main" id="{57A38240-DA6C-2453-3B06-50E9D74066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5" b="14590"/>
            <a:stretch/>
          </p:blipFill>
          <p:spPr bwMode="auto">
            <a:xfrm>
              <a:off x="3533421" y="85319"/>
              <a:ext cx="805989" cy="682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7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121A941-4318-5280-96B4-2AB9DA3B6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242" y="224684"/>
              <a:ext cx="379847" cy="379847"/>
            </a:xfrm>
            <a:prstGeom prst="rect">
              <a:avLst/>
            </a:prstGeom>
          </p:spPr>
        </p:pic>
        <p:pic>
          <p:nvPicPr>
            <p:cNvPr id="75" name="Picture 7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25FE7FD-A61E-17E0-4AC9-5DCEB16E5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2571" y="800494"/>
              <a:ext cx="376670" cy="376670"/>
            </a:xfrm>
            <a:prstGeom prst="rect">
              <a:avLst/>
            </a:prstGeom>
          </p:spPr>
        </p:pic>
        <p:pic>
          <p:nvPicPr>
            <p:cNvPr id="76" name="Picture 7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8D60BF2-A442-1691-05E0-45162FA13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908" y="803848"/>
              <a:ext cx="376670" cy="376670"/>
            </a:xfrm>
            <a:prstGeom prst="rect">
              <a:avLst/>
            </a:prstGeom>
          </p:spPr>
        </p:pic>
        <p:sp>
          <p:nvSpPr>
            <p:cNvPr id="77" name="Plus Sign 76">
              <a:extLst>
                <a:ext uri="{FF2B5EF4-FFF2-40B4-BE49-F238E27FC236}">
                  <a16:creationId xmlns:a16="http://schemas.microsoft.com/office/drawing/2014/main" id="{7A0B1DF3-4944-0105-34E7-8ABE97FB9944}"/>
                </a:ext>
              </a:extLst>
            </p:cNvPr>
            <p:cNvSpPr/>
            <p:nvPr/>
          </p:nvSpPr>
          <p:spPr>
            <a:xfrm>
              <a:off x="7941422" y="746879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" name="Picture 7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3AE6144-FD5F-D0FF-D1C8-CEA97B11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948" y="844177"/>
              <a:ext cx="320251" cy="320251"/>
            </a:xfrm>
            <a:prstGeom prst="rect">
              <a:avLst/>
            </a:prstGeom>
          </p:spPr>
        </p:pic>
        <p:pic>
          <p:nvPicPr>
            <p:cNvPr id="79" name="Picture 7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2841E27-EFCE-31FA-FE61-FFBEB287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216" y="846779"/>
              <a:ext cx="320251" cy="320251"/>
            </a:xfrm>
            <a:prstGeom prst="rect">
              <a:avLst/>
            </a:prstGeom>
          </p:spPr>
        </p:pic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B967A664-61B9-CE70-01E6-30AFFE2D5F58}"/>
                </a:ext>
              </a:extLst>
            </p:cNvPr>
            <p:cNvSpPr/>
            <p:nvPr/>
          </p:nvSpPr>
          <p:spPr>
            <a:xfrm>
              <a:off x="3477167" y="777484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Plus Sign 80">
              <a:extLst>
                <a:ext uri="{FF2B5EF4-FFF2-40B4-BE49-F238E27FC236}">
                  <a16:creationId xmlns:a16="http://schemas.microsoft.com/office/drawing/2014/main" id="{B657CCC5-7535-A2D1-CFB6-F30D2E53183D}"/>
                </a:ext>
              </a:extLst>
            </p:cNvPr>
            <p:cNvSpPr/>
            <p:nvPr/>
          </p:nvSpPr>
          <p:spPr>
            <a:xfrm>
              <a:off x="3926627" y="774207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80EEC49-72A9-FC09-337F-27B579744DEF}"/>
                </a:ext>
              </a:extLst>
            </p:cNvPr>
            <p:cNvGrpSpPr/>
            <p:nvPr/>
          </p:nvGrpSpPr>
          <p:grpSpPr>
            <a:xfrm>
              <a:off x="2798783" y="4518351"/>
              <a:ext cx="1859556" cy="2058579"/>
              <a:chOff x="7212163" y="91220"/>
              <a:chExt cx="1859556" cy="2058579"/>
            </a:xfrm>
          </p:grpSpPr>
          <p:sp>
            <p:nvSpPr>
              <p:cNvPr id="83" name="Block Arc 82">
                <a:extLst>
                  <a:ext uri="{FF2B5EF4-FFF2-40B4-BE49-F238E27FC236}">
                    <a16:creationId xmlns:a16="http://schemas.microsoft.com/office/drawing/2014/main" id="{67EF9244-17EB-B796-932A-43FE8ED45AFA}"/>
                  </a:ext>
                </a:extLst>
              </p:cNvPr>
              <p:cNvSpPr/>
              <p:nvPr/>
            </p:nvSpPr>
            <p:spPr>
              <a:xfrm>
                <a:off x="7237081" y="91220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Block Arc 83">
                <a:extLst>
                  <a:ext uri="{FF2B5EF4-FFF2-40B4-BE49-F238E27FC236}">
                    <a16:creationId xmlns:a16="http://schemas.microsoft.com/office/drawing/2014/main" id="{229FD364-B110-F49D-74E8-E8B8B7888DC6}"/>
                  </a:ext>
                </a:extLst>
              </p:cNvPr>
              <p:cNvSpPr/>
              <p:nvPr/>
            </p:nvSpPr>
            <p:spPr>
              <a:xfrm>
                <a:off x="7228977" y="99927"/>
                <a:ext cx="1834638" cy="2049872"/>
              </a:xfrm>
              <a:prstGeom prst="blockArc">
                <a:avLst>
                  <a:gd name="adj1" fmla="val 13374258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E86E43F-86EE-F370-21D1-B8E2F0F706D8}"/>
                  </a:ext>
                </a:extLst>
              </p:cNvPr>
              <p:cNvSpPr txBox="1"/>
              <p:nvPr/>
            </p:nvSpPr>
            <p:spPr>
              <a:xfrm>
                <a:off x="7423426" y="1539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AAF4772-C0EE-B89A-5ABB-ED8A84AE1922}"/>
                  </a:ext>
                </a:extLst>
              </p:cNvPr>
              <p:cNvSpPr txBox="1"/>
              <p:nvPr/>
            </p:nvSpPr>
            <p:spPr>
              <a:xfrm>
                <a:off x="7286307" y="12985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3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2896F7-CAEF-7075-3E71-26945705EBE7}"/>
                  </a:ext>
                </a:extLst>
              </p:cNvPr>
              <p:cNvSpPr txBox="1"/>
              <p:nvPr/>
            </p:nvSpPr>
            <p:spPr>
              <a:xfrm>
                <a:off x="7212163" y="101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815E8E2-5A80-2B56-3309-3E13E988C599}"/>
                  </a:ext>
                </a:extLst>
              </p:cNvPr>
              <p:cNvSpPr txBox="1"/>
              <p:nvPr/>
            </p:nvSpPr>
            <p:spPr>
              <a:xfrm>
                <a:off x="7237081" y="7209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0E83B01-06A1-986D-A424-6DED6EEC31F6}"/>
                  </a:ext>
                </a:extLst>
              </p:cNvPr>
              <p:cNvSpPr txBox="1"/>
              <p:nvPr/>
            </p:nvSpPr>
            <p:spPr>
              <a:xfrm>
                <a:off x="7331495" y="4504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9E8E943-DB2A-AAE2-99E3-5A5D1BE3E6B5}"/>
                  </a:ext>
                </a:extLst>
              </p:cNvPr>
              <p:cNvSpPr txBox="1"/>
              <p:nvPr/>
            </p:nvSpPr>
            <p:spPr>
              <a:xfrm>
                <a:off x="7494726" y="2209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A2F6BF-6D04-9E00-F060-2E8212D8E8B9}"/>
                  </a:ext>
                </a:extLst>
              </p:cNvPr>
              <p:cNvSpPr txBox="1"/>
              <p:nvPr/>
            </p:nvSpPr>
            <p:spPr>
              <a:xfrm>
                <a:off x="7716403" y="929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C6D013-A5C9-6AC5-A8D1-B72AD0C24CAA}"/>
                </a:ext>
              </a:extLst>
            </p:cNvPr>
            <p:cNvGrpSpPr/>
            <p:nvPr/>
          </p:nvGrpSpPr>
          <p:grpSpPr>
            <a:xfrm>
              <a:off x="7228977" y="4495699"/>
              <a:ext cx="1859556" cy="2058579"/>
              <a:chOff x="7212163" y="91220"/>
              <a:chExt cx="1859556" cy="2058579"/>
            </a:xfrm>
          </p:grpSpPr>
          <p:sp>
            <p:nvSpPr>
              <p:cNvPr id="93" name="Block Arc 92">
                <a:extLst>
                  <a:ext uri="{FF2B5EF4-FFF2-40B4-BE49-F238E27FC236}">
                    <a16:creationId xmlns:a16="http://schemas.microsoft.com/office/drawing/2014/main" id="{145B9D7E-CE83-B039-AF48-7AB9F710CBF0}"/>
                  </a:ext>
                </a:extLst>
              </p:cNvPr>
              <p:cNvSpPr/>
              <p:nvPr/>
            </p:nvSpPr>
            <p:spPr>
              <a:xfrm>
                <a:off x="7237081" y="91220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Block Arc 93">
                <a:extLst>
                  <a:ext uri="{FF2B5EF4-FFF2-40B4-BE49-F238E27FC236}">
                    <a16:creationId xmlns:a16="http://schemas.microsoft.com/office/drawing/2014/main" id="{157DD09D-36EC-9F8F-F7A1-0EA5D1EA22B4}"/>
                  </a:ext>
                </a:extLst>
              </p:cNvPr>
              <p:cNvSpPr/>
              <p:nvPr/>
            </p:nvSpPr>
            <p:spPr>
              <a:xfrm>
                <a:off x="7228977" y="99927"/>
                <a:ext cx="1834638" cy="2049872"/>
              </a:xfrm>
              <a:prstGeom prst="blockArc">
                <a:avLst>
                  <a:gd name="adj1" fmla="val 13374258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782DE91-B1A2-55EC-C9E6-BEF273C165DD}"/>
                  </a:ext>
                </a:extLst>
              </p:cNvPr>
              <p:cNvSpPr txBox="1"/>
              <p:nvPr/>
            </p:nvSpPr>
            <p:spPr>
              <a:xfrm>
                <a:off x="7423426" y="15394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F244788-CFCC-03C5-D68C-AA10EB91072D}"/>
                  </a:ext>
                </a:extLst>
              </p:cNvPr>
              <p:cNvSpPr txBox="1"/>
              <p:nvPr/>
            </p:nvSpPr>
            <p:spPr>
              <a:xfrm>
                <a:off x="7286307" y="12985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948C9C7-391A-2B5B-9E08-CBD8434B5484}"/>
                  </a:ext>
                </a:extLst>
              </p:cNvPr>
              <p:cNvSpPr txBox="1"/>
              <p:nvPr/>
            </p:nvSpPr>
            <p:spPr>
              <a:xfrm>
                <a:off x="7212163" y="101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50A054-2BBF-4E8F-6905-F881CA83C333}"/>
                  </a:ext>
                </a:extLst>
              </p:cNvPr>
              <p:cNvSpPr txBox="1"/>
              <p:nvPr/>
            </p:nvSpPr>
            <p:spPr>
              <a:xfrm>
                <a:off x="7237081" y="7209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251A93-7669-2D51-3A56-67C16E5E075A}"/>
                  </a:ext>
                </a:extLst>
              </p:cNvPr>
              <p:cNvSpPr txBox="1"/>
              <p:nvPr/>
            </p:nvSpPr>
            <p:spPr>
              <a:xfrm>
                <a:off x="7331495" y="45047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A1EBDF-76D6-CB22-3995-D490A6FB9772}"/>
                  </a:ext>
                </a:extLst>
              </p:cNvPr>
              <p:cNvSpPr txBox="1"/>
              <p:nvPr/>
            </p:nvSpPr>
            <p:spPr>
              <a:xfrm>
                <a:off x="7494726" y="22095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6AD19C6-7292-8D76-7AF9-3A33B37A5BA9}"/>
                  </a:ext>
                </a:extLst>
              </p:cNvPr>
              <p:cNvSpPr txBox="1"/>
              <p:nvPr/>
            </p:nvSpPr>
            <p:spPr>
              <a:xfrm>
                <a:off x="7716403" y="929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3EE931-980A-A271-C571-F19C376ADCCF}"/>
                </a:ext>
              </a:extLst>
            </p:cNvPr>
            <p:cNvSpPr/>
            <p:nvPr/>
          </p:nvSpPr>
          <p:spPr>
            <a:xfrm>
              <a:off x="3256825" y="5160523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5456258-3241-25FA-A88D-59DA9F18D68C}"/>
                </a:ext>
              </a:extLst>
            </p:cNvPr>
            <p:cNvSpPr/>
            <p:nvPr/>
          </p:nvSpPr>
          <p:spPr>
            <a:xfrm>
              <a:off x="3705639" y="5160523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92F411B-F3CE-9AF1-CA90-1D4AB90275D2}"/>
                </a:ext>
              </a:extLst>
            </p:cNvPr>
            <p:cNvSpPr/>
            <p:nvPr/>
          </p:nvSpPr>
          <p:spPr>
            <a:xfrm>
              <a:off x="4155150" y="5160523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0315139-6F1E-AD3F-8F67-5589A68D0E9F}"/>
                </a:ext>
              </a:extLst>
            </p:cNvPr>
            <p:cNvSpPr/>
            <p:nvPr/>
          </p:nvSpPr>
          <p:spPr>
            <a:xfrm>
              <a:off x="3471483" y="5594309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084F69A-3674-B61C-1A0E-CF6C42951487}"/>
                </a:ext>
              </a:extLst>
            </p:cNvPr>
            <p:cNvSpPr/>
            <p:nvPr/>
          </p:nvSpPr>
          <p:spPr>
            <a:xfrm>
              <a:off x="3921972" y="5594309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7" name="Picture 8" descr="Grave Silhouette Vector Images (over 10,000)">
              <a:extLst>
                <a:ext uri="{FF2B5EF4-FFF2-40B4-BE49-F238E27FC236}">
                  <a16:creationId xmlns:a16="http://schemas.microsoft.com/office/drawing/2014/main" id="{C3502120-A9C9-7DB2-DBF9-D38B5AB3CD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55" t="20012" r="25991" b="22388"/>
            <a:stretch/>
          </p:blipFill>
          <p:spPr bwMode="auto">
            <a:xfrm>
              <a:off x="3650647" y="4534030"/>
              <a:ext cx="473881" cy="59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F4E25EC-36A5-79FF-EED4-DD841FCDF39E}"/>
                </a:ext>
              </a:extLst>
            </p:cNvPr>
            <p:cNvSpPr/>
            <p:nvPr/>
          </p:nvSpPr>
          <p:spPr>
            <a:xfrm>
              <a:off x="4220320" y="4582255"/>
              <a:ext cx="417219" cy="417219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Picture 10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9473084-A526-49B2-D431-1B07EBC3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630" y="4610327"/>
              <a:ext cx="366202" cy="366202"/>
            </a:xfrm>
            <a:prstGeom prst="rect">
              <a:avLst/>
            </a:prstGeom>
          </p:spPr>
        </p:pic>
        <p:pic>
          <p:nvPicPr>
            <p:cNvPr id="110" name="Picture 10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67BDF2-2775-2D2C-45AD-14FFDEC21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384" y="5191581"/>
              <a:ext cx="366202" cy="366202"/>
            </a:xfrm>
            <a:prstGeom prst="rect">
              <a:avLst/>
            </a:prstGeom>
          </p:spPr>
        </p:pic>
        <p:pic>
          <p:nvPicPr>
            <p:cNvPr id="111" name="Picture 1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E67480A-45CE-0E11-4A7F-E8598C4F9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916" y="5185794"/>
              <a:ext cx="366202" cy="366202"/>
            </a:xfrm>
            <a:prstGeom prst="rect">
              <a:avLst/>
            </a:prstGeom>
          </p:spPr>
        </p:pic>
        <p:sp>
          <p:nvSpPr>
            <p:cNvPr id="112" name="Plus Sign 111">
              <a:extLst>
                <a:ext uri="{FF2B5EF4-FFF2-40B4-BE49-F238E27FC236}">
                  <a16:creationId xmlns:a16="http://schemas.microsoft.com/office/drawing/2014/main" id="{3CEC85B0-D543-B593-51C4-DBC944EE516E}"/>
                </a:ext>
              </a:extLst>
            </p:cNvPr>
            <p:cNvSpPr/>
            <p:nvPr/>
          </p:nvSpPr>
          <p:spPr>
            <a:xfrm>
              <a:off x="3516795" y="5152223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Plus Sign 112">
              <a:extLst>
                <a:ext uri="{FF2B5EF4-FFF2-40B4-BE49-F238E27FC236}">
                  <a16:creationId xmlns:a16="http://schemas.microsoft.com/office/drawing/2014/main" id="{703EC429-71C6-8554-70E9-AA105A7A5943}"/>
                </a:ext>
              </a:extLst>
            </p:cNvPr>
            <p:cNvSpPr/>
            <p:nvPr/>
          </p:nvSpPr>
          <p:spPr>
            <a:xfrm>
              <a:off x="3966255" y="5148946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4" name="Picture 16" descr="Pickaxe Icon Silhouette On White Background Stock Illustration - Download  Image Now - iStock">
              <a:extLst>
                <a:ext uri="{FF2B5EF4-FFF2-40B4-BE49-F238E27FC236}">
                  <a16:creationId xmlns:a16="http://schemas.microsoft.com/office/drawing/2014/main" id="{8DFD96F1-02B4-1E96-E233-AB69BE5727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20" t="15392" r="15385" b="14103"/>
            <a:stretch/>
          </p:blipFill>
          <p:spPr bwMode="auto">
            <a:xfrm>
              <a:off x="8077584" y="4556017"/>
              <a:ext cx="541628" cy="531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39875E-6124-67FC-E899-AC650FFB016E}"/>
                </a:ext>
              </a:extLst>
            </p:cNvPr>
            <p:cNvSpPr/>
            <p:nvPr/>
          </p:nvSpPr>
          <p:spPr>
            <a:xfrm>
              <a:off x="8684125" y="4559310"/>
              <a:ext cx="417219" cy="41721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31DBB1F-37F6-932C-23DE-94A165CA22EB}"/>
                </a:ext>
              </a:extLst>
            </p:cNvPr>
            <p:cNvSpPr/>
            <p:nvPr/>
          </p:nvSpPr>
          <p:spPr>
            <a:xfrm>
              <a:off x="8126343" y="5095760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678B31-9326-AC84-6FF0-AE848C56EED7}"/>
                </a:ext>
              </a:extLst>
            </p:cNvPr>
            <p:cNvSpPr/>
            <p:nvPr/>
          </p:nvSpPr>
          <p:spPr>
            <a:xfrm>
              <a:off x="7892187" y="5529546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39144A8-C9C0-FDA0-A0B0-FA8F7F9D85F9}"/>
                </a:ext>
              </a:extLst>
            </p:cNvPr>
            <p:cNvSpPr/>
            <p:nvPr/>
          </p:nvSpPr>
          <p:spPr>
            <a:xfrm>
              <a:off x="8342676" y="5529546"/>
              <a:ext cx="432000" cy="4320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9" name="Picture 1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10019B0-3F8A-214F-CA38-4B2C6807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7883" y="4546688"/>
              <a:ext cx="400650" cy="400650"/>
            </a:xfrm>
            <a:prstGeom prst="rect">
              <a:avLst/>
            </a:prstGeom>
          </p:spPr>
        </p:pic>
        <p:pic>
          <p:nvPicPr>
            <p:cNvPr id="120" name="Picture 1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119B153-72D0-3650-5D9C-9098A50FD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2393" y="5081817"/>
              <a:ext cx="400650" cy="400650"/>
            </a:xfrm>
            <a:prstGeom prst="rect">
              <a:avLst/>
            </a:prstGeom>
          </p:spPr>
        </p:pic>
        <p:sp>
          <p:nvSpPr>
            <p:cNvPr id="121" name="Plus Sign 120">
              <a:extLst>
                <a:ext uri="{FF2B5EF4-FFF2-40B4-BE49-F238E27FC236}">
                  <a16:creationId xmlns:a16="http://schemas.microsoft.com/office/drawing/2014/main" id="{2B755DDA-4AC5-3317-4939-60D764B4D9DC}"/>
                </a:ext>
              </a:extLst>
            </p:cNvPr>
            <p:cNvSpPr/>
            <p:nvPr/>
          </p:nvSpPr>
          <p:spPr>
            <a:xfrm>
              <a:off x="8415972" y="5044304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551C4337-B7AE-7659-8545-145F0D58AD0E}"/>
                </a:ext>
              </a:extLst>
            </p:cNvPr>
            <p:cNvSpPr/>
            <p:nvPr/>
          </p:nvSpPr>
          <p:spPr>
            <a:xfrm>
              <a:off x="7754624" y="6046542"/>
              <a:ext cx="1427330" cy="497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4264D6A-DC1E-91E8-01FD-183CE23FB414}"/>
                </a:ext>
              </a:extLst>
            </p:cNvPr>
            <p:cNvGrpSpPr/>
            <p:nvPr/>
          </p:nvGrpSpPr>
          <p:grpSpPr>
            <a:xfrm>
              <a:off x="7785600" y="6101773"/>
              <a:ext cx="377889" cy="369332"/>
              <a:chOff x="9733734" y="5412669"/>
              <a:chExt cx="882489" cy="862505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9672268-32D0-FF06-BD98-B61277520873}"/>
                  </a:ext>
                </a:extLst>
              </p:cNvPr>
              <p:cNvGrpSpPr/>
              <p:nvPr/>
            </p:nvGrpSpPr>
            <p:grpSpPr>
              <a:xfrm>
                <a:off x="9733734" y="5412669"/>
                <a:ext cx="882489" cy="862505"/>
                <a:chOff x="9947879" y="5368895"/>
                <a:chExt cx="882489" cy="862505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63E5621-B99D-517E-BF5F-179C20DE60FA}"/>
                    </a:ext>
                  </a:extLst>
                </p:cNvPr>
                <p:cNvSpPr/>
                <p:nvPr/>
              </p:nvSpPr>
              <p:spPr>
                <a:xfrm>
                  <a:off x="9947879" y="5799400"/>
                  <a:ext cx="432000" cy="43200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1B5DF5D-A6D3-0280-D2C7-4094C46635B4}"/>
                    </a:ext>
                  </a:extLst>
                </p:cNvPr>
                <p:cNvSpPr/>
                <p:nvPr/>
              </p:nvSpPr>
              <p:spPr>
                <a:xfrm>
                  <a:off x="10398368" y="5799400"/>
                  <a:ext cx="432000" cy="43200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BE2BDAD-F716-30A9-5D32-85612B98C79A}"/>
                    </a:ext>
                  </a:extLst>
                </p:cNvPr>
                <p:cNvSpPr/>
                <p:nvPr/>
              </p:nvSpPr>
              <p:spPr>
                <a:xfrm>
                  <a:off x="10175338" y="5368895"/>
                  <a:ext cx="432000" cy="43200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28" name="Picture 1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E8BA917-1644-ED7A-31D5-7DF28C513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65409" y="5412669"/>
                <a:ext cx="400650" cy="400650"/>
              </a:xfrm>
              <a:prstGeom prst="rect">
                <a:avLst/>
              </a:prstGeom>
            </p:spPr>
          </p:pic>
          <p:pic>
            <p:nvPicPr>
              <p:cNvPr id="129" name="Picture 12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94AEC18-D549-B0C4-D51A-3F3023D8B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0868" y="5843174"/>
                <a:ext cx="400650" cy="400650"/>
              </a:xfrm>
              <a:prstGeom prst="rect">
                <a:avLst/>
              </a:prstGeom>
            </p:spPr>
          </p:pic>
          <p:pic>
            <p:nvPicPr>
              <p:cNvPr id="130" name="Picture 12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72D2C9-F862-491D-AE5C-B9196E5B3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898" y="5846217"/>
                <a:ext cx="400650" cy="400650"/>
              </a:xfrm>
              <a:prstGeom prst="rect">
                <a:avLst/>
              </a:prstGeom>
            </p:spPr>
          </p:pic>
        </p:grp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015F9833-CF3F-8A12-CA69-5856F2C4BE70}"/>
                </a:ext>
              </a:extLst>
            </p:cNvPr>
            <p:cNvSpPr/>
            <p:nvPr/>
          </p:nvSpPr>
          <p:spPr>
            <a:xfrm>
              <a:off x="8502771" y="6204717"/>
              <a:ext cx="232882" cy="23070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4" name="Picture 13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779561D-4AA5-6298-41F0-5D5CF3C66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800" y="6135274"/>
              <a:ext cx="339737" cy="339737"/>
            </a:xfrm>
            <a:prstGeom prst="rect">
              <a:avLst/>
            </a:prstGeom>
          </p:spPr>
        </p:pic>
        <p:sp>
          <p:nvSpPr>
            <p:cNvPr id="135" name="Plus Sign 134">
              <a:extLst>
                <a:ext uri="{FF2B5EF4-FFF2-40B4-BE49-F238E27FC236}">
                  <a16:creationId xmlns:a16="http://schemas.microsoft.com/office/drawing/2014/main" id="{06F0A55B-D9C7-899A-76F5-21030FDD41B4}"/>
                </a:ext>
              </a:extLst>
            </p:cNvPr>
            <p:cNvSpPr/>
            <p:nvPr/>
          </p:nvSpPr>
          <p:spPr>
            <a:xfrm>
              <a:off x="8367015" y="6095765"/>
              <a:ext cx="175545" cy="1755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6" name="Picture 2" descr="Castle svg custom svg popular svg Cricut Clipart Cricut image 1">
              <a:extLst>
                <a:ext uri="{FF2B5EF4-FFF2-40B4-BE49-F238E27FC236}">
                  <a16:creationId xmlns:a16="http://schemas.microsoft.com/office/drawing/2014/main" id="{8F7CBDB9-A307-3E85-E41F-0B8AC3F1A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1608" y="5980664"/>
              <a:ext cx="535489" cy="551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astle svg custom svg popular svg Cricut Clipart Cricut image 1">
              <a:extLst>
                <a:ext uri="{FF2B5EF4-FFF2-40B4-BE49-F238E27FC236}">
                  <a16:creationId xmlns:a16="http://schemas.microsoft.com/office/drawing/2014/main" id="{71A28786-0B79-25B7-8F39-04C9D1D6C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6252" y="27558"/>
              <a:ext cx="733892" cy="756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8D8FB6C-401F-DF3E-26CC-84FEB472C170}"/>
                </a:ext>
              </a:extLst>
            </p:cNvPr>
            <p:cNvGrpSpPr/>
            <p:nvPr/>
          </p:nvGrpSpPr>
          <p:grpSpPr>
            <a:xfrm>
              <a:off x="5017034" y="124225"/>
              <a:ext cx="1859556" cy="2058579"/>
              <a:chOff x="5017034" y="124225"/>
              <a:chExt cx="1859556" cy="2058579"/>
            </a:xfrm>
          </p:grpSpPr>
          <p:sp>
            <p:nvSpPr>
              <p:cNvPr id="139" name="Block Arc 138">
                <a:extLst>
                  <a:ext uri="{FF2B5EF4-FFF2-40B4-BE49-F238E27FC236}">
                    <a16:creationId xmlns:a16="http://schemas.microsoft.com/office/drawing/2014/main" id="{B69F8877-9674-CBCC-95B7-B8F4F5880031}"/>
                  </a:ext>
                </a:extLst>
              </p:cNvPr>
              <p:cNvSpPr/>
              <p:nvPr/>
            </p:nvSpPr>
            <p:spPr>
              <a:xfrm>
                <a:off x="5041952" y="124225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Block Arc 139">
                <a:extLst>
                  <a:ext uri="{FF2B5EF4-FFF2-40B4-BE49-F238E27FC236}">
                    <a16:creationId xmlns:a16="http://schemas.microsoft.com/office/drawing/2014/main" id="{C6639413-7673-C97C-0D91-C8FEA028D855}"/>
                  </a:ext>
                </a:extLst>
              </p:cNvPr>
              <p:cNvSpPr/>
              <p:nvPr/>
            </p:nvSpPr>
            <p:spPr>
              <a:xfrm>
                <a:off x="5033848" y="132932"/>
                <a:ext cx="1834638" cy="2049872"/>
              </a:xfrm>
              <a:prstGeom prst="blockArc">
                <a:avLst>
                  <a:gd name="adj1" fmla="val 12434042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30D2DD-D44F-27CD-2D34-49530AF22F8C}"/>
                  </a:ext>
                </a:extLst>
              </p:cNvPr>
              <p:cNvSpPr txBox="1"/>
              <p:nvPr/>
            </p:nvSpPr>
            <p:spPr>
              <a:xfrm>
                <a:off x="5228297" y="15725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BF9DF69-B81A-2547-EA05-C157B1DD9B95}"/>
                  </a:ext>
                </a:extLst>
              </p:cNvPr>
              <p:cNvSpPr txBox="1"/>
              <p:nvPr/>
            </p:nvSpPr>
            <p:spPr>
              <a:xfrm>
                <a:off x="5091178" y="13315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3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7F128D2-ACF0-E717-B009-AA92AB25ABA6}"/>
                  </a:ext>
                </a:extLst>
              </p:cNvPr>
              <p:cNvSpPr txBox="1"/>
              <p:nvPr/>
            </p:nvSpPr>
            <p:spPr>
              <a:xfrm>
                <a:off x="5017034" y="10441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4AD1600-3A55-B2B6-97F3-CB25CF0A0430}"/>
                  </a:ext>
                </a:extLst>
              </p:cNvPr>
              <p:cNvSpPr txBox="1"/>
              <p:nvPr/>
            </p:nvSpPr>
            <p:spPr>
              <a:xfrm>
                <a:off x="5041952" y="75391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CC2AAAE-10B5-018E-072C-17E48903791B}"/>
                  </a:ext>
                </a:extLst>
              </p:cNvPr>
              <p:cNvSpPr txBox="1"/>
              <p:nvPr/>
            </p:nvSpPr>
            <p:spPr>
              <a:xfrm>
                <a:off x="5136366" y="4834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B28B219-CD11-A54C-EACB-4A2AD179FB07}"/>
                  </a:ext>
                </a:extLst>
              </p:cNvPr>
              <p:cNvSpPr txBox="1"/>
              <p:nvPr/>
            </p:nvSpPr>
            <p:spPr>
              <a:xfrm>
                <a:off x="5299597" y="2539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17DD6EF-5361-9773-0FB1-1E6EA0347216}"/>
                  </a:ext>
                </a:extLst>
              </p:cNvPr>
              <p:cNvSpPr txBox="1"/>
              <p:nvPr/>
            </p:nvSpPr>
            <p:spPr>
              <a:xfrm>
                <a:off x="5521274" y="1259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A333870-1B85-C987-8618-95505ECA2379}"/>
                </a:ext>
              </a:extLst>
            </p:cNvPr>
            <p:cNvGrpSpPr/>
            <p:nvPr/>
          </p:nvGrpSpPr>
          <p:grpSpPr>
            <a:xfrm>
              <a:off x="2794428" y="2332469"/>
              <a:ext cx="1859556" cy="2058579"/>
              <a:chOff x="5017034" y="124225"/>
              <a:chExt cx="1859556" cy="2058579"/>
            </a:xfrm>
          </p:grpSpPr>
          <p:sp>
            <p:nvSpPr>
              <p:cNvPr id="150" name="Block Arc 149">
                <a:extLst>
                  <a:ext uri="{FF2B5EF4-FFF2-40B4-BE49-F238E27FC236}">
                    <a16:creationId xmlns:a16="http://schemas.microsoft.com/office/drawing/2014/main" id="{A3A4C4B0-ACF4-35BE-045C-6539D067E4A1}"/>
                  </a:ext>
                </a:extLst>
              </p:cNvPr>
              <p:cNvSpPr/>
              <p:nvPr/>
            </p:nvSpPr>
            <p:spPr>
              <a:xfrm>
                <a:off x="5041952" y="124225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Block Arc 150">
                <a:extLst>
                  <a:ext uri="{FF2B5EF4-FFF2-40B4-BE49-F238E27FC236}">
                    <a16:creationId xmlns:a16="http://schemas.microsoft.com/office/drawing/2014/main" id="{35FB4E9D-CF80-E0F3-5CD9-74CE2F51A7E0}"/>
                  </a:ext>
                </a:extLst>
              </p:cNvPr>
              <p:cNvSpPr/>
              <p:nvPr/>
            </p:nvSpPr>
            <p:spPr>
              <a:xfrm>
                <a:off x="5033848" y="132932"/>
                <a:ext cx="1834638" cy="2049872"/>
              </a:xfrm>
              <a:prstGeom prst="blockArc">
                <a:avLst>
                  <a:gd name="adj1" fmla="val 12434042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22E5FA4-49EB-81DC-AF4A-9A7B5C167D1C}"/>
                  </a:ext>
                </a:extLst>
              </p:cNvPr>
              <p:cNvSpPr txBox="1"/>
              <p:nvPr/>
            </p:nvSpPr>
            <p:spPr>
              <a:xfrm>
                <a:off x="5228297" y="15725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0DCC733-B199-5730-AE99-046682EB1C37}"/>
                  </a:ext>
                </a:extLst>
              </p:cNvPr>
              <p:cNvSpPr txBox="1"/>
              <p:nvPr/>
            </p:nvSpPr>
            <p:spPr>
              <a:xfrm>
                <a:off x="5091178" y="13315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73B186B-53BB-2F18-F574-BA2C5A168225}"/>
                  </a:ext>
                </a:extLst>
              </p:cNvPr>
              <p:cNvSpPr txBox="1"/>
              <p:nvPr/>
            </p:nvSpPr>
            <p:spPr>
              <a:xfrm>
                <a:off x="5017034" y="10441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3248312-09A2-40E7-9E7F-F51E71F47B5A}"/>
                  </a:ext>
                </a:extLst>
              </p:cNvPr>
              <p:cNvSpPr txBox="1"/>
              <p:nvPr/>
            </p:nvSpPr>
            <p:spPr>
              <a:xfrm>
                <a:off x="5041952" y="75391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4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07ED78-37A6-5684-DB17-AB4B4FD499AB}"/>
                  </a:ext>
                </a:extLst>
              </p:cNvPr>
              <p:cNvSpPr txBox="1"/>
              <p:nvPr/>
            </p:nvSpPr>
            <p:spPr>
              <a:xfrm>
                <a:off x="5136366" y="4834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36D82D0-01F3-8E7C-62D8-234D225458D1}"/>
                  </a:ext>
                </a:extLst>
              </p:cNvPr>
              <p:cNvSpPr txBox="1"/>
              <p:nvPr/>
            </p:nvSpPr>
            <p:spPr>
              <a:xfrm>
                <a:off x="5299597" y="2539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0C5161F-74AD-8BCE-74F3-091A5321C6F6}"/>
                  </a:ext>
                </a:extLst>
              </p:cNvPr>
              <p:cNvSpPr txBox="1"/>
              <p:nvPr/>
            </p:nvSpPr>
            <p:spPr>
              <a:xfrm>
                <a:off x="5521274" y="1259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BCEBAE6-C8A8-BEB1-CE14-0FEF89D4D673}"/>
                </a:ext>
              </a:extLst>
            </p:cNvPr>
            <p:cNvGrpSpPr/>
            <p:nvPr/>
          </p:nvGrpSpPr>
          <p:grpSpPr>
            <a:xfrm>
              <a:off x="7215648" y="2310613"/>
              <a:ext cx="1859556" cy="2058579"/>
              <a:chOff x="5017034" y="124225"/>
              <a:chExt cx="1859556" cy="2058579"/>
            </a:xfrm>
          </p:grpSpPr>
          <p:sp>
            <p:nvSpPr>
              <p:cNvPr id="160" name="Block Arc 159">
                <a:extLst>
                  <a:ext uri="{FF2B5EF4-FFF2-40B4-BE49-F238E27FC236}">
                    <a16:creationId xmlns:a16="http://schemas.microsoft.com/office/drawing/2014/main" id="{9EB98106-06E7-C77A-2969-4D6BACA36F4C}"/>
                  </a:ext>
                </a:extLst>
              </p:cNvPr>
              <p:cNvSpPr/>
              <p:nvPr/>
            </p:nvSpPr>
            <p:spPr>
              <a:xfrm>
                <a:off x="5041952" y="124225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Block Arc 160">
                <a:extLst>
                  <a:ext uri="{FF2B5EF4-FFF2-40B4-BE49-F238E27FC236}">
                    <a16:creationId xmlns:a16="http://schemas.microsoft.com/office/drawing/2014/main" id="{B55C5A81-C78F-41A5-5783-13F08674BF11}"/>
                  </a:ext>
                </a:extLst>
              </p:cNvPr>
              <p:cNvSpPr/>
              <p:nvPr/>
            </p:nvSpPr>
            <p:spPr>
              <a:xfrm>
                <a:off x="5033848" y="132932"/>
                <a:ext cx="1834638" cy="2049872"/>
              </a:xfrm>
              <a:prstGeom prst="blockArc">
                <a:avLst>
                  <a:gd name="adj1" fmla="val 12434042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1FC4D97-2275-3833-9EEE-EAAFC689237C}"/>
                  </a:ext>
                </a:extLst>
              </p:cNvPr>
              <p:cNvSpPr txBox="1"/>
              <p:nvPr/>
            </p:nvSpPr>
            <p:spPr>
              <a:xfrm>
                <a:off x="5228297" y="15725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C04AA4-4378-0C80-2802-468DC430DB2C}"/>
                  </a:ext>
                </a:extLst>
              </p:cNvPr>
              <p:cNvSpPr txBox="1"/>
              <p:nvPr/>
            </p:nvSpPr>
            <p:spPr>
              <a:xfrm>
                <a:off x="5091178" y="13315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1DB0D97-C722-B2DE-2DCF-37B80344041B}"/>
                  </a:ext>
                </a:extLst>
              </p:cNvPr>
              <p:cNvSpPr txBox="1"/>
              <p:nvPr/>
            </p:nvSpPr>
            <p:spPr>
              <a:xfrm>
                <a:off x="5017034" y="10441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832D5BF-8037-1CE2-66E0-4730A475FE9D}"/>
                  </a:ext>
                </a:extLst>
              </p:cNvPr>
              <p:cNvSpPr txBox="1"/>
              <p:nvPr/>
            </p:nvSpPr>
            <p:spPr>
              <a:xfrm>
                <a:off x="5041952" y="75391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4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19E953F-823C-AC6C-6B4F-30F0C9E479DA}"/>
                  </a:ext>
                </a:extLst>
              </p:cNvPr>
              <p:cNvSpPr txBox="1"/>
              <p:nvPr/>
            </p:nvSpPr>
            <p:spPr>
              <a:xfrm>
                <a:off x="5136366" y="4834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37C0C55-7A24-4E00-D2C7-397FB3CA16AD}"/>
                  </a:ext>
                </a:extLst>
              </p:cNvPr>
              <p:cNvSpPr txBox="1"/>
              <p:nvPr/>
            </p:nvSpPr>
            <p:spPr>
              <a:xfrm>
                <a:off x="5299597" y="2539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2CE2E58-FE41-7902-BB81-D2A1E8E5A9A0}"/>
                  </a:ext>
                </a:extLst>
              </p:cNvPr>
              <p:cNvSpPr txBox="1"/>
              <p:nvPr/>
            </p:nvSpPr>
            <p:spPr>
              <a:xfrm>
                <a:off x="5521274" y="1259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592F000-0365-98DD-3244-8247DAA631B1}"/>
                </a:ext>
              </a:extLst>
            </p:cNvPr>
            <p:cNvGrpSpPr/>
            <p:nvPr/>
          </p:nvGrpSpPr>
          <p:grpSpPr>
            <a:xfrm>
              <a:off x="4989668" y="4527058"/>
              <a:ext cx="1859556" cy="2058579"/>
              <a:chOff x="5017034" y="124225"/>
              <a:chExt cx="1859556" cy="2058579"/>
            </a:xfrm>
          </p:grpSpPr>
          <p:sp>
            <p:nvSpPr>
              <p:cNvPr id="170" name="Block Arc 169">
                <a:extLst>
                  <a:ext uri="{FF2B5EF4-FFF2-40B4-BE49-F238E27FC236}">
                    <a16:creationId xmlns:a16="http://schemas.microsoft.com/office/drawing/2014/main" id="{9F2A9A33-7695-86F7-709D-B1D52FEBA6D4}"/>
                  </a:ext>
                </a:extLst>
              </p:cNvPr>
              <p:cNvSpPr/>
              <p:nvPr/>
            </p:nvSpPr>
            <p:spPr>
              <a:xfrm>
                <a:off x="5041952" y="124225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Block Arc 170">
                <a:extLst>
                  <a:ext uri="{FF2B5EF4-FFF2-40B4-BE49-F238E27FC236}">
                    <a16:creationId xmlns:a16="http://schemas.microsoft.com/office/drawing/2014/main" id="{692E659A-D645-2F16-DFF6-B69977113E40}"/>
                  </a:ext>
                </a:extLst>
              </p:cNvPr>
              <p:cNvSpPr/>
              <p:nvPr/>
            </p:nvSpPr>
            <p:spPr>
              <a:xfrm>
                <a:off x="5033848" y="132932"/>
                <a:ext cx="1834638" cy="2049872"/>
              </a:xfrm>
              <a:prstGeom prst="blockArc">
                <a:avLst>
                  <a:gd name="adj1" fmla="val 12434042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031EA9A-836A-81CF-6586-3F7D379754A8}"/>
                  </a:ext>
                </a:extLst>
              </p:cNvPr>
              <p:cNvSpPr txBox="1"/>
              <p:nvPr/>
            </p:nvSpPr>
            <p:spPr>
              <a:xfrm>
                <a:off x="5228297" y="15725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271BEE8-7A00-7F62-DB4C-520CE07786C1}"/>
                  </a:ext>
                </a:extLst>
              </p:cNvPr>
              <p:cNvSpPr txBox="1"/>
              <p:nvPr/>
            </p:nvSpPr>
            <p:spPr>
              <a:xfrm>
                <a:off x="5091178" y="13315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8A8AEBC-CC00-5483-4DD6-84E7C9AAE90C}"/>
                  </a:ext>
                </a:extLst>
              </p:cNvPr>
              <p:cNvSpPr txBox="1"/>
              <p:nvPr/>
            </p:nvSpPr>
            <p:spPr>
              <a:xfrm>
                <a:off x="5017034" y="10441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4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9036771-40D4-565B-94C4-FC09C1F1EA22}"/>
                  </a:ext>
                </a:extLst>
              </p:cNvPr>
              <p:cNvSpPr txBox="1"/>
              <p:nvPr/>
            </p:nvSpPr>
            <p:spPr>
              <a:xfrm>
                <a:off x="5041952" y="75391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CD18545-6049-3AA1-5971-A2341270B064}"/>
                  </a:ext>
                </a:extLst>
              </p:cNvPr>
              <p:cNvSpPr txBox="1"/>
              <p:nvPr/>
            </p:nvSpPr>
            <p:spPr>
              <a:xfrm>
                <a:off x="5136366" y="4834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6D2D052-AE2F-381F-2430-8ADE5D664E4A}"/>
                  </a:ext>
                </a:extLst>
              </p:cNvPr>
              <p:cNvSpPr txBox="1"/>
              <p:nvPr/>
            </p:nvSpPr>
            <p:spPr>
              <a:xfrm>
                <a:off x="5299597" y="2539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4E498B8-3627-FDD8-1DD7-CDF62D8C7BC9}"/>
                  </a:ext>
                </a:extLst>
              </p:cNvPr>
              <p:cNvSpPr txBox="1"/>
              <p:nvPr/>
            </p:nvSpPr>
            <p:spPr>
              <a:xfrm>
                <a:off x="5521274" y="1259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65DD2A6-CA23-849F-2D26-DE39EB121170}"/>
                </a:ext>
              </a:extLst>
            </p:cNvPr>
            <p:cNvSpPr/>
            <p:nvPr/>
          </p:nvSpPr>
          <p:spPr>
            <a:xfrm>
              <a:off x="5681343" y="1669792"/>
              <a:ext cx="1187144" cy="497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E07F146E-FEF2-BF7C-E527-59050F18C614}"/>
                </a:ext>
              </a:extLst>
            </p:cNvPr>
            <p:cNvGrpSpPr/>
            <p:nvPr/>
          </p:nvGrpSpPr>
          <p:grpSpPr>
            <a:xfrm>
              <a:off x="5472122" y="714154"/>
              <a:ext cx="1458879" cy="869793"/>
              <a:chOff x="5472122" y="714154"/>
              <a:chExt cx="1458879" cy="869793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A03B263-D263-EE4B-632B-D3A64E9C6049}"/>
                  </a:ext>
                </a:extLst>
              </p:cNvPr>
              <p:cNvSpPr/>
              <p:nvPr/>
            </p:nvSpPr>
            <p:spPr>
              <a:xfrm>
                <a:off x="5472122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F770914-C715-3B83-C84A-5CC9D0E1AA20}"/>
                  </a:ext>
                </a:extLst>
              </p:cNvPr>
              <p:cNvSpPr/>
              <p:nvPr/>
            </p:nvSpPr>
            <p:spPr>
              <a:xfrm>
                <a:off x="5838368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1E8B929-4D65-B201-746E-6B0802C33F92}"/>
                  </a:ext>
                </a:extLst>
              </p:cNvPr>
              <p:cNvSpPr/>
              <p:nvPr/>
            </p:nvSpPr>
            <p:spPr>
              <a:xfrm>
                <a:off x="6204614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EF91C0B-08E5-0666-E5F0-EAC5BC8A14D1}"/>
                  </a:ext>
                </a:extLst>
              </p:cNvPr>
              <p:cNvSpPr/>
              <p:nvPr/>
            </p:nvSpPr>
            <p:spPr>
              <a:xfrm>
                <a:off x="6570860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521AE32-AC81-4204-3C75-B9BD683A281F}"/>
                  </a:ext>
                </a:extLst>
              </p:cNvPr>
              <p:cNvSpPr/>
              <p:nvPr/>
            </p:nvSpPr>
            <p:spPr>
              <a:xfrm>
                <a:off x="5472263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E9C8FA1-0F0A-811B-0491-A5F43EBB8538}"/>
                  </a:ext>
                </a:extLst>
              </p:cNvPr>
              <p:cNvSpPr/>
              <p:nvPr/>
            </p:nvSpPr>
            <p:spPr>
              <a:xfrm>
                <a:off x="5838509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DE31AB92-8CEC-8B36-1C9F-2E8A68E6AFFA}"/>
                  </a:ext>
                </a:extLst>
              </p:cNvPr>
              <p:cNvSpPr/>
              <p:nvPr/>
            </p:nvSpPr>
            <p:spPr>
              <a:xfrm>
                <a:off x="6204755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CE4232A0-B274-D8A5-DE88-C852E0BAA405}"/>
                  </a:ext>
                </a:extLst>
              </p:cNvPr>
              <p:cNvSpPr/>
              <p:nvPr/>
            </p:nvSpPr>
            <p:spPr>
              <a:xfrm>
                <a:off x="6571001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" name="Picture 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A920794-4B2C-7082-D58A-BF1BD523B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393" y="706799"/>
              <a:ext cx="400650" cy="4006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C73120-F9E4-4E2D-81F7-D1FF3FD3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19400" y="1648712"/>
              <a:ext cx="465555" cy="469402"/>
            </a:xfrm>
            <a:prstGeom prst="rect">
              <a:avLst/>
            </a:prstGeom>
          </p:spPr>
        </p:pic>
        <p:pic>
          <p:nvPicPr>
            <p:cNvPr id="11" name="Picture 4" descr="Knight Helmet Clipart">
              <a:extLst>
                <a:ext uri="{FF2B5EF4-FFF2-40B4-BE49-F238E27FC236}">
                  <a16:creationId xmlns:a16="http://schemas.microsoft.com/office/drawing/2014/main" id="{26CA4584-9843-7066-D962-64637124C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380" y="1705979"/>
              <a:ext cx="325840" cy="401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753DF2-1CAD-65F3-BF47-8BDDDC661A47}"/>
                </a:ext>
              </a:extLst>
            </p:cNvPr>
            <p:cNvSpPr txBox="1"/>
            <p:nvPr/>
          </p:nvSpPr>
          <p:spPr>
            <a:xfrm>
              <a:off x="5703256" y="16131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0F342CE-4CE0-934B-8C8E-79687DD7E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511" y="711916"/>
              <a:ext cx="400650" cy="400650"/>
            </a:xfrm>
            <a:prstGeom prst="rect">
              <a:avLst/>
            </a:prstGeom>
          </p:spPr>
        </p:pic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1F1D162-605B-9555-CD97-AAB4CBA7E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394" y="714819"/>
              <a:ext cx="400650" cy="400650"/>
            </a:xfrm>
            <a:prstGeom prst="rect">
              <a:avLst/>
            </a:prstGeom>
          </p:spPr>
        </p:pic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6F8CA58-D651-39DA-9734-6A88F53FD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5131" y="718366"/>
              <a:ext cx="400650" cy="400650"/>
            </a:xfrm>
            <a:prstGeom prst="rect">
              <a:avLst/>
            </a:prstGeom>
          </p:spPr>
        </p:pic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6E6B3ED-66E6-7317-0F4B-210E7AA6D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6266" y="1128246"/>
              <a:ext cx="400650" cy="400650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6FC5D45-111E-B2C6-1F8E-A8A018153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125" y="1143531"/>
              <a:ext cx="400650" cy="400650"/>
            </a:xfrm>
            <a:prstGeom prst="rect">
              <a:avLst/>
            </a:prstGeom>
          </p:spPr>
        </p:pic>
        <p:sp>
          <p:nvSpPr>
            <p:cNvPr id="20" name="Star: 12 Points 19">
              <a:extLst>
                <a:ext uri="{FF2B5EF4-FFF2-40B4-BE49-F238E27FC236}">
                  <a16:creationId xmlns:a16="http://schemas.microsoft.com/office/drawing/2014/main" id="{1D297B81-AFCB-09D3-AC77-CCBFC765D660}"/>
                </a:ext>
              </a:extLst>
            </p:cNvPr>
            <p:cNvSpPr/>
            <p:nvPr/>
          </p:nvSpPr>
          <p:spPr>
            <a:xfrm>
              <a:off x="6433060" y="72829"/>
              <a:ext cx="488473" cy="488473"/>
            </a:xfrm>
            <a:prstGeom prst="star12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Star: 12 Points 21">
              <a:extLst>
                <a:ext uri="{FF2B5EF4-FFF2-40B4-BE49-F238E27FC236}">
                  <a16:creationId xmlns:a16="http://schemas.microsoft.com/office/drawing/2014/main" id="{E5D87D48-DC78-8A37-8D9A-A2AFE5C46DE2}"/>
                </a:ext>
              </a:extLst>
            </p:cNvPr>
            <p:cNvSpPr/>
            <p:nvPr/>
          </p:nvSpPr>
          <p:spPr>
            <a:xfrm>
              <a:off x="8800304" y="2328600"/>
              <a:ext cx="488473" cy="488473"/>
            </a:xfrm>
            <a:prstGeom prst="star12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ar: 12 Points 22">
              <a:extLst>
                <a:ext uri="{FF2B5EF4-FFF2-40B4-BE49-F238E27FC236}">
                  <a16:creationId xmlns:a16="http://schemas.microsoft.com/office/drawing/2014/main" id="{974932B9-2AFE-2240-B1A3-6ECB8AFAB8C5}"/>
                </a:ext>
              </a:extLst>
            </p:cNvPr>
            <p:cNvSpPr/>
            <p:nvPr/>
          </p:nvSpPr>
          <p:spPr>
            <a:xfrm>
              <a:off x="4194987" y="2240148"/>
              <a:ext cx="488473" cy="488473"/>
            </a:xfrm>
            <a:prstGeom prst="star12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Star: 12 Points 23">
              <a:extLst>
                <a:ext uri="{FF2B5EF4-FFF2-40B4-BE49-F238E27FC236}">
                  <a16:creationId xmlns:a16="http://schemas.microsoft.com/office/drawing/2014/main" id="{ED65B1B3-60E2-6689-25A7-87FC30DFCEBB}"/>
                </a:ext>
              </a:extLst>
            </p:cNvPr>
            <p:cNvSpPr/>
            <p:nvPr/>
          </p:nvSpPr>
          <p:spPr>
            <a:xfrm>
              <a:off x="6499156" y="4535079"/>
              <a:ext cx="488473" cy="488473"/>
            </a:xfrm>
            <a:prstGeom prst="star12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BEDA5E3-C8BE-C737-203B-AF799C142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9992" y="103304"/>
              <a:ext cx="400650" cy="400650"/>
            </a:xfrm>
            <a:prstGeom prst="rect">
              <a:avLst/>
            </a:prstGeom>
          </p:spPr>
        </p:pic>
        <p:pic>
          <p:nvPicPr>
            <p:cNvPr id="26" name="Picture 2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F538EC7-86A7-6927-740E-CFF7F5A1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374" y="2270197"/>
              <a:ext cx="376670" cy="376670"/>
            </a:xfrm>
            <a:prstGeom prst="rect">
              <a:avLst/>
            </a:pr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30B6BE3-0FD6-04F8-A3B5-B9780F31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313" y="2401067"/>
              <a:ext cx="366202" cy="366202"/>
            </a:xfrm>
            <a:prstGeom prst="rect">
              <a:avLst/>
            </a:prstGeom>
          </p:spPr>
        </p:pic>
        <p:pic>
          <p:nvPicPr>
            <p:cNvPr id="48" name="Picture 4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71CBAE6-EB30-348E-F14C-AE47A960F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453" y="4589391"/>
              <a:ext cx="379847" cy="379847"/>
            </a:xfrm>
            <a:prstGeom prst="rect">
              <a:avLst/>
            </a:prstGeom>
          </p:spPr>
        </p:pic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5B29745-8BB0-6642-BC1C-3A24B4E2FB2D}"/>
                </a:ext>
              </a:extLst>
            </p:cNvPr>
            <p:cNvGrpSpPr/>
            <p:nvPr/>
          </p:nvGrpSpPr>
          <p:grpSpPr>
            <a:xfrm>
              <a:off x="7718587" y="2925444"/>
              <a:ext cx="1330786" cy="892464"/>
              <a:chOff x="7718587" y="2925444"/>
              <a:chExt cx="1330786" cy="89246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197D262-F23E-56E8-3D5E-2E7DA6DD2065}"/>
                  </a:ext>
                </a:extLst>
              </p:cNvPr>
              <p:cNvSpPr/>
              <p:nvPr/>
            </p:nvSpPr>
            <p:spPr>
              <a:xfrm>
                <a:off x="7718587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E62AFD8-F8B0-0A1B-5EEE-8F79895470B9}"/>
                  </a:ext>
                </a:extLst>
              </p:cNvPr>
              <p:cNvSpPr/>
              <p:nvPr/>
            </p:nvSpPr>
            <p:spPr>
              <a:xfrm>
                <a:off x="8167401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863DFAB-0EC6-6B4A-C797-AE180ADAF19F}"/>
                  </a:ext>
                </a:extLst>
              </p:cNvPr>
              <p:cNvSpPr/>
              <p:nvPr/>
            </p:nvSpPr>
            <p:spPr>
              <a:xfrm>
                <a:off x="8616912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F3ED735-FBA9-2B5E-A02D-8DF49B22AC2F}"/>
                  </a:ext>
                </a:extLst>
              </p:cNvPr>
              <p:cNvSpPr/>
              <p:nvPr/>
            </p:nvSpPr>
            <p:spPr>
              <a:xfrm>
                <a:off x="7719048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536E8CE-8731-5371-C514-ECED76A30342}"/>
                  </a:ext>
                </a:extLst>
              </p:cNvPr>
              <p:cNvSpPr/>
              <p:nvPr/>
            </p:nvSpPr>
            <p:spPr>
              <a:xfrm>
                <a:off x="8167862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7E2AC9F0-A9E4-4FEC-4A38-687DE2D05114}"/>
                  </a:ext>
                </a:extLst>
              </p:cNvPr>
              <p:cNvSpPr/>
              <p:nvPr/>
            </p:nvSpPr>
            <p:spPr>
              <a:xfrm>
                <a:off x="8617373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32" name="Picture 103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403406C-AD51-810E-3C14-C46C04F9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3853" y="2958292"/>
              <a:ext cx="366202" cy="366202"/>
            </a:xfrm>
            <a:prstGeom prst="rect">
              <a:avLst/>
            </a:prstGeom>
          </p:spPr>
        </p:pic>
        <p:sp>
          <p:nvSpPr>
            <p:cNvPr id="1033" name="Plus Sign 1032">
              <a:extLst>
                <a:ext uri="{FF2B5EF4-FFF2-40B4-BE49-F238E27FC236}">
                  <a16:creationId xmlns:a16="http://schemas.microsoft.com/office/drawing/2014/main" id="{D64AF23A-C1FD-DF1B-2FBA-5AAA8972F7B5}"/>
                </a:ext>
              </a:extLst>
            </p:cNvPr>
            <p:cNvSpPr/>
            <p:nvPr/>
          </p:nvSpPr>
          <p:spPr>
            <a:xfrm>
              <a:off x="7973142" y="2880151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24F31099-8A7E-A1BD-4921-E2E472AA551A}"/>
                </a:ext>
              </a:extLst>
            </p:cNvPr>
            <p:cNvSpPr/>
            <p:nvPr/>
          </p:nvSpPr>
          <p:spPr>
            <a:xfrm>
              <a:off x="8034903" y="3884764"/>
              <a:ext cx="882674" cy="497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35" name="Picture 2" descr="Praying Hands Silhouette Images - Free Download on Freepik">
              <a:extLst>
                <a:ext uri="{FF2B5EF4-FFF2-40B4-BE49-F238E27FC236}">
                  <a16:creationId xmlns:a16="http://schemas.microsoft.com/office/drawing/2014/main" id="{3C0E3C52-DDA9-8C9A-DB54-1F8F30773F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807" y="3897462"/>
              <a:ext cx="451020" cy="451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0E8538A1-8D4B-7505-F3D9-A475C0FB2EF4}"/>
                </a:ext>
              </a:extLst>
            </p:cNvPr>
            <p:cNvSpPr txBox="1"/>
            <p:nvPr/>
          </p:nvSpPr>
          <p:spPr>
            <a:xfrm>
              <a:off x="8122074" y="39743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+1</a:t>
              </a:r>
            </a:p>
          </p:txBody>
        </p: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250907D1-331C-4711-76D9-F08832CF666C}"/>
                </a:ext>
              </a:extLst>
            </p:cNvPr>
            <p:cNvGrpSpPr/>
            <p:nvPr/>
          </p:nvGrpSpPr>
          <p:grpSpPr>
            <a:xfrm>
              <a:off x="3274407" y="2935174"/>
              <a:ext cx="1330786" cy="892464"/>
              <a:chOff x="7718587" y="2925444"/>
              <a:chExt cx="1330786" cy="892464"/>
            </a:xfrm>
          </p:grpSpPr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CF3E32D0-3A04-94AD-8C2F-D77A1AFB0E51}"/>
                  </a:ext>
                </a:extLst>
              </p:cNvPr>
              <p:cNvSpPr/>
              <p:nvPr/>
            </p:nvSpPr>
            <p:spPr>
              <a:xfrm>
                <a:off x="7718587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28C32023-B147-514F-7536-1F3DA183ED2C}"/>
                  </a:ext>
                </a:extLst>
              </p:cNvPr>
              <p:cNvSpPr/>
              <p:nvPr/>
            </p:nvSpPr>
            <p:spPr>
              <a:xfrm>
                <a:off x="8167401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601356B6-9EB7-2F96-4EA4-A8F55C30C754}"/>
                  </a:ext>
                </a:extLst>
              </p:cNvPr>
              <p:cNvSpPr/>
              <p:nvPr/>
            </p:nvSpPr>
            <p:spPr>
              <a:xfrm>
                <a:off x="8616912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8EA00FF3-6F02-243B-4250-3FBFDA54DA20}"/>
                  </a:ext>
                </a:extLst>
              </p:cNvPr>
              <p:cNvSpPr/>
              <p:nvPr/>
            </p:nvSpPr>
            <p:spPr>
              <a:xfrm>
                <a:off x="7719048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B57990F6-87A3-6DB3-9573-D62D22ED2D7B}"/>
                  </a:ext>
                </a:extLst>
              </p:cNvPr>
              <p:cNvSpPr/>
              <p:nvPr/>
            </p:nvSpPr>
            <p:spPr>
              <a:xfrm>
                <a:off x="8167862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FC06F7B4-DA1F-BD80-5551-F08164F2EA76}"/>
                  </a:ext>
                </a:extLst>
              </p:cNvPr>
              <p:cNvSpPr/>
              <p:nvPr/>
            </p:nvSpPr>
            <p:spPr>
              <a:xfrm>
                <a:off x="8617373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187342DA-1B25-39BC-A921-59249BCF5B6C}"/>
                </a:ext>
              </a:extLst>
            </p:cNvPr>
            <p:cNvGrpSpPr/>
            <p:nvPr/>
          </p:nvGrpSpPr>
          <p:grpSpPr>
            <a:xfrm>
              <a:off x="5456513" y="5146291"/>
              <a:ext cx="1330786" cy="892464"/>
              <a:chOff x="7718587" y="2925444"/>
              <a:chExt cx="1330786" cy="892464"/>
            </a:xfrm>
          </p:grpSpPr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15028C2E-4735-206F-E08E-AD5D0E642306}"/>
                  </a:ext>
                </a:extLst>
              </p:cNvPr>
              <p:cNvSpPr/>
              <p:nvPr/>
            </p:nvSpPr>
            <p:spPr>
              <a:xfrm>
                <a:off x="7718587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817F1B20-4499-4E90-AB45-EE2D5A844461}"/>
                  </a:ext>
                </a:extLst>
              </p:cNvPr>
              <p:cNvSpPr/>
              <p:nvPr/>
            </p:nvSpPr>
            <p:spPr>
              <a:xfrm>
                <a:off x="8167401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0DB16171-7404-5F65-F46C-BAE426E0A856}"/>
                  </a:ext>
                </a:extLst>
              </p:cNvPr>
              <p:cNvSpPr/>
              <p:nvPr/>
            </p:nvSpPr>
            <p:spPr>
              <a:xfrm>
                <a:off x="8616912" y="2925444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3EFE5037-0865-F541-E036-720FB06F5601}"/>
                  </a:ext>
                </a:extLst>
              </p:cNvPr>
              <p:cNvSpPr/>
              <p:nvPr/>
            </p:nvSpPr>
            <p:spPr>
              <a:xfrm>
                <a:off x="7719048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45C56446-2BF0-F967-4CB2-53F5740B179D}"/>
                  </a:ext>
                </a:extLst>
              </p:cNvPr>
              <p:cNvSpPr/>
              <p:nvPr/>
            </p:nvSpPr>
            <p:spPr>
              <a:xfrm>
                <a:off x="8167862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9F6AEAA7-8170-F515-2CD9-1AC1FBA50844}"/>
                  </a:ext>
                </a:extLst>
              </p:cNvPr>
              <p:cNvSpPr/>
              <p:nvPr/>
            </p:nvSpPr>
            <p:spPr>
              <a:xfrm>
                <a:off x="8617373" y="3385908"/>
                <a:ext cx="432000" cy="4320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CEEB502D-E19A-F5B9-E3E3-8F2F774B3066}"/>
                </a:ext>
              </a:extLst>
            </p:cNvPr>
            <p:cNvGrpSpPr/>
            <p:nvPr/>
          </p:nvGrpSpPr>
          <p:grpSpPr>
            <a:xfrm>
              <a:off x="5386169" y="2932829"/>
              <a:ext cx="1458879" cy="869793"/>
              <a:chOff x="5472122" y="714154"/>
              <a:chExt cx="1458879" cy="869793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2C380509-6D8A-1178-5B20-7DAF2273D34D}"/>
                  </a:ext>
                </a:extLst>
              </p:cNvPr>
              <p:cNvSpPr/>
              <p:nvPr/>
            </p:nvSpPr>
            <p:spPr>
              <a:xfrm>
                <a:off x="5472122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D60DECD1-865A-8CCA-5D61-FD618EBA504C}"/>
                  </a:ext>
                </a:extLst>
              </p:cNvPr>
              <p:cNvSpPr/>
              <p:nvPr/>
            </p:nvSpPr>
            <p:spPr>
              <a:xfrm>
                <a:off x="5838368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C8F62764-B8F7-0E12-EC74-72BB85D50ADE}"/>
                  </a:ext>
                </a:extLst>
              </p:cNvPr>
              <p:cNvSpPr/>
              <p:nvPr/>
            </p:nvSpPr>
            <p:spPr>
              <a:xfrm>
                <a:off x="6204614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9AFC1B5E-166B-46C3-6E41-91D489160652}"/>
                  </a:ext>
                </a:extLst>
              </p:cNvPr>
              <p:cNvSpPr/>
              <p:nvPr/>
            </p:nvSpPr>
            <p:spPr>
              <a:xfrm>
                <a:off x="6570860" y="714154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2651541F-8D33-DDDA-9689-2E9348692AF3}"/>
                  </a:ext>
                </a:extLst>
              </p:cNvPr>
              <p:cNvSpPr/>
              <p:nvPr/>
            </p:nvSpPr>
            <p:spPr>
              <a:xfrm>
                <a:off x="5472263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703ECBD1-A70E-F379-7FB7-47991D5F544D}"/>
                  </a:ext>
                </a:extLst>
              </p:cNvPr>
              <p:cNvSpPr/>
              <p:nvPr/>
            </p:nvSpPr>
            <p:spPr>
              <a:xfrm>
                <a:off x="5838509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AE4BFD89-A99B-3DB5-1922-F50A783556D6}"/>
                  </a:ext>
                </a:extLst>
              </p:cNvPr>
              <p:cNvSpPr/>
              <p:nvPr/>
            </p:nvSpPr>
            <p:spPr>
              <a:xfrm>
                <a:off x="6204755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Rectangle 1059">
                <a:extLst>
                  <a:ext uri="{FF2B5EF4-FFF2-40B4-BE49-F238E27FC236}">
                    <a16:creationId xmlns:a16="http://schemas.microsoft.com/office/drawing/2014/main" id="{FAD16278-9B3E-08C1-5A69-F1D736AACA7A}"/>
                  </a:ext>
                </a:extLst>
              </p:cNvPr>
              <p:cNvSpPr/>
              <p:nvPr/>
            </p:nvSpPr>
            <p:spPr>
              <a:xfrm>
                <a:off x="6571001" y="1151947"/>
                <a:ext cx="360000" cy="432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BC76B4BC-78A8-F16B-1784-1369057CFBC6}"/>
                </a:ext>
              </a:extLst>
            </p:cNvPr>
            <p:cNvGrpSpPr/>
            <p:nvPr/>
          </p:nvGrpSpPr>
          <p:grpSpPr>
            <a:xfrm>
              <a:off x="4978850" y="2303898"/>
              <a:ext cx="1859556" cy="2058579"/>
              <a:chOff x="5017034" y="124225"/>
              <a:chExt cx="1859556" cy="2058579"/>
            </a:xfrm>
          </p:grpSpPr>
          <p:sp>
            <p:nvSpPr>
              <p:cNvPr id="1062" name="Block Arc 1061">
                <a:extLst>
                  <a:ext uri="{FF2B5EF4-FFF2-40B4-BE49-F238E27FC236}">
                    <a16:creationId xmlns:a16="http://schemas.microsoft.com/office/drawing/2014/main" id="{D0619A35-E4EA-7065-6085-94DA1DB3D1E5}"/>
                  </a:ext>
                </a:extLst>
              </p:cNvPr>
              <p:cNvSpPr/>
              <p:nvPr/>
            </p:nvSpPr>
            <p:spPr>
              <a:xfrm>
                <a:off x="5041952" y="124225"/>
                <a:ext cx="1834638" cy="2049872"/>
              </a:xfrm>
              <a:prstGeom prst="blockArc">
                <a:avLst>
                  <a:gd name="adj1" fmla="val 7409557"/>
                  <a:gd name="adj2" fmla="val 13371331"/>
                  <a:gd name="adj3" fmla="val 13681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63" name="Block Arc 1062">
                <a:extLst>
                  <a:ext uri="{FF2B5EF4-FFF2-40B4-BE49-F238E27FC236}">
                    <a16:creationId xmlns:a16="http://schemas.microsoft.com/office/drawing/2014/main" id="{62392ADD-8489-A379-449B-9B9A7490BC83}"/>
                  </a:ext>
                </a:extLst>
              </p:cNvPr>
              <p:cNvSpPr/>
              <p:nvPr/>
            </p:nvSpPr>
            <p:spPr>
              <a:xfrm>
                <a:off x="5033848" y="132932"/>
                <a:ext cx="1834638" cy="2049872"/>
              </a:xfrm>
              <a:prstGeom prst="blockArc">
                <a:avLst>
                  <a:gd name="adj1" fmla="val 12434042"/>
                  <a:gd name="adj2" fmla="val 15644983"/>
                  <a:gd name="adj3" fmla="val 14470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B0B99910-B8B2-315E-45AE-EC023060EE8D}"/>
                  </a:ext>
                </a:extLst>
              </p:cNvPr>
              <p:cNvSpPr txBox="1"/>
              <p:nvPr/>
            </p:nvSpPr>
            <p:spPr>
              <a:xfrm>
                <a:off x="5228297" y="157250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2AD8CFE2-0B33-2331-39E8-6620FE6D6BD7}"/>
                  </a:ext>
                </a:extLst>
              </p:cNvPr>
              <p:cNvSpPr txBox="1"/>
              <p:nvPr/>
            </p:nvSpPr>
            <p:spPr>
              <a:xfrm>
                <a:off x="5091178" y="13315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2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0D7B576D-0377-0F50-C119-84AC65356B5B}"/>
                  </a:ext>
                </a:extLst>
              </p:cNvPr>
              <p:cNvSpPr txBox="1"/>
              <p:nvPr/>
            </p:nvSpPr>
            <p:spPr>
              <a:xfrm>
                <a:off x="5017034" y="10441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0AD596DC-743F-7A74-93BD-9A5D7F62BFA3}"/>
                  </a:ext>
                </a:extLst>
              </p:cNvPr>
              <p:cNvSpPr txBox="1"/>
              <p:nvPr/>
            </p:nvSpPr>
            <p:spPr>
              <a:xfrm>
                <a:off x="5041952" y="75391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068" name="TextBox 1067">
                <a:extLst>
                  <a:ext uri="{FF2B5EF4-FFF2-40B4-BE49-F238E27FC236}">
                    <a16:creationId xmlns:a16="http://schemas.microsoft.com/office/drawing/2014/main" id="{9CBC1940-2A0B-71FB-8D90-6D8556F941C6}"/>
                  </a:ext>
                </a:extLst>
              </p:cNvPr>
              <p:cNvSpPr txBox="1"/>
              <p:nvPr/>
            </p:nvSpPr>
            <p:spPr>
              <a:xfrm>
                <a:off x="5136366" y="48348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069" name="TextBox 1068">
                <a:extLst>
                  <a:ext uri="{FF2B5EF4-FFF2-40B4-BE49-F238E27FC236}">
                    <a16:creationId xmlns:a16="http://schemas.microsoft.com/office/drawing/2014/main" id="{DEC4CBB0-22C5-957C-4854-8B3E38D6C98E}"/>
                  </a:ext>
                </a:extLst>
              </p:cNvPr>
              <p:cNvSpPr txBox="1"/>
              <p:nvPr/>
            </p:nvSpPr>
            <p:spPr>
              <a:xfrm>
                <a:off x="5299597" y="2539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56A5E1D1-DAB6-705E-26EE-CBCDD0726311}"/>
                  </a:ext>
                </a:extLst>
              </p:cNvPr>
              <p:cNvSpPr txBox="1"/>
              <p:nvPr/>
            </p:nvSpPr>
            <p:spPr>
              <a:xfrm>
                <a:off x="5521274" y="1259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pic>
          <p:nvPicPr>
            <p:cNvPr id="1071" name="Picture 10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810ABD8-F125-8A98-963F-B6724811C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993" y="5180422"/>
              <a:ext cx="320251" cy="320251"/>
            </a:xfrm>
            <a:prstGeom prst="rect">
              <a:avLst/>
            </a:prstGeom>
          </p:spPr>
        </p:pic>
        <p:pic>
          <p:nvPicPr>
            <p:cNvPr id="1072" name="Picture 107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D4418FB-0F41-F00B-3072-9745E9AB5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515" y="5189167"/>
              <a:ext cx="320251" cy="320251"/>
            </a:xfrm>
            <a:prstGeom prst="rect">
              <a:avLst/>
            </a:prstGeom>
          </p:spPr>
        </p:pic>
        <p:sp>
          <p:nvSpPr>
            <p:cNvPr id="1073" name="Plus Sign 1072">
              <a:extLst>
                <a:ext uri="{FF2B5EF4-FFF2-40B4-BE49-F238E27FC236}">
                  <a16:creationId xmlns:a16="http://schemas.microsoft.com/office/drawing/2014/main" id="{C5BB9057-18A7-BF9F-B931-DDAB0DE1A0D5}"/>
                </a:ext>
              </a:extLst>
            </p:cNvPr>
            <p:cNvSpPr/>
            <p:nvPr/>
          </p:nvSpPr>
          <p:spPr>
            <a:xfrm>
              <a:off x="5681343" y="5130064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74" name="Picture 107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08F1A78-6389-D2D6-A0C8-15781BD4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0855" y="5184974"/>
              <a:ext cx="366202" cy="366202"/>
            </a:xfrm>
            <a:prstGeom prst="rect">
              <a:avLst/>
            </a:prstGeom>
          </p:spPr>
        </p:pic>
        <p:pic>
          <p:nvPicPr>
            <p:cNvPr id="1075" name="Picture 107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1FF609-E35A-8B6F-F7FA-ACD6B7B2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546" y="5613085"/>
              <a:ext cx="366202" cy="366202"/>
            </a:xfrm>
            <a:prstGeom prst="rect">
              <a:avLst/>
            </a:prstGeom>
          </p:spPr>
        </p:pic>
        <p:sp>
          <p:nvSpPr>
            <p:cNvPr id="1076" name="Plus Sign 1075">
              <a:extLst>
                <a:ext uri="{FF2B5EF4-FFF2-40B4-BE49-F238E27FC236}">
                  <a16:creationId xmlns:a16="http://schemas.microsoft.com/office/drawing/2014/main" id="{4C1773B4-ED58-EE85-D522-15C91ADA96D8}"/>
                </a:ext>
              </a:extLst>
            </p:cNvPr>
            <p:cNvSpPr/>
            <p:nvPr/>
          </p:nvSpPr>
          <p:spPr>
            <a:xfrm>
              <a:off x="6148166" y="5129901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78" name="Picture 107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AD4D89F-7FE8-8C08-0BBB-63E3554A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039" y="846601"/>
              <a:ext cx="320251" cy="320251"/>
            </a:xfrm>
            <a:prstGeom prst="rect">
              <a:avLst/>
            </a:prstGeom>
          </p:spPr>
        </p:pic>
        <p:pic>
          <p:nvPicPr>
            <p:cNvPr id="1079" name="Picture 107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E2B2FB0-6F93-C9F7-2DBB-3D3B4D17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35" y="1265477"/>
              <a:ext cx="320251" cy="320251"/>
            </a:xfrm>
            <a:prstGeom prst="rect">
              <a:avLst/>
            </a:prstGeom>
          </p:spPr>
        </p:pic>
        <p:pic>
          <p:nvPicPr>
            <p:cNvPr id="1081" name="Picture 108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8245EA-EADC-36B4-5BCC-F61EF86A2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883" y="812975"/>
              <a:ext cx="376670" cy="376670"/>
            </a:xfrm>
            <a:prstGeom prst="rect">
              <a:avLst/>
            </a:prstGeom>
          </p:spPr>
        </p:pic>
        <p:pic>
          <p:nvPicPr>
            <p:cNvPr id="1082" name="Picture 108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80FDDD5-1D1C-D648-BF78-B569305F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141" y="2957811"/>
              <a:ext cx="366202" cy="366202"/>
            </a:xfrm>
            <a:prstGeom prst="rect">
              <a:avLst/>
            </a:prstGeom>
          </p:spPr>
        </p:pic>
        <p:sp>
          <p:nvSpPr>
            <p:cNvPr id="1083" name="Plus Sign 1082">
              <a:extLst>
                <a:ext uri="{FF2B5EF4-FFF2-40B4-BE49-F238E27FC236}">
                  <a16:creationId xmlns:a16="http://schemas.microsoft.com/office/drawing/2014/main" id="{F6C1680A-E642-6565-F901-527EE497C978}"/>
                </a:ext>
              </a:extLst>
            </p:cNvPr>
            <p:cNvSpPr/>
            <p:nvPr/>
          </p:nvSpPr>
          <p:spPr>
            <a:xfrm>
              <a:off x="3521721" y="2929355"/>
              <a:ext cx="211345" cy="211345"/>
            </a:xfrm>
            <a:prstGeom prst="mathPlus">
              <a:avLst/>
            </a:prstGeom>
            <a:solidFill>
              <a:srgbClr val="008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84" name="Picture 10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FD1756C-B963-6346-61C3-212E859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390" y="2971946"/>
              <a:ext cx="376670" cy="376670"/>
            </a:xfrm>
            <a:prstGeom prst="rect">
              <a:avLst/>
            </a:prstGeom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FCA0CF-E0C4-835D-650F-728DC9E7D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365" y="2957811"/>
              <a:ext cx="376670" cy="376670"/>
            </a:xfrm>
            <a:prstGeom prst="rect">
              <a:avLst/>
            </a:prstGeom>
          </p:spPr>
        </p:pic>
        <p:pic>
          <p:nvPicPr>
            <p:cNvPr id="4" name="Picture 10" descr="Pin by pandabaker on sheep | Sheep silhouette, Silhouette art, Silhouette">
              <a:extLst>
                <a:ext uri="{FF2B5EF4-FFF2-40B4-BE49-F238E27FC236}">
                  <a16:creationId xmlns:a16="http://schemas.microsoft.com/office/drawing/2014/main" id="{05748752-DEBB-A13C-7AE3-482CE52A7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516" y="4450484"/>
              <a:ext cx="754774" cy="754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Church Drawing Clip art - Church png download - 640*640 - Free Transparent  Church png Download. - Clip Art Library">
              <a:extLst>
                <a:ext uri="{FF2B5EF4-FFF2-40B4-BE49-F238E27FC236}">
                  <a16:creationId xmlns:a16="http://schemas.microsoft.com/office/drawing/2014/main" id="{EDF08DEE-4624-CE7D-9971-AB86A616D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241" y="2339435"/>
              <a:ext cx="525734" cy="525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FBBD75-8A13-C1AE-3DA1-5093E3C0C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48007" y="2362201"/>
              <a:ext cx="382320" cy="510081"/>
            </a:xfrm>
            <a:prstGeom prst="rect">
              <a:avLst/>
            </a:prstGeom>
          </p:spPr>
        </p:pic>
        <p:pic>
          <p:nvPicPr>
            <p:cNvPr id="8" name="Picture 12" descr="Clip Art Beer Silhouette Png - Beer Clipart Black And White, Transparent  Png - kindpng">
              <a:extLst>
                <a:ext uri="{FF2B5EF4-FFF2-40B4-BE49-F238E27FC236}">
                  <a16:creationId xmlns:a16="http://schemas.microsoft.com/office/drawing/2014/main" id="{EADC506E-5425-8CED-B3F1-8C2CECCA2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731" y="2359999"/>
              <a:ext cx="504149" cy="569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982D99-47AA-7B6B-1660-8BCDF145A5E2}"/>
                </a:ext>
              </a:extLst>
            </p:cNvPr>
            <p:cNvSpPr/>
            <p:nvPr/>
          </p:nvSpPr>
          <p:spPr>
            <a:xfrm>
              <a:off x="3460779" y="3872572"/>
              <a:ext cx="907882" cy="497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5" name="Picture 4" descr="concise,design,image,eye,eye clipart,symbol clipart | Eye symbol, Eye logo,  Eye illustration">
              <a:extLst>
                <a:ext uri="{FF2B5EF4-FFF2-40B4-BE49-F238E27FC236}">
                  <a16:creationId xmlns:a16="http://schemas.microsoft.com/office/drawing/2014/main" id="{9CD91F2B-F012-A5A5-805C-9AAA67270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clrChange>
                <a:clrFrom>
                  <a:srgbClr val="F5F6F8"/>
                </a:clrFrom>
                <a:clrTo>
                  <a:srgbClr val="F5F6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360" y="3924745"/>
              <a:ext cx="713000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20A85-C2A6-2E06-25FF-109C41AF01BC}"/>
                </a:ext>
              </a:extLst>
            </p:cNvPr>
            <p:cNvSpPr txBox="1"/>
            <p:nvPr/>
          </p:nvSpPr>
          <p:spPr>
            <a:xfrm>
              <a:off x="3449511" y="394355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±1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43E4A38-161A-6E2C-6012-E89D3CB347E1}"/>
                </a:ext>
              </a:extLst>
            </p:cNvPr>
            <p:cNvSpPr/>
            <p:nvPr/>
          </p:nvSpPr>
          <p:spPr>
            <a:xfrm>
              <a:off x="5619631" y="6064702"/>
              <a:ext cx="1301901" cy="497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30BF344F-90A3-CB61-1FB0-311DE896D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287235" y="6170092"/>
              <a:ext cx="521570" cy="349150"/>
            </a:xfrm>
            <a:prstGeom prst="rect">
              <a:avLst/>
            </a:prstGeom>
          </p:spPr>
        </p:pic>
        <p:pic>
          <p:nvPicPr>
            <p:cNvPr id="1029" name="Picture 1028">
              <a:extLst>
                <a:ext uri="{FF2B5EF4-FFF2-40B4-BE49-F238E27FC236}">
                  <a16:creationId xmlns:a16="http://schemas.microsoft.com/office/drawing/2014/main" id="{FF12FE02-FEDE-3B80-A080-61AED2D1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38509" y="6052877"/>
              <a:ext cx="497414" cy="497414"/>
            </a:xfrm>
            <a:prstGeom prst="rect">
              <a:avLst/>
            </a:prstGeom>
          </p:spPr>
        </p:pic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C57C3E93-B250-3456-C1C0-DA141F4AFF96}"/>
                </a:ext>
              </a:extLst>
            </p:cNvPr>
            <p:cNvSpPr txBox="1"/>
            <p:nvPr/>
          </p:nvSpPr>
          <p:spPr>
            <a:xfrm>
              <a:off x="5663417" y="6033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71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78CEB5D9-72BF-60CE-A9BF-7F2289F54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66267"/>
              </p:ext>
            </p:extLst>
          </p:nvPr>
        </p:nvGraphicFramePr>
        <p:xfrm>
          <a:off x="374889" y="169593"/>
          <a:ext cx="11169408" cy="614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86">
                  <a:extLst>
                    <a:ext uri="{9D8B030D-6E8A-4147-A177-3AD203B41FA5}">
                      <a16:colId xmlns:a16="http://schemas.microsoft.com/office/drawing/2014/main" val="224379327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768737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5167406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1912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4606166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784950195"/>
                    </a:ext>
                  </a:extLst>
                </a:gridCol>
                <a:gridCol w="616986">
                  <a:extLst>
                    <a:ext uri="{9D8B030D-6E8A-4147-A177-3AD203B41FA5}">
                      <a16:colId xmlns:a16="http://schemas.microsoft.com/office/drawing/2014/main" val="1642713503"/>
                    </a:ext>
                  </a:extLst>
                </a:gridCol>
                <a:gridCol w="2180894">
                  <a:extLst>
                    <a:ext uri="{9D8B030D-6E8A-4147-A177-3AD203B41FA5}">
                      <a16:colId xmlns:a16="http://schemas.microsoft.com/office/drawing/2014/main" val="3907417485"/>
                    </a:ext>
                  </a:extLst>
                </a:gridCol>
                <a:gridCol w="294957">
                  <a:extLst>
                    <a:ext uri="{9D8B030D-6E8A-4147-A177-3AD203B41FA5}">
                      <a16:colId xmlns:a16="http://schemas.microsoft.com/office/drawing/2014/main" val="2885560325"/>
                    </a:ext>
                  </a:extLst>
                </a:gridCol>
                <a:gridCol w="268143">
                  <a:extLst>
                    <a:ext uri="{9D8B030D-6E8A-4147-A177-3AD203B41FA5}">
                      <a16:colId xmlns:a16="http://schemas.microsoft.com/office/drawing/2014/main" val="3507409742"/>
                    </a:ext>
                  </a:extLst>
                </a:gridCol>
                <a:gridCol w="286019">
                  <a:extLst>
                    <a:ext uri="{9D8B030D-6E8A-4147-A177-3AD203B41FA5}">
                      <a16:colId xmlns:a16="http://schemas.microsoft.com/office/drawing/2014/main" val="1942924589"/>
                    </a:ext>
                  </a:extLst>
                </a:gridCol>
                <a:gridCol w="250267">
                  <a:extLst>
                    <a:ext uri="{9D8B030D-6E8A-4147-A177-3AD203B41FA5}">
                      <a16:colId xmlns:a16="http://schemas.microsoft.com/office/drawing/2014/main" val="3796761371"/>
                    </a:ext>
                  </a:extLst>
                </a:gridCol>
                <a:gridCol w="286019">
                  <a:extLst>
                    <a:ext uri="{9D8B030D-6E8A-4147-A177-3AD203B41FA5}">
                      <a16:colId xmlns:a16="http://schemas.microsoft.com/office/drawing/2014/main" val="1230636264"/>
                    </a:ext>
                  </a:extLst>
                </a:gridCol>
                <a:gridCol w="286019">
                  <a:extLst>
                    <a:ext uri="{9D8B030D-6E8A-4147-A177-3AD203B41FA5}">
                      <a16:colId xmlns:a16="http://schemas.microsoft.com/office/drawing/2014/main" val="3687698355"/>
                    </a:ext>
                  </a:extLst>
                </a:gridCol>
                <a:gridCol w="321768">
                  <a:extLst>
                    <a:ext uri="{9D8B030D-6E8A-4147-A177-3AD203B41FA5}">
                      <a16:colId xmlns:a16="http://schemas.microsoft.com/office/drawing/2014/main" val="3754380118"/>
                    </a:ext>
                  </a:extLst>
                </a:gridCol>
              </a:tblGrid>
              <a:tr h="438946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/turn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Special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4642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Slaughterhouse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23070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Graveyard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31724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Hamlet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N/A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38357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Move generated  _  to castle when at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74758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Move 2 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1083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Church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+1 on next suspicion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782691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Tavern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 suspicion</a:t>
                      </a:r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565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Castle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Starts with 3 guards. Can gather +2 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84312"/>
                  </a:ext>
                </a:extLst>
              </a:tr>
              <a:tr h="626721">
                <a:tc>
                  <a:txBody>
                    <a:bodyPr/>
                    <a:lstStyle/>
                    <a:p>
                      <a:r>
                        <a:rPr lang="en-GB" dirty="0"/>
                        <a:t>Town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Town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352238"/>
                  </a:ext>
                </a:extLst>
              </a:tr>
            </a:tbl>
          </a:graphicData>
        </a:graphic>
      </p:graphicFrame>
      <p:pic>
        <p:nvPicPr>
          <p:cNvPr id="5" name="Picture 22" descr="35,184 Cleavers Images, Stock Photos &amp; Vectors | Shutterstock">
            <a:extLst>
              <a:ext uri="{FF2B5EF4-FFF2-40B4-BE49-F238E27FC236}">
                <a16:creationId xmlns:a16="http://schemas.microsoft.com/office/drawing/2014/main" id="{2A03F176-39F0-F1D9-365F-8BCEA3994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5" b="14590"/>
          <a:stretch/>
        </p:blipFill>
        <p:spPr bwMode="auto">
          <a:xfrm>
            <a:off x="2459708" y="580027"/>
            <a:ext cx="754805" cy="63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42BACE8B-3897-16C7-0633-188E1C74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67" y="58994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40FDDDC7-FEB0-8B22-5277-E378F27E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12" y="1310266"/>
            <a:ext cx="466665" cy="4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70C638DE-1A1B-BD32-C991-981E18954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948312" y="1925846"/>
            <a:ext cx="326466" cy="5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219B088A-7859-0DAF-F0F2-07D2ADD7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11" y="2662898"/>
            <a:ext cx="466665" cy="42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DCEE9898-5F08-74B5-53F7-01EA82BD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6" y="2538764"/>
            <a:ext cx="273726" cy="2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CE042220-07A4-52FF-5A14-17E027C7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67" y="308616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Vase Style Hydria Silhouette Transparent PNG &amp; SVG Vector">
            <a:extLst>
              <a:ext uri="{FF2B5EF4-FFF2-40B4-BE49-F238E27FC236}">
                <a16:creationId xmlns:a16="http://schemas.microsoft.com/office/drawing/2014/main" id="{BDD179A9-32C3-2909-0E31-FAC1597E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12" y="3806485"/>
            <a:ext cx="466665" cy="4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imple Man Person Silhouette Solid Black Stock Vector (Royalty Free)  1975921772 | Shutterstock">
            <a:extLst>
              <a:ext uri="{FF2B5EF4-FFF2-40B4-BE49-F238E27FC236}">
                <a16:creationId xmlns:a16="http://schemas.microsoft.com/office/drawing/2014/main" id="{FFE688E3-85C7-07B3-3E35-5F7657AE2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5" t="16574" r="28684" b="18467"/>
          <a:stretch/>
        </p:blipFill>
        <p:spPr bwMode="auto">
          <a:xfrm>
            <a:off x="4948312" y="4422065"/>
            <a:ext cx="326466" cy="5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reasure Chest Vector Png - Black Treasure Chest Vector Png, Transparent  Png , Transparent Png Image - PNGitem">
            <a:extLst>
              <a:ext uri="{FF2B5EF4-FFF2-40B4-BE49-F238E27FC236}">
                <a16:creationId xmlns:a16="http://schemas.microsoft.com/office/drawing/2014/main" id="{E89793FF-3961-DD00-675F-69A82611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86" y="5121017"/>
            <a:ext cx="466665" cy="42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CEE91707-1CCB-237C-A764-6A19E65B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3123568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22 Rice Bag Silhouette Illustrations &amp; Clip Art - iStock">
            <a:extLst>
              <a:ext uri="{FF2B5EF4-FFF2-40B4-BE49-F238E27FC236}">
                <a16:creationId xmlns:a16="http://schemas.microsoft.com/office/drawing/2014/main" id="{6A6F80CC-D468-D5F0-12D8-E2D9ED78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241" y="5285023"/>
            <a:ext cx="334007" cy="3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lip Art Beer Silhouette Png - Beer Clipart Black And White, Transparent  Png - kindpng">
            <a:extLst>
              <a:ext uri="{FF2B5EF4-FFF2-40B4-BE49-F238E27FC236}">
                <a16:creationId xmlns:a16="http://schemas.microsoft.com/office/drawing/2014/main" id="{CACF7539-F858-43FF-1ED9-621BBEABB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11" y="4403467"/>
            <a:ext cx="537353" cy="6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Pin by pandabaker on sheep | Sheep silhouette, Silhouette art, Silhouette">
            <a:extLst>
              <a:ext uri="{FF2B5EF4-FFF2-40B4-BE49-F238E27FC236}">
                <a16:creationId xmlns:a16="http://schemas.microsoft.com/office/drawing/2014/main" id="{BB3AEEF3-2536-2572-64E3-2321943D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67" y="2995932"/>
            <a:ext cx="885186" cy="88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hurch Drawing Clip art - Church png download - 640*640 - Free Transparent  Church png Download. - Clip Art Library">
            <a:extLst>
              <a:ext uri="{FF2B5EF4-FFF2-40B4-BE49-F238E27FC236}">
                <a16:creationId xmlns:a16="http://schemas.microsoft.com/office/drawing/2014/main" id="{AB335B4B-44A7-BFE4-48E3-8D8DA64A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90" y="3735170"/>
            <a:ext cx="666443" cy="66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5E33AA-4B1E-44C4-7205-9414596AF78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8651" y="5710545"/>
            <a:ext cx="417872" cy="557514"/>
          </a:xfrm>
          <a:prstGeom prst="rect">
            <a:avLst/>
          </a:prstGeom>
        </p:spPr>
      </p:pic>
      <p:pic>
        <p:nvPicPr>
          <p:cNvPr id="65" name="Picture 2" descr="Castle svg custom svg popular svg Cricut Clipart Cricut image 1">
            <a:extLst>
              <a:ext uri="{FF2B5EF4-FFF2-40B4-BE49-F238E27FC236}">
                <a16:creationId xmlns:a16="http://schemas.microsoft.com/office/drawing/2014/main" id="{65CF2D88-2573-ECEC-7D5B-1710D2C8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68" y="4876649"/>
            <a:ext cx="885187" cy="9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6" descr="Pickaxe Icon Silhouette On White Background Stock Illustration - Download  Image Now - iStock">
            <a:extLst>
              <a:ext uri="{FF2B5EF4-FFF2-40B4-BE49-F238E27FC236}">
                <a16:creationId xmlns:a16="http://schemas.microsoft.com/office/drawing/2014/main" id="{348C7729-E69C-7B59-7E9A-CF17B5CC6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0" t="15392" r="15385" b="14103"/>
          <a:stretch/>
        </p:blipFill>
        <p:spPr bwMode="auto">
          <a:xfrm>
            <a:off x="2503890" y="2538764"/>
            <a:ext cx="628046" cy="61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Grave Silhouette Vector Images (over 10,000)">
            <a:extLst>
              <a:ext uri="{FF2B5EF4-FFF2-40B4-BE49-F238E27FC236}">
                <a16:creationId xmlns:a16="http://schemas.microsoft.com/office/drawing/2014/main" id="{82E9500B-3460-AB51-583C-2B41132E3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20012" r="25991" b="22388"/>
          <a:stretch/>
        </p:blipFill>
        <p:spPr bwMode="auto">
          <a:xfrm>
            <a:off x="2562916" y="1200103"/>
            <a:ext cx="569020" cy="70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400+ Free Houses Silhouette &amp; Silhouette Images">
            <a:extLst>
              <a:ext uri="{FF2B5EF4-FFF2-40B4-BE49-F238E27FC236}">
                <a16:creationId xmlns:a16="http://schemas.microsoft.com/office/drawing/2014/main" id="{BEBA47B0-0932-1A19-C523-5915914F5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51" y="1895346"/>
            <a:ext cx="569020" cy="53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EC84084-9CFC-37BB-0133-8D7701CF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7229"/>
              </p:ext>
            </p:extLst>
          </p:nvPr>
        </p:nvGraphicFramePr>
        <p:xfrm>
          <a:off x="1676400" y="209726"/>
          <a:ext cx="7170723" cy="645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71">
                  <a:extLst>
                    <a:ext uri="{9D8B030D-6E8A-4147-A177-3AD203B41FA5}">
                      <a16:colId xmlns:a16="http://schemas.microsoft.com/office/drawing/2014/main" val="2243793272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3527687378"/>
                    </a:ext>
                  </a:extLst>
                </a:gridCol>
                <a:gridCol w="4874004">
                  <a:extLst>
                    <a:ext uri="{9D8B030D-6E8A-4147-A177-3AD203B41FA5}">
                      <a16:colId xmlns:a16="http://schemas.microsoft.com/office/drawing/2014/main" val="1516740657"/>
                    </a:ext>
                  </a:extLst>
                </a:gridCol>
              </a:tblGrid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4642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Animals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Basic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2307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Idols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Basic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31724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Basic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357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Treasure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Basic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4758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Dark Favour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Can be spent to use special 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1083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Resource placed on opposing players to increase their action cost.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2691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 symbol to represent any resource on cards.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93565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Suspicion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Determines the difficulty of performing an action on a given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27480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Animosity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When animosity reaches maximum, you lose 4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4026"/>
                  </a:ext>
                </a:extLst>
              </a:tr>
              <a:tr h="586761">
                <a:tc>
                  <a:txBody>
                    <a:bodyPr/>
                    <a:lstStyle/>
                    <a:p>
                      <a:r>
                        <a:rPr lang="en-GB" sz="1600" dirty="0"/>
                        <a:t>Blessing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Can be used before suspicion roll to add +2 to roll.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4573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D46B2D6-66BE-E3CF-6D65-E1CA5C2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98807" y="1301421"/>
            <a:ext cx="3277998" cy="977160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Symbology</a:t>
            </a:r>
            <a:endParaRPr lang="en-GB" b="1" dirty="0"/>
          </a:p>
        </p:txBody>
      </p:sp>
      <p:pic>
        <p:nvPicPr>
          <p:cNvPr id="4" name="Picture 4" descr="concise,design,image,eye,eye clipart,symbol clipart | Eye symbol, Eye logo,  Eye illustration">
            <a:extLst>
              <a:ext uri="{FF2B5EF4-FFF2-40B4-BE49-F238E27FC236}">
                <a16:creationId xmlns:a16="http://schemas.microsoft.com/office/drawing/2014/main" id="{151AB7E0-9C58-AC6D-E1A5-C11DF186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6F8"/>
              </a:clrFrom>
              <a:clrTo>
                <a:srgbClr val="F5F6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68" y="4888294"/>
            <a:ext cx="1053926" cy="6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51E0F09-969F-6A1D-ABEF-9521E159992A}"/>
              </a:ext>
            </a:extLst>
          </p:cNvPr>
          <p:cNvGrpSpPr/>
          <p:nvPr/>
        </p:nvGrpSpPr>
        <p:grpSpPr>
          <a:xfrm>
            <a:off x="3181212" y="5536682"/>
            <a:ext cx="357028" cy="503566"/>
            <a:chOff x="2418588" y="1168432"/>
            <a:chExt cx="2109793" cy="297573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02BE82-B21F-07AD-E366-D88324031093}"/>
                </a:ext>
              </a:extLst>
            </p:cNvPr>
            <p:cNvSpPr/>
            <p:nvPr/>
          </p:nvSpPr>
          <p:spPr>
            <a:xfrm>
              <a:off x="3057406" y="1987089"/>
              <a:ext cx="914400" cy="914400"/>
            </a:xfrm>
            <a:custGeom>
              <a:avLst/>
              <a:gdLst>
                <a:gd name="connsiteX0" fmla="*/ 729535 w 914400"/>
                <a:gd name="connsiteY0" fmla="*/ 300026 h 914400"/>
                <a:gd name="connsiteX1" fmla="*/ 521753 w 914400"/>
                <a:gd name="connsiteY1" fmla="*/ 373959 h 914400"/>
                <a:gd name="connsiteX2" fmla="*/ 509383 w 914400"/>
                <a:gd name="connsiteY2" fmla="*/ 399996 h 914400"/>
                <a:gd name="connsiteX3" fmla="*/ 536714 w 914400"/>
                <a:gd name="connsiteY3" fmla="*/ 476808 h 914400"/>
                <a:gd name="connsiteX4" fmla="*/ 562751 w 914400"/>
                <a:gd name="connsiteY4" fmla="*/ 489179 h 914400"/>
                <a:gd name="connsiteX5" fmla="*/ 770533 w 914400"/>
                <a:gd name="connsiteY5" fmla="*/ 415245 h 914400"/>
                <a:gd name="connsiteX6" fmla="*/ 782904 w 914400"/>
                <a:gd name="connsiteY6" fmla="*/ 389208 h 914400"/>
                <a:gd name="connsiteX7" fmla="*/ 755572 w 914400"/>
                <a:gd name="connsiteY7" fmla="*/ 312396 h 914400"/>
                <a:gd name="connsiteX8" fmla="*/ 729535 w 914400"/>
                <a:gd name="connsiteY8" fmla="*/ 300026 h 914400"/>
                <a:gd name="connsiteX9" fmla="*/ 166778 w 914400"/>
                <a:gd name="connsiteY9" fmla="*/ 300026 h 914400"/>
                <a:gd name="connsiteX10" fmla="*/ 140741 w 914400"/>
                <a:gd name="connsiteY10" fmla="*/ 312396 h 914400"/>
                <a:gd name="connsiteX11" fmla="*/ 113410 w 914400"/>
                <a:gd name="connsiteY11" fmla="*/ 389208 h 914400"/>
                <a:gd name="connsiteX12" fmla="*/ 125780 w 914400"/>
                <a:gd name="connsiteY12" fmla="*/ 415245 h 914400"/>
                <a:gd name="connsiteX13" fmla="*/ 333562 w 914400"/>
                <a:gd name="connsiteY13" fmla="*/ 489179 h 914400"/>
                <a:gd name="connsiteX14" fmla="*/ 359599 w 914400"/>
                <a:gd name="connsiteY14" fmla="*/ 476808 h 914400"/>
                <a:gd name="connsiteX15" fmla="*/ 386931 w 914400"/>
                <a:gd name="connsiteY15" fmla="*/ 399996 h 914400"/>
                <a:gd name="connsiteX16" fmla="*/ 374560 w 914400"/>
                <a:gd name="connsiteY16" fmla="*/ 373959 h 914400"/>
                <a:gd name="connsiteX17" fmla="*/ 457200 w 914400"/>
                <a:gd name="connsiteY17" fmla="*/ 0 h 914400"/>
                <a:gd name="connsiteX18" fmla="*/ 914400 w 914400"/>
                <a:gd name="connsiteY18" fmla="*/ 457200 h 914400"/>
                <a:gd name="connsiteX19" fmla="*/ 457200 w 914400"/>
                <a:gd name="connsiteY19" fmla="*/ 914400 h 914400"/>
                <a:gd name="connsiteX20" fmla="*/ 0 w 914400"/>
                <a:gd name="connsiteY20" fmla="*/ 457200 h 914400"/>
                <a:gd name="connsiteX21" fmla="*/ 457200 w 914400"/>
                <a:gd name="connsiteY21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400" h="914400">
                  <a:moveTo>
                    <a:pt x="729535" y="300026"/>
                  </a:moveTo>
                  <a:lnTo>
                    <a:pt x="521753" y="373959"/>
                  </a:lnTo>
                  <a:cubicBezTo>
                    <a:pt x="511148" y="377733"/>
                    <a:pt x="505609" y="389390"/>
                    <a:pt x="509383" y="399996"/>
                  </a:cubicBezTo>
                  <a:lnTo>
                    <a:pt x="536714" y="476808"/>
                  </a:lnTo>
                  <a:cubicBezTo>
                    <a:pt x="540488" y="487414"/>
                    <a:pt x="552145" y="492952"/>
                    <a:pt x="562751" y="489179"/>
                  </a:cubicBezTo>
                  <a:lnTo>
                    <a:pt x="770533" y="415245"/>
                  </a:lnTo>
                  <a:cubicBezTo>
                    <a:pt x="781139" y="411471"/>
                    <a:pt x="786677" y="399814"/>
                    <a:pt x="782904" y="389208"/>
                  </a:cubicBezTo>
                  <a:lnTo>
                    <a:pt x="755572" y="312396"/>
                  </a:lnTo>
                  <a:cubicBezTo>
                    <a:pt x="751798" y="301790"/>
                    <a:pt x="740141" y="296252"/>
                    <a:pt x="729535" y="300026"/>
                  </a:cubicBezTo>
                  <a:close/>
                  <a:moveTo>
                    <a:pt x="166778" y="300026"/>
                  </a:moveTo>
                  <a:cubicBezTo>
                    <a:pt x="156172" y="296252"/>
                    <a:pt x="144515" y="301790"/>
                    <a:pt x="140741" y="312396"/>
                  </a:cubicBezTo>
                  <a:lnTo>
                    <a:pt x="113410" y="389208"/>
                  </a:lnTo>
                  <a:cubicBezTo>
                    <a:pt x="109636" y="399814"/>
                    <a:pt x="115175" y="411471"/>
                    <a:pt x="125780" y="415245"/>
                  </a:cubicBezTo>
                  <a:lnTo>
                    <a:pt x="333562" y="489179"/>
                  </a:lnTo>
                  <a:cubicBezTo>
                    <a:pt x="344168" y="492952"/>
                    <a:pt x="355825" y="487414"/>
                    <a:pt x="359599" y="476808"/>
                  </a:cubicBezTo>
                  <a:lnTo>
                    <a:pt x="386931" y="399996"/>
                  </a:lnTo>
                  <a:cubicBezTo>
                    <a:pt x="390704" y="389390"/>
                    <a:pt x="385166" y="377733"/>
                    <a:pt x="374560" y="373959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1E2C0F-95CF-3510-7302-96ACFE505403}"/>
                </a:ext>
              </a:extLst>
            </p:cNvPr>
            <p:cNvSpPr/>
            <p:nvPr/>
          </p:nvSpPr>
          <p:spPr>
            <a:xfrm>
              <a:off x="3045204" y="2978093"/>
              <a:ext cx="914400" cy="11660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8A6F8F-E410-CF20-C3F3-C296C3F36A21}"/>
                </a:ext>
              </a:extLst>
            </p:cNvPr>
            <p:cNvSpPr/>
            <p:nvPr/>
          </p:nvSpPr>
          <p:spPr>
            <a:xfrm rot="18686176">
              <a:off x="2718897" y="2680886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DBB6A04-7AC6-5AC8-1C79-EB5FC2196EEC}"/>
                </a:ext>
              </a:extLst>
            </p:cNvPr>
            <p:cNvSpPr/>
            <p:nvPr/>
          </p:nvSpPr>
          <p:spPr>
            <a:xfrm rot="21041745">
              <a:off x="2418588" y="2249539"/>
              <a:ext cx="469784" cy="84745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962257-0187-CBD7-BDC9-853A8282FBF2}"/>
                </a:ext>
              </a:extLst>
            </p:cNvPr>
            <p:cNvSpPr/>
            <p:nvPr/>
          </p:nvSpPr>
          <p:spPr>
            <a:xfrm rot="18855744">
              <a:off x="1735473" y="2168021"/>
              <a:ext cx="1922311" cy="1894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0B50B3-73B2-E905-DED3-BE450974CAA4}"/>
                </a:ext>
              </a:extLst>
            </p:cNvPr>
            <p:cNvSpPr/>
            <p:nvPr/>
          </p:nvSpPr>
          <p:spPr>
            <a:xfrm rot="18806045">
              <a:off x="3353517" y="1274705"/>
              <a:ext cx="71270" cy="5526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FC1CB9-E439-BDB7-14F2-FC885C697800}"/>
                </a:ext>
              </a:extLst>
            </p:cNvPr>
            <p:cNvSpPr/>
            <p:nvPr/>
          </p:nvSpPr>
          <p:spPr>
            <a:xfrm rot="2766270">
              <a:off x="3657971" y="1289440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2D6FCB-E0DA-9FFC-7F4F-0946F488B871}"/>
                </a:ext>
              </a:extLst>
            </p:cNvPr>
            <p:cNvSpPr/>
            <p:nvPr/>
          </p:nvSpPr>
          <p:spPr>
            <a:xfrm rot="2766270">
              <a:off x="3520887" y="1123542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0756D4-118A-2E73-3084-3829BE852289}"/>
                </a:ext>
              </a:extLst>
            </p:cNvPr>
            <p:cNvSpPr/>
            <p:nvPr/>
          </p:nvSpPr>
          <p:spPr>
            <a:xfrm rot="2766270">
              <a:off x="3357242" y="964935"/>
              <a:ext cx="105765" cy="5127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D90B064-9C8A-8AC8-277F-CC242C6A1465}"/>
                </a:ext>
              </a:extLst>
            </p:cNvPr>
            <p:cNvSpPr/>
            <p:nvPr/>
          </p:nvSpPr>
          <p:spPr>
            <a:xfrm rot="18686176">
              <a:off x="3869762" y="2980105"/>
              <a:ext cx="469784" cy="8474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9C67C95-F0C8-103C-913E-2B321527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52" y="1447014"/>
            <a:ext cx="510778" cy="510778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22E497-AACF-D653-E65B-11056C3EB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68" y="1947461"/>
            <a:ext cx="592262" cy="592262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E97313-B52C-F940-0687-CC1A8780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5" y="4245940"/>
            <a:ext cx="762002" cy="762002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AFAC97-A253-A4DE-5E22-408EFEC01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24" y="771224"/>
            <a:ext cx="544039" cy="544039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E2F278-3654-6B17-BA52-AAEA6731AA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40" y="2471013"/>
            <a:ext cx="697807" cy="697807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9F8ABB-D739-9213-49AC-E2308B34E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17" y="3182902"/>
            <a:ext cx="534116" cy="534116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3DBB284-6AE8-4784-32F5-05DAC12C4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68" y="3695534"/>
            <a:ext cx="591231" cy="591231"/>
          </a:xfrm>
          <a:prstGeom prst="rect">
            <a:avLst/>
          </a:prstGeom>
        </p:spPr>
      </p:pic>
      <p:pic>
        <p:nvPicPr>
          <p:cNvPr id="1026" name="Picture 2" descr="Praying Hands Silhouette Images - Free Download on Freepik">
            <a:extLst>
              <a:ext uri="{FF2B5EF4-FFF2-40B4-BE49-F238E27FC236}">
                <a16:creationId xmlns:a16="http://schemas.microsoft.com/office/drawing/2014/main" id="{0D131871-D441-168E-7F9B-137CE0D6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53" y="6054330"/>
            <a:ext cx="575575" cy="5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aying Hands Silhouette Images - Free Download on Freepik">
            <a:extLst>
              <a:ext uri="{FF2B5EF4-FFF2-40B4-BE49-F238E27FC236}">
                <a16:creationId xmlns:a16="http://schemas.microsoft.com/office/drawing/2014/main" id="{61CB6143-7EB0-FD5E-5BC3-E006E2BE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70" y="1947461"/>
            <a:ext cx="2101740" cy="210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6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2044</Words>
  <Application>Microsoft Office PowerPoint</Application>
  <PresentationFormat>Widescreen</PresentationFormat>
  <Paragraphs>977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Symbology</vt:lpstr>
      <vt:lpstr>Symbology</vt:lpstr>
      <vt:lpstr>Symbology</vt:lpstr>
      <vt:lpstr>Characters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Rituals</vt:lpstr>
      <vt:lpstr>Basic rituals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Walker</dc:creator>
  <cp:lastModifiedBy>Daniel Walker</cp:lastModifiedBy>
  <cp:revision>55</cp:revision>
  <dcterms:created xsi:type="dcterms:W3CDTF">2022-07-17T13:51:45Z</dcterms:created>
  <dcterms:modified xsi:type="dcterms:W3CDTF">2024-03-24T16:06:08Z</dcterms:modified>
</cp:coreProperties>
</file>