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92" r:id="rId3"/>
    <p:sldId id="289" r:id="rId4"/>
    <p:sldId id="300" r:id="rId5"/>
    <p:sldId id="293" r:id="rId6"/>
    <p:sldId id="294" r:id="rId7"/>
    <p:sldId id="295" r:id="rId8"/>
    <p:sldId id="296" r:id="rId9"/>
    <p:sldId id="301" r:id="rId10"/>
    <p:sldId id="297" r:id="rId11"/>
    <p:sldId id="302" r:id="rId12"/>
    <p:sldId id="306" r:id="rId13"/>
    <p:sldId id="299" r:id="rId14"/>
    <p:sldId id="29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637" autoAdjust="0"/>
  </p:normalViewPr>
  <p:slideViewPr>
    <p:cSldViewPr snapToGrid="0">
      <p:cViewPr>
        <p:scale>
          <a:sx n="80" d="100"/>
          <a:sy n="80" d="100"/>
        </p:scale>
        <p:origin x="51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0AEBB-8D1E-4A4A-8047-D1A310CC35D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13740-3B43-402E-9720-7F83C9990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06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A29F-8AF8-4A35-A672-92A8B55EAD7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178C-A12F-47A1-B11A-45250494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7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7">
            <a:extLst>
              <a:ext uri="{FF2B5EF4-FFF2-40B4-BE49-F238E27FC236}">
                <a16:creationId xmlns:a16="http://schemas.microsoft.com/office/drawing/2014/main" id="{E8813492-746F-473D-BEF9-F87FDE59A3C9}"/>
              </a:ext>
            </a:extLst>
          </p:cNvPr>
          <p:cNvSpPr txBox="1">
            <a:spLocks/>
          </p:cNvSpPr>
          <p:nvPr/>
        </p:nvSpPr>
        <p:spPr>
          <a:xfrm>
            <a:off x="1524000" y="2223602"/>
            <a:ext cx="9383486" cy="40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EGC3113/EGC3173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_Semester Project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(Feb 2021 semester)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Apr 2021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(Group Project) </a:t>
            </a:r>
          </a:p>
          <a:p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Lecturer: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rofile SEGi University - Where To Study - StudyMalaysia.com">
            <a:extLst>
              <a:ext uri="{FF2B5EF4-FFF2-40B4-BE49-F238E27FC236}">
                <a16:creationId xmlns:a16="http://schemas.microsoft.com/office/drawing/2014/main" id="{BFEF0AC2-33F2-497D-A338-99FCB5F1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33" y="547415"/>
            <a:ext cx="3654334" cy="15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8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F1A4-F837-4777-A4CA-56D49819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613954"/>
            <a:ext cx="10250577" cy="517724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Data In The System Function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59D51F-85B8-480D-A352-4AA515D1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01" y="1937373"/>
            <a:ext cx="7538598" cy="29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2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6C44-13BC-49AF-BDCC-2F9DE969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601579"/>
            <a:ext cx="10217232" cy="51896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Set Up What Data To Display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7830AB0-0516-4A08-B137-80DB6299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2425848"/>
            <a:ext cx="6980950" cy="200630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94BFA7C-1251-4CC3-92BF-33A7DDC57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42" y="1195713"/>
            <a:ext cx="4130399" cy="48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7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B0B1-B11C-4417-9FD7-101EA206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8" y="553453"/>
            <a:ext cx="10301453" cy="523774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Data In The System Function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A98DA3-197C-4BB3-8A15-60125086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1294576"/>
            <a:ext cx="672558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0AF9-F3A2-4CCC-A82B-5CBF0133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627017"/>
            <a:ext cx="10263640" cy="5164184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Data In The System Function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9CB78F-E5D6-4431-8C74-3CB471EB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35" y="1315397"/>
            <a:ext cx="619211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4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273E-2A55-4F1A-90DE-388A7815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6" y="522514"/>
            <a:ext cx="10541726" cy="5812971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Data In The System Function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7F2AB35-BE0C-4282-92AF-735195A4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0" y="1226761"/>
            <a:ext cx="685895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4985979-F18C-495D-A6CA-31B4C617607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307370">
            <a:off x="997985" y="1413518"/>
            <a:ext cx="9849933" cy="214340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sz="5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  <a:p>
            <a:pPr marL="0" indent="0" algn="ctr">
              <a:buNone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68665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B246-74A8-40A3-BDEB-2A5A14EC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431074"/>
            <a:ext cx="11508377" cy="6100355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EGC3113/EGC3173: SEMESTER PROJECT 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MANAGEMENT SYSTEM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34DB05E-C1BF-47DC-AABA-6D85BDE28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2553"/>
              </p:ext>
            </p:extLst>
          </p:nvPr>
        </p:nvGraphicFramePr>
        <p:xfrm>
          <a:off x="2092367" y="3429000"/>
          <a:ext cx="8007266" cy="274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33">
                  <a:extLst>
                    <a:ext uri="{9D8B030D-6E8A-4147-A177-3AD203B41FA5}">
                      <a16:colId xmlns:a16="http://schemas.microsoft.com/office/drawing/2014/main" val="2684836382"/>
                    </a:ext>
                  </a:extLst>
                </a:gridCol>
                <a:gridCol w="4003633">
                  <a:extLst>
                    <a:ext uri="{9D8B030D-6E8A-4147-A177-3AD203B41FA5}">
                      <a16:colId xmlns:a16="http://schemas.microsoft.com/office/drawing/2014/main" val="3576933276"/>
                    </a:ext>
                  </a:extLst>
                </a:gridCol>
              </a:tblGrid>
              <a:tr h="3092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16261"/>
                  </a:ext>
                </a:extLst>
              </a:tr>
              <a:tr h="475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30551"/>
                  </a:ext>
                </a:extLst>
              </a:tr>
              <a:tr h="475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31066"/>
                  </a:ext>
                </a:extLst>
              </a:tr>
              <a:tr h="475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39988"/>
                  </a:ext>
                </a:extLst>
              </a:tr>
              <a:tr h="475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02058"/>
                  </a:ext>
                </a:extLst>
              </a:tr>
              <a:tr h="475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5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9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20E2-91FD-40D9-BDB1-9E4B2F1E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391886"/>
            <a:ext cx="11390811" cy="616566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FC715-80AD-4FEA-8CA7-DDF903590EE3}"/>
              </a:ext>
            </a:extLst>
          </p:cNvPr>
          <p:cNvSpPr/>
          <p:nvPr/>
        </p:nvSpPr>
        <p:spPr>
          <a:xfrm>
            <a:off x="3224966" y="2967335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7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5606-9FAF-478D-A3DD-8732650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504" y="444137"/>
            <a:ext cx="9905998" cy="79948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1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Keywords used in the project</a:t>
            </a:r>
            <a:br>
              <a:rPr lang="it-IT" sz="31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31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1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i/o in C++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09AA9-38FC-4B9F-AC96-D3F9B8EDD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60" y="1482324"/>
            <a:ext cx="7757080" cy="21084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6C9632-65C5-4C13-AD96-62C1015CBF39}"/>
              </a:ext>
            </a:extLst>
          </p:cNvPr>
          <p:cNvSpPr txBox="1">
            <a:spLocks/>
          </p:cNvSpPr>
          <p:nvPr/>
        </p:nvSpPr>
        <p:spPr>
          <a:xfrm>
            <a:off x="1143001" y="3829494"/>
            <a:ext cx="9905998" cy="467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Opening a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72FBE-84EE-4052-83F9-9B3A30F4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60" y="4268757"/>
            <a:ext cx="7757080" cy="21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43C5-5AB8-4A41-8081-22FDC68F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584"/>
            <a:ext cx="9905998" cy="79227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THE PROJECT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8B1869-ED4A-4E78-8D04-7413D6DB6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718457"/>
            <a:ext cx="9326879" cy="5965645"/>
          </a:xfrm>
        </p:spPr>
      </p:pic>
    </p:spTree>
    <p:extLst>
      <p:ext uri="{BB962C8B-B14F-4D97-AF65-F5344CB8AC3E}">
        <p14:creationId xmlns:p14="http://schemas.microsoft.com/office/powerpoint/2010/main" val="94087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3CAE-79CF-462F-84DA-518144E8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7008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CAC5-F8EF-413C-92DB-10F7E448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78" y="966651"/>
            <a:ext cx="10371908" cy="557784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 for User Interface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42AF368-8BDA-46FE-848B-9305707E4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4"/>
          <a:stretch/>
        </p:blipFill>
        <p:spPr>
          <a:xfrm>
            <a:off x="2684247" y="2057400"/>
            <a:ext cx="6988970" cy="31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3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C8A0-AFDB-4F4D-B9A9-42D20B53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3" y="365760"/>
            <a:ext cx="10607039" cy="600891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 Function with Switch /Case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52E4FDF-12CE-40A7-ABE0-8566D16C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11" y="1012240"/>
            <a:ext cx="8451378" cy="5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13FC-D2F9-46A6-AE3C-02375977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00891"/>
            <a:ext cx="10133011" cy="519031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Data To The System Function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3601A4-76B6-43EB-9E27-C76C8022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45" y="2028668"/>
            <a:ext cx="8680509" cy="28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87E0-D4EB-4B3A-9383-0F052999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430306"/>
            <a:ext cx="10287000" cy="6118412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Prompt User To Enter Data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471F24-8417-46C9-B500-4CA9D4E11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017073"/>
            <a:ext cx="5591992" cy="512896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E53BDA-C9F7-4751-A8FB-40D81685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62" y="1552313"/>
            <a:ext cx="4862691" cy="39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2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12323</TotalTime>
  <Words>127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 important Keywords used in the project  File i/o in C++</vt:lpstr>
      <vt:lpstr>FLOWCHART OF THE PROJECT</vt:lpstr>
      <vt:lpstr>Code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Rakan Emad Mohammad Tabiah</dc:creator>
  <cp:lastModifiedBy>Rakan Emad Mohammad Tabiah</cp:lastModifiedBy>
  <cp:revision>100</cp:revision>
  <dcterms:created xsi:type="dcterms:W3CDTF">2020-08-05T16:19:48Z</dcterms:created>
  <dcterms:modified xsi:type="dcterms:W3CDTF">2021-05-08T17:12:14Z</dcterms:modified>
</cp:coreProperties>
</file>