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14"/>
  </p:notesMasterIdLst>
  <p:sldIdLst>
    <p:sldId id="256" r:id="rId3"/>
    <p:sldId id="257" r:id="rId4"/>
    <p:sldId id="258" r:id="rId5"/>
    <p:sldId id="261" r:id="rId6"/>
    <p:sldId id="263" r:id="rId7"/>
    <p:sldId id="259" r:id="rId8"/>
    <p:sldId id="260" r:id="rId9"/>
    <p:sldId id="264" r:id="rId10"/>
    <p:sldId id="266" r:id="rId11"/>
    <p:sldId id="265" r:id="rId12"/>
    <p:sldId id="267" r:id="rId13"/>
  </p:sldIdLst>
  <p:sldSz cx="9144000" cy="5143500" type="screen16x9"/>
  <p:notesSz cx="6858000" cy="9144000"/>
  <p:embeddedFontLst>
    <p:embeddedFont>
      <p:font typeface="Abril Fatface" panose="02000503000000020003" pitchFamily="2" charset="0"/>
      <p:regular r:id="rId15"/>
    </p:embeddedFont>
    <p:embeddedFont>
      <p:font typeface="Calibri" panose="020F0502020204030204" pitchFamily="34" charset="0"/>
      <p:regular r:id="rId16"/>
      <p:bold r:id="rId17"/>
      <p:italic r:id="rId18"/>
      <p:boldItalic r:id="rId19"/>
    </p:embeddedFont>
    <p:embeddedFont>
      <p:font typeface="Griffy" panose="020B0604020202020204" charset="0"/>
      <p:regular r:id="rId20"/>
    </p:embeddedFont>
    <p:embeddedFont>
      <p:font typeface="Homemade Apple" panose="020B0604020202020204" charset="0"/>
      <p:regular r:id="rId21"/>
    </p:embeddedFont>
    <p:embeddedFont>
      <p:font typeface="Poppins"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Medium" panose="02000000000000000000" pitchFamily="2" charset="0"/>
      <p:regular r:id="rId30"/>
      <p:italic r:id="rId31"/>
    </p:embeddedFont>
    <p:embeddedFont>
      <p:font typeface="Roboto Mono" panose="00000009000000000000" pitchFamily="49" charset="0"/>
      <p:regular r:id="rId32"/>
      <p:bold r:id="rId33"/>
      <p:italic r:id="rId34"/>
      <p:boldItalic r:id="rId35"/>
    </p:embeddedFont>
    <p:embeddedFont>
      <p:font typeface="Roboto Mono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88"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c919959bb1_2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1c919959bb1_2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c919959bb1_2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1c919959bb1_2_3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c919959bb1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1c919959bb1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c919959bb1_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g1c919959bb1_1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c94185643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g1c9418564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88"/>
        <p:cNvGrpSpPr/>
        <p:nvPr/>
      </p:nvGrpSpPr>
      <p:grpSpPr>
        <a:xfrm>
          <a:off x="0" y="0"/>
          <a:ext cx="0" cy="0"/>
          <a:chOff x="0" y="0"/>
          <a:chExt cx="0" cy="0"/>
        </a:xfrm>
      </p:grpSpPr>
      <p:grpSp>
        <p:nvGrpSpPr>
          <p:cNvPr id="89" name="Google Shape;89;p14"/>
          <p:cNvGrpSpPr/>
          <p:nvPr/>
        </p:nvGrpSpPr>
        <p:grpSpPr>
          <a:xfrm>
            <a:off x="639184" y="2826185"/>
            <a:ext cx="2780322" cy="1452125"/>
            <a:chOff x="2176863" y="4518413"/>
            <a:chExt cx="5362500" cy="1301975"/>
          </a:xfrm>
        </p:grpSpPr>
        <p:sp>
          <p:nvSpPr>
            <p:cNvPr id="90" name="Google Shape;90;p14"/>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91" name="Google Shape;91;p14"/>
            <p:cNvSpPr/>
            <p:nvPr/>
          </p:nvSpPr>
          <p:spPr>
            <a:xfrm>
              <a:off x="2176863" y="4528288"/>
              <a:ext cx="5362500" cy="1292100"/>
            </a:xfrm>
            <a:prstGeom prst="roundRect">
              <a:avLst>
                <a:gd name="adj" fmla="val 9303"/>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92" name="Google Shape;92;p14"/>
          <p:cNvGrpSpPr/>
          <p:nvPr/>
        </p:nvGrpSpPr>
        <p:grpSpPr>
          <a:xfrm>
            <a:off x="740987" y="2908723"/>
            <a:ext cx="476460" cy="110700"/>
            <a:chOff x="2147366" y="4139382"/>
            <a:chExt cx="635280" cy="147600"/>
          </a:xfrm>
        </p:grpSpPr>
        <p:sp>
          <p:nvSpPr>
            <p:cNvPr id="93" name="Google Shape;93;p14"/>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94" name="Google Shape;94;p14"/>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95" name="Google Shape;95;p14"/>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96" name="Google Shape;96;p14"/>
          <p:cNvSpPr/>
          <p:nvPr/>
        </p:nvSpPr>
        <p:spPr>
          <a:xfrm>
            <a:off x="1213604" y="712228"/>
            <a:ext cx="6669900" cy="308205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97" name="Google Shape;97;p14"/>
          <p:cNvGrpSpPr/>
          <p:nvPr/>
        </p:nvGrpSpPr>
        <p:grpSpPr>
          <a:xfrm>
            <a:off x="1328538" y="794810"/>
            <a:ext cx="476460" cy="110700"/>
            <a:chOff x="2147366" y="4139382"/>
            <a:chExt cx="635280" cy="147600"/>
          </a:xfrm>
        </p:grpSpPr>
        <p:sp>
          <p:nvSpPr>
            <p:cNvPr id="98" name="Google Shape;98;p14"/>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99" name="Google Shape;99;p14"/>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00" name="Google Shape;100;p14"/>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101" name="Google Shape;101;p14"/>
          <p:cNvGrpSpPr/>
          <p:nvPr/>
        </p:nvGrpSpPr>
        <p:grpSpPr>
          <a:xfrm>
            <a:off x="4140038" y="3454782"/>
            <a:ext cx="4021875" cy="976481"/>
            <a:chOff x="2176863" y="4518413"/>
            <a:chExt cx="5362500" cy="1301975"/>
          </a:xfrm>
        </p:grpSpPr>
        <p:sp>
          <p:nvSpPr>
            <p:cNvPr id="102" name="Google Shape;102;p14"/>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03" name="Google Shape;103;p14"/>
            <p:cNvSpPr/>
            <p:nvPr/>
          </p:nvSpPr>
          <p:spPr>
            <a:xfrm>
              <a:off x="2176863" y="4528288"/>
              <a:ext cx="5362500" cy="1292100"/>
            </a:xfrm>
            <a:prstGeom prst="roundRect">
              <a:avLst>
                <a:gd name="adj" fmla="val 9303"/>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104" name="Google Shape;104;p14"/>
          <p:cNvGrpSpPr/>
          <p:nvPr/>
        </p:nvGrpSpPr>
        <p:grpSpPr>
          <a:xfrm>
            <a:off x="4241800" y="3537373"/>
            <a:ext cx="476460" cy="110700"/>
            <a:chOff x="2147366" y="4139382"/>
            <a:chExt cx="635280" cy="147600"/>
          </a:xfrm>
        </p:grpSpPr>
        <p:sp>
          <p:nvSpPr>
            <p:cNvPr id="105" name="Google Shape;105;p14"/>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06" name="Google Shape;106;p14"/>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07" name="Google Shape;107;p14"/>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108" name="Google Shape;108;p14"/>
          <p:cNvSpPr txBox="1">
            <a:spLocks noGrp="1"/>
          </p:cNvSpPr>
          <p:nvPr>
            <p:ph type="title"/>
          </p:nvPr>
        </p:nvSpPr>
        <p:spPr>
          <a:xfrm>
            <a:off x="1632656" y="853350"/>
            <a:ext cx="5097600" cy="2420775"/>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109" name="Google Shape;109;p14"/>
          <p:cNvSpPr txBox="1">
            <a:spLocks noGrp="1"/>
          </p:cNvSpPr>
          <p:nvPr>
            <p:ph type="subTitle" idx="1"/>
          </p:nvPr>
        </p:nvSpPr>
        <p:spPr>
          <a:xfrm>
            <a:off x="4300144" y="3730650"/>
            <a:ext cx="3701700" cy="598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10"/>
        <p:cNvGrpSpPr/>
        <p:nvPr/>
      </p:nvGrpSpPr>
      <p:grpSpPr>
        <a:xfrm>
          <a:off x="0" y="0"/>
          <a:ext cx="0" cy="0"/>
          <a:chOff x="0" y="0"/>
          <a:chExt cx="0" cy="0"/>
        </a:xfrm>
      </p:grpSpPr>
      <p:sp>
        <p:nvSpPr>
          <p:cNvPr id="111" name="Google Shape;111;p15"/>
          <p:cNvSpPr/>
          <p:nvPr/>
        </p:nvSpPr>
        <p:spPr>
          <a:xfrm>
            <a:off x="852544" y="817313"/>
            <a:ext cx="5197950" cy="35088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12" name="Google Shape;112;p15"/>
          <p:cNvGrpSpPr/>
          <p:nvPr/>
        </p:nvGrpSpPr>
        <p:grpSpPr>
          <a:xfrm>
            <a:off x="954297" y="899894"/>
            <a:ext cx="476460" cy="110700"/>
            <a:chOff x="2147366" y="4139382"/>
            <a:chExt cx="635280" cy="147600"/>
          </a:xfrm>
        </p:grpSpPr>
        <p:sp>
          <p:nvSpPr>
            <p:cNvPr id="113" name="Google Shape;113;p15"/>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14" name="Google Shape;114;p15"/>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15" name="Google Shape;115;p15"/>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116" name="Google Shape;116;p15"/>
          <p:cNvSpPr/>
          <p:nvPr/>
        </p:nvSpPr>
        <p:spPr>
          <a:xfrm>
            <a:off x="5301881" y="1665994"/>
            <a:ext cx="2961000" cy="2187675"/>
          </a:xfrm>
          <a:prstGeom prst="roundRect">
            <a:avLst>
              <a:gd name="adj" fmla="val 6604"/>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17" name="Google Shape;117;p15"/>
          <p:cNvSpPr/>
          <p:nvPr/>
        </p:nvSpPr>
        <p:spPr>
          <a:xfrm>
            <a:off x="5301881" y="1665994"/>
            <a:ext cx="2961000" cy="2187675"/>
          </a:xfrm>
          <a:prstGeom prst="roundRect">
            <a:avLst>
              <a:gd name="adj" fmla="val 6604"/>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18" name="Google Shape;118;p15"/>
          <p:cNvGrpSpPr/>
          <p:nvPr/>
        </p:nvGrpSpPr>
        <p:grpSpPr>
          <a:xfrm>
            <a:off x="5432210" y="1748575"/>
            <a:ext cx="476460" cy="110700"/>
            <a:chOff x="2147366" y="4139382"/>
            <a:chExt cx="635280" cy="147600"/>
          </a:xfrm>
        </p:grpSpPr>
        <p:sp>
          <p:nvSpPr>
            <p:cNvPr id="119" name="Google Shape;119;p15"/>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20" name="Google Shape;120;p15"/>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21" name="Google Shape;121;p15"/>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122" name="Google Shape;122;p15"/>
          <p:cNvSpPr txBox="1">
            <a:spLocks noGrp="1"/>
          </p:cNvSpPr>
          <p:nvPr>
            <p:ph type="title"/>
          </p:nvPr>
        </p:nvSpPr>
        <p:spPr>
          <a:xfrm>
            <a:off x="1096838" y="1346738"/>
            <a:ext cx="3991950" cy="7944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5300"/>
              <a:buFont typeface="Aldrich"/>
              <a:buNone/>
              <a:defRPr sz="4500"/>
            </a:lvl1pPr>
            <a:lvl2pPr lvl="1" algn="r">
              <a:lnSpc>
                <a:spcPct val="8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2pPr>
            <a:lvl3pPr lvl="2" algn="r">
              <a:lnSpc>
                <a:spcPct val="8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3pPr>
            <a:lvl4pPr lvl="3" algn="r">
              <a:lnSpc>
                <a:spcPct val="8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4pPr>
            <a:lvl5pPr lvl="4" algn="r">
              <a:lnSpc>
                <a:spcPct val="8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5pPr>
            <a:lvl6pPr lvl="5" algn="r">
              <a:lnSpc>
                <a:spcPct val="8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6pPr>
            <a:lvl7pPr lvl="6" algn="r">
              <a:lnSpc>
                <a:spcPct val="8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7pPr>
            <a:lvl8pPr lvl="7" algn="r">
              <a:lnSpc>
                <a:spcPct val="8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8pPr>
            <a:lvl9pPr lvl="8" algn="r">
              <a:lnSpc>
                <a:spcPct val="8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9pPr>
          </a:lstStyle>
          <a:p>
            <a:endParaRPr/>
          </a:p>
        </p:txBody>
      </p:sp>
      <p:sp>
        <p:nvSpPr>
          <p:cNvPr id="123" name="Google Shape;123;p15"/>
          <p:cNvSpPr txBox="1">
            <a:spLocks noGrp="1"/>
          </p:cNvSpPr>
          <p:nvPr>
            <p:ph type="body" idx="1"/>
          </p:nvPr>
        </p:nvSpPr>
        <p:spPr>
          <a:xfrm>
            <a:off x="1096819" y="2173669"/>
            <a:ext cx="3991950" cy="190327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r">
              <a:lnSpc>
                <a:spcPct val="115000"/>
              </a:lnSpc>
              <a:spcBef>
                <a:spcPts val="1600"/>
              </a:spcBef>
              <a:spcAft>
                <a:spcPts val="0"/>
              </a:spcAft>
              <a:buSzPts val="1400"/>
              <a:buChar char="○"/>
              <a:defRPr/>
            </a:lvl2pPr>
            <a:lvl3pPr marL="1371600" lvl="2" indent="-317500" algn="r">
              <a:lnSpc>
                <a:spcPct val="115000"/>
              </a:lnSpc>
              <a:spcBef>
                <a:spcPts val="1600"/>
              </a:spcBef>
              <a:spcAft>
                <a:spcPts val="0"/>
              </a:spcAft>
              <a:buSzPts val="1400"/>
              <a:buChar char="■"/>
              <a:defRPr/>
            </a:lvl3pPr>
            <a:lvl4pPr marL="1828800" lvl="3" indent="-317500" algn="r">
              <a:lnSpc>
                <a:spcPct val="115000"/>
              </a:lnSpc>
              <a:spcBef>
                <a:spcPts val="1600"/>
              </a:spcBef>
              <a:spcAft>
                <a:spcPts val="0"/>
              </a:spcAft>
              <a:buSzPts val="1400"/>
              <a:buChar char="●"/>
              <a:defRPr/>
            </a:lvl4pPr>
            <a:lvl5pPr marL="2286000" lvl="4" indent="-317500" algn="r">
              <a:lnSpc>
                <a:spcPct val="115000"/>
              </a:lnSpc>
              <a:spcBef>
                <a:spcPts val="1600"/>
              </a:spcBef>
              <a:spcAft>
                <a:spcPts val="0"/>
              </a:spcAft>
              <a:buSzPts val="1400"/>
              <a:buChar char="○"/>
              <a:defRPr/>
            </a:lvl5pPr>
            <a:lvl6pPr marL="2743200" lvl="5" indent="-317500" algn="r">
              <a:lnSpc>
                <a:spcPct val="115000"/>
              </a:lnSpc>
              <a:spcBef>
                <a:spcPts val="1600"/>
              </a:spcBef>
              <a:spcAft>
                <a:spcPts val="0"/>
              </a:spcAft>
              <a:buSzPts val="1400"/>
              <a:buChar char="■"/>
              <a:defRPr/>
            </a:lvl6pPr>
            <a:lvl7pPr marL="3200400" lvl="6" indent="-317500" algn="r">
              <a:lnSpc>
                <a:spcPct val="115000"/>
              </a:lnSpc>
              <a:spcBef>
                <a:spcPts val="1600"/>
              </a:spcBef>
              <a:spcAft>
                <a:spcPts val="0"/>
              </a:spcAft>
              <a:buSzPts val="1400"/>
              <a:buChar char="●"/>
              <a:defRPr/>
            </a:lvl7pPr>
            <a:lvl8pPr marL="3657600" lvl="7" indent="-317500" algn="r">
              <a:lnSpc>
                <a:spcPct val="115000"/>
              </a:lnSpc>
              <a:spcBef>
                <a:spcPts val="1600"/>
              </a:spcBef>
              <a:spcAft>
                <a:spcPts val="0"/>
              </a:spcAft>
              <a:buSzPts val="1400"/>
              <a:buChar char="○"/>
              <a:defRPr/>
            </a:lvl8pPr>
            <a:lvl9pPr marL="4114800" lvl="8" indent="-317500" algn="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24"/>
        <p:cNvGrpSpPr/>
        <p:nvPr/>
      </p:nvGrpSpPr>
      <p:grpSpPr>
        <a:xfrm>
          <a:off x="0" y="0"/>
          <a:ext cx="0" cy="0"/>
          <a:chOff x="0" y="0"/>
          <a:chExt cx="0" cy="0"/>
        </a:xfrm>
      </p:grpSpPr>
      <p:grpSp>
        <p:nvGrpSpPr>
          <p:cNvPr id="125" name="Google Shape;125;p16"/>
          <p:cNvGrpSpPr/>
          <p:nvPr/>
        </p:nvGrpSpPr>
        <p:grpSpPr>
          <a:xfrm>
            <a:off x="6150825" y="3104081"/>
            <a:ext cx="2631825" cy="1523025"/>
            <a:chOff x="8115925" y="1776575"/>
            <a:chExt cx="3509100" cy="2030700"/>
          </a:xfrm>
        </p:grpSpPr>
        <p:sp>
          <p:nvSpPr>
            <p:cNvPr id="126" name="Google Shape;126;p16"/>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27" name="Google Shape;127;p16"/>
            <p:cNvGrpSpPr/>
            <p:nvPr/>
          </p:nvGrpSpPr>
          <p:grpSpPr>
            <a:xfrm>
              <a:off x="8251596" y="1886684"/>
              <a:ext cx="635280" cy="147600"/>
              <a:chOff x="2147366" y="4139382"/>
              <a:chExt cx="635280" cy="147600"/>
            </a:xfrm>
          </p:grpSpPr>
          <p:sp>
            <p:nvSpPr>
              <p:cNvPr id="128" name="Google Shape;128;p1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29" name="Google Shape;129;p1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30" name="Google Shape;130;p1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grpSp>
        <p:nvGrpSpPr>
          <p:cNvPr id="131" name="Google Shape;131;p16"/>
          <p:cNvGrpSpPr/>
          <p:nvPr/>
        </p:nvGrpSpPr>
        <p:grpSpPr>
          <a:xfrm>
            <a:off x="361350" y="3104081"/>
            <a:ext cx="2631825" cy="1523025"/>
            <a:chOff x="396625" y="1776575"/>
            <a:chExt cx="3509100" cy="2030700"/>
          </a:xfrm>
        </p:grpSpPr>
        <p:sp>
          <p:nvSpPr>
            <p:cNvPr id="132" name="Google Shape;132;p16"/>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33" name="Google Shape;133;p16"/>
            <p:cNvGrpSpPr/>
            <p:nvPr/>
          </p:nvGrpSpPr>
          <p:grpSpPr>
            <a:xfrm>
              <a:off x="532296" y="1886684"/>
              <a:ext cx="635280" cy="147600"/>
              <a:chOff x="2147366" y="4139382"/>
              <a:chExt cx="635280" cy="147600"/>
            </a:xfrm>
          </p:grpSpPr>
          <p:sp>
            <p:nvSpPr>
              <p:cNvPr id="134" name="Google Shape;134;p1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35" name="Google Shape;135;p1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36" name="Google Shape;136;p1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grpSp>
        <p:nvGrpSpPr>
          <p:cNvPr id="137" name="Google Shape;137;p16"/>
          <p:cNvGrpSpPr/>
          <p:nvPr/>
        </p:nvGrpSpPr>
        <p:grpSpPr>
          <a:xfrm>
            <a:off x="3256088" y="3104081"/>
            <a:ext cx="2631825" cy="1523025"/>
            <a:chOff x="4234200" y="1776575"/>
            <a:chExt cx="3509100" cy="2030700"/>
          </a:xfrm>
        </p:grpSpPr>
        <p:sp>
          <p:nvSpPr>
            <p:cNvPr id="138" name="Google Shape;138;p16"/>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39" name="Google Shape;139;p16"/>
            <p:cNvGrpSpPr/>
            <p:nvPr/>
          </p:nvGrpSpPr>
          <p:grpSpPr>
            <a:xfrm>
              <a:off x="4369871" y="1886684"/>
              <a:ext cx="635280" cy="147600"/>
              <a:chOff x="2147366" y="4139382"/>
              <a:chExt cx="635280" cy="147600"/>
            </a:xfrm>
          </p:grpSpPr>
          <p:sp>
            <p:nvSpPr>
              <p:cNvPr id="140" name="Google Shape;140;p1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41" name="Google Shape;141;p1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42" name="Google Shape;142;p1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grpSp>
        <p:nvGrpSpPr>
          <p:cNvPr id="143" name="Google Shape;143;p16"/>
          <p:cNvGrpSpPr/>
          <p:nvPr/>
        </p:nvGrpSpPr>
        <p:grpSpPr>
          <a:xfrm>
            <a:off x="361350" y="1332431"/>
            <a:ext cx="2631825" cy="1523025"/>
            <a:chOff x="396625" y="1776575"/>
            <a:chExt cx="3509100" cy="2030700"/>
          </a:xfrm>
        </p:grpSpPr>
        <p:sp>
          <p:nvSpPr>
            <p:cNvPr id="144" name="Google Shape;144;p16"/>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45" name="Google Shape;145;p16"/>
            <p:cNvGrpSpPr/>
            <p:nvPr/>
          </p:nvGrpSpPr>
          <p:grpSpPr>
            <a:xfrm>
              <a:off x="532296" y="1886684"/>
              <a:ext cx="635280" cy="147600"/>
              <a:chOff x="2147366" y="4139382"/>
              <a:chExt cx="635280" cy="147600"/>
            </a:xfrm>
          </p:grpSpPr>
          <p:sp>
            <p:nvSpPr>
              <p:cNvPr id="146" name="Google Shape;146;p1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47" name="Google Shape;147;p1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48" name="Google Shape;148;p1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grpSp>
        <p:nvGrpSpPr>
          <p:cNvPr id="149" name="Google Shape;149;p16"/>
          <p:cNvGrpSpPr/>
          <p:nvPr/>
        </p:nvGrpSpPr>
        <p:grpSpPr>
          <a:xfrm>
            <a:off x="6150825" y="1332431"/>
            <a:ext cx="2631825" cy="1523025"/>
            <a:chOff x="8115925" y="1776575"/>
            <a:chExt cx="3509100" cy="2030700"/>
          </a:xfrm>
        </p:grpSpPr>
        <p:sp>
          <p:nvSpPr>
            <p:cNvPr id="150" name="Google Shape;150;p16"/>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51" name="Google Shape;151;p16"/>
            <p:cNvGrpSpPr/>
            <p:nvPr/>
          </p:nvGrpSpPr>
          <p:grpSpPr>
            <a:xfrm>
              <a:off x="8251596" y="1886684"/>
              <a:ext cx="635280" cy="147600"/>
              <a:chOff x="2147366" y="4139382"/>
              <a:chExt cx="635280" cy="147600"/>
            </a:xfrm>
          </p:grpSpPr>
          <p:sp>
            <p:nvSpPr>
              <p:cNvPr id="152" name="Google Shape;152;p1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53" name="Google Shape;153;p1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54" name="Google Shape;154;p1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grpSp>
        <p:nvGrpSpPr>
          <p:cNvPr id="155" name="Google Shape;155;p16"/>
          <p:cNvGrpSpPr/>
          <p:nvPr/>
        </p:nvGrpSpPr>
        <p:grpSpPr>
          <a:xfrm>
            <a:off x="3256088" y="1332431"/>
            <a:ext cx="2631825" cy="1523025"/>
            <a:chOff x="4234200" y="1776575"/>
            <a:chExt cx="3509100" cy="2030700"/>
          </a:xfrm>
        </p:grpSpPr>
        <p:sp>
          <p:nvSpPr>
            <p:cNvPr id="156" name="Google Shape;156;p16"/>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57" name="Google Shape;157;p16"/>
            <p:cNvGrpSpPr/>
            <p:nvPr/>
          </p:nvGrpSpPr>
          <p:grpSpPr>
            <a:xfrm>
              <a:off x="4369871" y="1886684"/>
              <a:ext cx="635280" cy="147600"/>
              <a:chOff x="2147366" y="4139382"/>
              <a:chExt cx="635280" cy="147600"/>
            </a:xfrm>
          </p:grpSpPr>
          <p:sp>
            <p:nvSpPr>
              <p:cNvPr id="158" name="Google Shape;158;p1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59" name="Google Shape;159;p1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60" name="Google Shape;160;p1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sp>
        <p:nvSpPr>
          <p:cNvPr id="161" name="Google Shape;161;p16"/>
          <p:cNvSpPr txBox="1">
            <a:spLocks noGrp="1"/>
          </p:cNvSpPr>
          <p:nvPr>
            <p:ph type="title"/>
          </p:nvPr>
        </p:nvSpPr>
        <p:spPr>
          <a:xfrm>
            <a:off x="368081" y="392456"/>
            <a:ext cx="8407800"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162" name="Google Shape;162;p16"/>
          <p:cNvSpPr txBox="1">
            <a:spLocks noGrp="1"/>
          </p:cNvSpPr>
          <p:nvPr>
            <p:ph type="body" idx="1"/>
          </p:nvPr>
        </p:nvSpPr>
        <p:spPr>
          <a:xfrm>
            <a:off x="431963" y="1828181"/>
            <a:ext cx="2470950" cy="904725"/>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163" name="Google Shape;163;p16"/>
          <p:cNvSpPr txBox="1">
            <a:spLocks noGrp="1"/>
          </p:cNvSpPr>
          <p:nvPr>
            <p:ph type="body" idx="2"/>
          </p:nvPr>
        </p:nvSpPr>
        <p:spPr>
          <a:xfrm>
            <a:off x="3313960" y="1828181"/>
            <a:ext cx="2470950" cy="904725"/>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164" name="Google Shape;164;p16"/>
          <p:cNvSpPr txBox="1">
            <a:spLocks noGrp="1"/>
          </p:cNvSpPr>
          <p:nvPr>
            <p:ph type="body" idx="3"/>
          </p:nvPr>
        </p:nvSpPr>
        <p:spPr>
          <a:xfrm>
            <a:off x="431963" y="3587569"/>
            <a:ext cx="2470950" cy="904725"/>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165" name="Google Shape;165;p16"/>
          <p:cNvSpPr txBox="1">
            <a:spLocks noGrp="1"/>
          </p:cNvSpPr>
          <p:nvPr>
            <p:ph type="body" idx="4"/>
          </p:nvPr>
        </p:nvSpPr>
        <p:spPr>
          <a:xfrm>
            <a:off x="3313960" y="3587569"/>
            <a:ext cx="2470950" cy="904725"/>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166" name="Google Shape;166;p16"/>
          <p:cNvSpPr txBox="1">
            <a:spLocks noGrp="1"/>
          </p:cNvSpPr>
          <p:nvPr>
            <p:ph type="title" idx="5"/>
          </p:nvPr>
        </p:nvSpPr>
        <p:spPr>
          <a:xfrm>
            <a:off x="7070306" y="3135150"/>
            <a:ext cx="1625175" cy="521775"/>
          </a:xfrm>
          <a:prstGeom prst="rect">
            <a:avLst/>
          </a:prstGeom>
          <a:noFill/>
          <a:ln>
            <a:noFill/>
          </a:ln>
        </p:spPr>
        <p:txBody>
          <a:bodyPr spcFirstLastPara="1" wrap="square" lIns="91425" tIns="91425" rIns="91425" bIns="91425" anchor="t" anchorCtr="0">
            <a:noAutofit/>
          </a:bodyPr>
          <a:lstStyle>
            <a:lvl1pPr marR="0" lvl="0" algn="r">
              <a:lnSpc>
                <a:spcPct val="100000"/>
              </a:lnSpc>
              <a:spcBef>
                <a:spcPts val="0"/>
              </a:spcBef>
              <a:spcAft>
                <a:spcPts val="0"/>
              </a:spcAft>
              <a:buClr>
                <a:schemeClr val="dk1"/>
              </a:buClr>
              <a:buSzPts val="2000"/>
              <a:buFont typeface="Aldrich"/>
              <a:buNone/>
              <a:defRPr sz="2000">
                <a:solidFill>
                  <a:schemeClr val="accent3"/>
                </a:solidFill>
                <a:latin typeface="Roboto Mono"/>
                <a:ea typeface="Roboto Mono"/>
                <a:cs typeface="Roboto Mono"/>
                <a:sym typeface="Roboto Mono"/>
              </a:defRPr>
            </a:lvl1pPr>
            <a:lvl2pPr lvl="1"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a:endParaRPr/>
          </a:p>
        </p:txBody>
      </p:sp>
      <p:sp>
        <p:nvSpPr>
          <p:cNvPr id="167" name="Google Shape;167;p16"/>
          <p:cNvSpPr txBox="1">
            <a:spLocks noGrp="1"/>
          </p:cNvSpPr>
          <p:nvPr>
            <p:ph type="title" idx="6"/>
          </p:nvPr>
        </p:nvSpPr>
        <p:spPr>
          <a:xfrm>
            <a:off x="3336525" y="1534950"/>
            <a:ext cx="2470950" cy="5217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000"/>
              <a:buFont typeface="Aldrich"/>
              <a:buNone/>
              <a:defRPr sz="2000"/>
            </a:lvl1pPr>
            <a:lvl2pPr lvl="1"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a:endParaRPr/>
          </a:p>
        </p:txBody>
      </p:sp>
      <p:sp>
        <p:nvSpPr>
          <p:cNvPr id="168" name="Google Shape;168;p16"/>
          <p:cNvSpPr txBox="1">
            <a:spLocks noGrp="1"/>
          </p:cNvSpPr>
          <p:nvPr>
            <p:ph type="title" idx="7"/>
          </p:nvPr>
        </p:nvSpPr>
        <p:spPr>
          <a:xfrm>
            <a:off x="368081" y="3065744"/>
            <a:ext cx="2470950" cy="5217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000"/>
              <a:buFont typeface="Aldrich"/>
              <a:buNone/>
              <a:defRPr sz="2000"/>
            </a:lvl1pPr>
            <a:lvl2pPr lvl="1"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a:endParaRPr/>
          </a:p>
        </p:txBody>
      </p:sp>
      <p:sp>
        <p:nvSpPr>
          <p:cNvPr id="169" name="Google Shape;169;p16"/>
          <p:cNvSpPr txBox="1">
            <a:spLocks noGrp="1"/>
          </p:cNvSpPr>
          <p:nvPr>
            <p:ph type="title" idx="8"/>
          </p:nvPr>
        </p:nvSpPr>
        <p:spPr>
          <a:xfrm>
            <a:off x="3336525" y="3065744"/>
            <a:ext cx="2470950" cy="5217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000"/>
              <a:buFont typeface="Aldrich"/>
              <a:buNone/>
              <a:defRPr sz="2000"/>
            </a:lvl1pPr>
            <a:lvl2pPr lvl="1"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a:endParaRPr/>
          </a:p>
        </p:txBody>
      </p:sp>
      <p:sp>
        <p:nvSpPr>
          <p:cNvPr id="170" name="Google Shape;170;p16"/>
          <p:cNvSpPr txBox="1">
            <a:spLocks noGrp="1"/>
          </p:cNvSpPr>
          <p:nvPr>
            <p:ph type="body" idx="9"/>
          </p:nvPr>
        </p:nvSpPr>
        <p:spPr>
          <a:xfrm>
            <a:off x="6224531" y="1828181"/>
            <a:ext cx="2470950" cy="904725"/>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171" name="Google Shape;171;p16"/>
          <p:cNvSpPr txBox="1">
            <a:spLocks noGrp="1"/>
          </p:cNvSpPr>
          <p:nvPr>
            <p:ph type="body" idx="13"/>
          </p:nvPr>
        </p:nvSpPr>
        <p:spPr>
          <a:xfrm>
            <a:off x="6224531" y="3587569"/>
            <a:ext cx="2470950" cy="904725"/>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172" name="Google Shape;172;p16"/>
          <p:cNvSpPr txBox="1">
            <a:spLocks noGrp="1"/>
          </p:cNvSpPr>
          <p:nvPr>
            <p:ph type="title" idx="14"/>
          </p:nvPr>
        </p:nvSpPr>
        <p:spPr>
          <a:xfrm>
            <a:off x="6304969" y="1534950"/>
            <a:ext cx="2470950" cy="5217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000"/>
              <a:buFont typeface="Aldrich"/>
              <a:buNone/>
              <a:defRPr sz="2000"/>
            </a:lvl1pPr>
            <a:lvl2pPr lvl="1"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a:endParaRPr/>
          </a:p>
        </p:txBody>
      </p:sp>
      <p:sp>
        <p:nvSpPr>
          <p:cNvPr id="173" name="Google Shape;173;p16"/>
          <p:cNvSpPr txBox="1">
            <a:spLocks noGrp="1"/>
          </p:cNvSpPr>
          <p:nvPr>
            <p:ph type="title" idx="15"/>
          </p:nvPr>
        </p:nvSpPr>
        <p:spPr>
          <a:xfrm>
            <a:off x="6304969" y="3065744"/>
            <a:ext cx="2470950" cy="5217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000"/>
              <a:buFont typeface="Aldrich"/>
              <a:buNone/>
              <a:defRPr sz="2000"/>
            </a:lvl1pPr>
            <a:lvl2pPr lvl="1"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74"/>
        <p:cNvGrpSpPr/>
        <p:nvPr/>
      </p:nvGrpSpPr>
      <p:grpSpPr>
        <a:xfrm>
          <a:off x="0" y="0"/>
          <a:ext cx="0" cy="0"/>
          <a:chOff x="0" y="0"/>
          <a:chExt cx="0" cy="0"/>
        </a:xfrm>
      </p:grpSpPr>
      <p:sp>
        <p:nvSpPr>
          <p:cNvPr id="175" name="Google Shape;175;p17"/>
          <p:cNvSpPr/>
          <p:nvPr/>
        </p:nvSpPr>
        <p:spPr>
          <a:xfrm>
            <a:off x="839363" y="817313"/>
            <a:ext cx="7465275" cy="35088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76" name="Google Shape;176;p17"/>
          <p:cNvGrpSpPr/>
          <p:nvPr/>
        </p:nvGrpSpPr>
        <p:grpSpPr>
          <a:xfrm>
            <a:off x="954297" y="899894"/>
            <a:ext cx="476460" cy="110700"/>
            <a:chOff x="2147366" y="4139382"/>
            <a:chExt cx="635280" cy="147600"/>
          </a:xfrm>
        </p:grpSpPr>
        <p:sp>
          <p:nvSpPr>
            <p:cNvPr id="177" name="Google Shape;177;p17"/>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78" name="Google Shape;178;p17"/>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79" name="Google Shape;179;p17"/>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180" name="Google Shape;180;p17"/>
          <p:cNvSpPr txBox="1">
            <a:spLocks noGrp="1"/>
          </p:cNvSpPr>
          <p:nvPr>
            <p:ph type="title"/>
          </p:nvPr>
        </p:nvSpPr>
        <p:spPr>
          <a:xfrm>
            <a:off x="2858775" y="1531247"/>
            <a:ext cx="4759425" cy="118125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4500"/>
              <a:buFont typeface="Aldrich"/>
              <a:buNone/>
              <a:defRPr sz="4500"/>
            </a:lvl1pPr>
            <a:lvl2pPr lvl="1" algn="l">
              <a:lnSpc>
                <a:spcPct val="80000"/>
              </a:lnSpc>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9pPr>
          </a:lstStyle>
          <a:p>
            <a:endParaRPr/>
          </a:p>
        </p:txBody>
      </p:sp>
      <p:sp>
        <p:nvSpPr>
          <p:cNvPr id="181" name="Google Shape;181;p17"/>
          <p:cNvSpPr txBox="1">
            <a:spLocks noGrp="1"/>
          </p:cNvSpPr>
          <p:nvPr>
            <p:ph type="body" idx="1"/>
          </p:nvPr>
        </p:nvSpPr>
        <p:spPr>
          <a:xfrm>
            <a:off x="1525725" y="3039628"/>
            <a:ext cx="6092550" cy="57262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82"/>
        <p:cNvGrpSpPr/>
        <p:nvPr/>
      </p:nvGrpSpPr>
      <p:grpSpPr>
        <a:xfrm>
          <a:off x="0" y="0"/>
          <a:ext cx="0" cy="0"/>
          <a:chOff x="0" y="0"/>
          <a:chExt cx="0" cy="0"/>
        </a:xfrm>
      </p:grpSpPr>
      <p:sp>
        <p:nvSpPr>
          <p:cNvPr id="183" name="Google Shape;183;p18"/>
          <p:cNvSpPr/>
          <p:nvPr/>
        </p:nvSpPr>
        <p:spPr>
          <a:xfrm>
            <a:off x="592556" y="667613"/>
            <a:ext cx="7465275" cy="35088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84" name="Google Shape;184;p18"/>
          <p:cNvGrpSpPr/>
          <p:nvPr/>
        </p:nvGrpSpPr>
        <p:grpSpPr>
          <a:xfrm>
            <a:off x="707491" y="750194"/>
            <a:ext cx="476460" cy="110700"/>
            <a:chOff x="2147366" y="4139382"/>
            <a:chExt cx="635280" cy="147600"/>
          </a:xfrm>
        </p:grpSpPr>
        <p:sp>
          <p:nvSpPr>
            <p:cNvPr id="185" name="Google Shape;185;p18"/>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86" name="Google Shape;186;p18"/>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87" name="Google Shape;187;p18"/>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188" name="Google Shape;188;p18"/>
          <p:cNvSpPr txBox="1">
            <a:spLocks noGrp="1"/>
          </p:cNvSpPr>
          <p:nvPr>
            <p:ph type="subTitle" idx="1"/>
          </p:nvPr>
        </p:nvSpPr>
        <p:spPr>
          <a:xfrm>
            <a:off x="690356" y="1421475"/>
            <a:ext cx="5845500" cy="53842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sz="1600" b="1"/>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189" name="Google Shape;189;p18"/>
          <p:cNvSpPr txBox="1">
            <a:spLocks noGrp="1"/>
          </p:cNvSpPr>
          <p:nvPr>
            <p:ph type="title"/>
          </p:nvPr>
        </p:nvSpPr>
        <p:spPr>
          <a:xfrm>
            <a:off x="690356" y="634125"/>
            <a:ext cx="5845500"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190" name="Google Shape;190;p18"/>
          <p:cNvSpPr txBox="1">
            <a:spLocks noGrp="1"/>
          </p:cNvSpPr>
          <p:nvPr>
            <p:ph type="body" idx="2"/>
          </p:nvPr>
        </p:nvSpPr>
        <p:spPr>
          <a:xfrm>
            <a:off x="690356" y="1916606"/>
            <a:ext cx="5845500" cy="257737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91"/>
        <p:cNvGrpSpPr/>
        <p:nvPr/>
      </p:nvGrpSpPr>
      <p:grpSpPr>
        <a:xfrm>
          <a:off x="0" y="0"/>
          <a:ext cx="0" cy="0"/>
          <a:chOff x="0" y="0"/>
          <a:chExt cx="0" cy="0"/>
        </a:xfrm>
      </p:grpSpPr>
      <p:sp>
        <p:nvSpPr>
          <p:cNvPr id="192" name="Google Shape;192;p19"/>
          <p:cNvSpPr/>
          <p:nvPr/>
        </p:nvSpPr>
        <p:spPr>
          <a:xfrm>
            <a:off x="4790981" y="1072219"/>
            <a:ext cx="3607200" cy="35088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93" name="Google Shape;193;p19"/>
          <p:cNvGrpSpPr/>
          <p:nvPr/>
        </p:nvGrpSpPr>
        <p:grpSpPr>
          <a:xfrm>
            <a:off x="4905916" y="1154800"/>
            <a:ext cx="476460" cy="110700"/>
            <a:chOff x="2147366" y="4139382"/>
            <a:chExt cx="635280" cy="147600"/>
          </a:xfrm>
        </p:grpSpPr>
        <p:sp>
          <p:nvSpPr>
            <p:cNvPr id="194" name="Google Shape;194;p19"/>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95" name="Google Shape;195;p19"/>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96" name="Google Shape;196;p19"/>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197" name="Google Shape;197;p19"/>
          <p:cNvSpPr/>
          <p:nvPr/>
        </p:nvSpPr>
        <p:spPr>
          <a:xfrm>
            <a:off x="745819" y="1072219"/>
            <a:ext cx="3607200" cy="35088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198" name="Google Shape;198;p19"/>
          <p:cNvGrpSpPr/>
          <p:nvPr/>
        </p:nvGrpSpPr>
        <p:grpSpPr>
          <a:xfrm>
            <a:off x="860753" y="1154800"/>
            <a:ext cx="476460" cy="110700"/>
            <a:chOff x="2147366" y="4139382"/>
            <a:chExt cx="635280" cy="147600"/>
          </a:xfrm>
        </p:grpSpPr>
        <p:sp>
          <p:nvSpPr>
            <p:cNvPr id="199" name="Google Shape;199;p19"/>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00" name="Google Shape;200;p19"/>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01" name="Google Shape;201;p19"/>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202" name="Google Shape;202;p19"/>
          <p:cNvSpPr txBox="1">
            <a:spLocks noGrp="1"/>
          </p:cNvSpPr>
          <p:nvPr>
            <p:ph type="title"/>
          </p:nvPr>
        </p:nvSpPr>
        <p:spPr>
          <a:xfrm>
            <a:off x="745819" y="271181"/>
            <a:ext cx="75827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203" name="Google Shape;203;p19"/>
          <p:cNvSpPr txBox="1">
            <a:spLocks noGrp="1"/>
          </p:cNvSpPr>
          <p:nvPr>
            <p:ph type="body" idx="1"/>
          </p:nvPr>
        </p:nvSpPr>
        <p:spPr>
          <a:xfrm>
            <a:off x="986306" y="1701394"/>
            <a:ext cx="3115800" cy="269257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4" name="Google Shape;204;p19"/>
          <p:cNvSpPr txBox="1">
            <a:spLocks noGrp="1"/>
          </p:cNvSpPr>
          <p:nvPr>
            <p:ph type="body" idx="2"/>
          </p:nvPr>
        </p:nvSpPr>
        <p:spPr>
          <a:xfrm>
            <a:off x="5009456" y="1691250"/>
            <a:ext cx="3115800" cy="269257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05"/>
        <p:cNvGrpSpPr/>
        <p:nvPr/>
      </p:nvGrpSpPr>
      <p:grpSpPr>
        <a:xfrm>
          <a:off x="0" y="0"/>
          <a:ext cx="0" cy="0"/>
          <a:chOff x="0" y="0"/>
          <a:chExt cx="0" cy="0"/>
        </a:xfrm>
      </p:grpSpPr>
      <p:sp>
        <p:nvSpPr>
          <p:cNvPr id="206" name="Google Shape;206;p20"/>
          <p:cNvSpPr/>
          <p:nvPr/>
        </p:nvSpPr>
        <p:spPr>
          <a:xfrm>
            <a:off x="499500" y="453169"/>
            <a:ext cx="8199450" cy="401355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207" name="Google Shape;207;p20"/>
          <p:cNvGrpSpPr/>
          <p:nvPr/>
        </p:nvGrpSpPr>
        <p:grpSpPr>
          <a:xfrm>
            <a:off x="614434" y="535751"/>
            <a:ext cx="476460" cy="110700"/>
            <a:chOff x="2147366" y="4139382"/>
            <a:chExt cx="635280" cy="147600"/>
          </a:xfrm>
        </p:grpSpPr>
        <p:sp>
          <p:nvSpPr>
            <p:cNvPr id="208" name="Google Shape;208;p20"/>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09" name="Google Shape;209;p20"/>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10" name="Google Shape;210;p20"/>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211" name="Google Shape;211;p20"/>
          <p:cNvGrpSpPr/>
          <p:nvPr/>
        </p:nvGrpSpPr>
        <p:grpSpPr>
          <a:xfrm>
            <a:off x="6141767" y="4125272"/>
            <a:ext cx="2780322" cy="852761"/>
            <a:chOff x="2176863" y="4518413"/>
            <a:chExt cx="5362500" cy="1301975"/>
          </a:xfrm>
        </p:grpSpPr>
        <p:sp>
          <p:nvSpPr>
            <p:cNvPr id="212" name="Google Shape;212;p20"/>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13" name="Google Shape;213;p20"/>
            <p:cNvSpPr/>
            <p:nvPr/>
          </p:nvSpPr>
          <p:spPr>
            <a:xfrm>
              <a:off x="2176863" y="4528288"/>
              <a:ext cx="5362500" cy="1292100"/>
            </a:xfrm>
            <a:prstGeom prst="roundRect">
              <a:avLst>
                <a:gd name="adj" fmla="val 9303"/>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214" name="Google Shape;214;p20"/>
          <p:cNvGrpSpPr/>
          <p:nvPr/>
        </p:nvGrpSpPr>
        <p:grpSpPr>
          <a:xfrm>
            <a:off x="6243569" y="4207835"/>
            <a:ext cx="476460" cy="110700"/>
            <a:chOff x="2147366" y="4139382"/>
            <a:chExt cx="635280" cy="147600"/>
          </a:xfrm>
        </p:grpSpPr>
        <p:sp>
          <p:nvSpPr>
            <p:cNvPr id="215" name="Google Shape;215;p20"/>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16" name="Google Shape;216;p20"/>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17" name="Google Shape;217;p20"/>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218" name="Google Shape;218;p20"/>
          <p:cNvSpPr txBox="1">
            <a:spLocks noGrp="1"/>
          </p:cNvSpPr>
          <p:nvPr>
            <p:ph type="title"/>
          </p:nvPr>
        </p:nvSpPr>
        <p:spPr>
          <a:xfrm>
            <a:off x="614438" y="1405144"/>
            <a:ext cx="7955100" cy="23706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800"/>
              <a:buNone/>
              <a:defRPr sz="3800"/>
            </a:lvl1pPr>
            <a:lvl2pPr lvl="1" algn="ctr">
              <a:lnSpc>
                <a:spcPct val="80000"/>
              </a:lnSpc>
              <a:spcBef>
                <a:spcPts val="0"/>
              </a:spcBef>
              <a:spcAft>
                <a:spcPts val="0"/>
              </a:spcAft>
              <a:buSzPts val="3800"/>
              <a:buNone/>
              <a:defRPr sz="3800"/>
            </a:lvl2pPr>
            <a:lvl3pPr lvl="2" algn="ctr">
              <a:lnSpc>
                <a:spcPct val="80000"/>
              </a:lnSpc>
              <a:spcBef>
                <a:spcPts val="0"/>
              </a:spcBef>
              <a:spcAft>
                <a:spcPts val="0"/>
              </a:spcAft>
              <a:buSzPts val="3800"/>
              <a:buNone/>
              <a:defRPr sz="3800"/>
            </a:lvl3pPr>
            <a:lvl4pPr lvl="3" algn="ctr">
              <a:lnSpc>
                <a:spcPct val="80000"/>
              </a:lnSpc>
              <a:spcBef>
                <a:spcPts val="0"/>
              </a:spcBef>
              <a:spcAft>
                <a:spcPts val="0"/>
              </a:spcAft>
              <a:buSzPts val="3800"/>
              <a:buNone/>
              <a:defRPr sz="3800"/>
            </a:lvl4pPr>
            <a:lvl5pPr lvl="4" algn="ctr">
              <a:lnSpc>
                <a:spcPct val="80000"/>
              </a:lnSpc>
              <a:spcBef>
                <a:spcPts val="0"/>
              </a:spcBef>
              <a:spcAft>
                <a:spcPts val="0"/>
              </a:spcAft>
              <a:buSzPts val="3800"/>
              <a:buNone/>
              <a:defRPr sz="3800"/>
            </a:lvl5pPr>
            <a:lvl6pPr lvl="5" algn="ctr">
              <a:lnSpc>
                <a:spcPct val="80000"/>
              </a:lnSpc>
              <a:spcBef>
                <a:spcPts val="0"/>
              </a:spcBef>
              <a:spcAft>
                <a:spcPts val="0"/>
              </a:spcAft>
              <a:buSzPts val="3800"/>
              <a:buNone/>
              <a:defRPr sz="3800"/>
            </a:lvl6pPr>
            <a:lvl7pPr lvl="6" algn="ctr">
              <a:lnSpc>
                <a:spcPct val="80000"/>
              </a:lnSpc>
              <a:spcBef>
                <a:spcPts val="0"/>
              </a:spcBef>
              <a:spcAft>
                <a:spcPts val="0"/>
              </a:spcAft>
              <a:buSzPts val="3800"/>
              <a:buNone/>
              <a:defRPr sz="3800"/>
            </a:lvl7pPr>
            <a:lvl8pPr lvl="7" algn="ctr">
              <a:lnSpc>
                <a:spcPct val="80000"/>
              </a:lnSpc>
              <a:spcBef>
                <a:spcPts val="0"/>
              </a:spcBef>
              <a:spcAft>
                <a:spcPts val="0"/>
              </a:spcAft>
              <a:buSzPts val="3800"/>
              <a:buNone/>
              <a:defRPr sz="3800"/>
            </a:lvl8pPr>
            <a:lvl9pPr lvl="8" algn="ctr">
              <a:lnSpc>
                <a:spcPct val="80000"/>
              </a:lnSpc>
              <a:spcBef>
                <a:spcPts val="0"/>
              </a:spcBef>
              <a:spcAft>
                <a:spcPts val="0"/>
              </a:spcAft>
              <a:buSzPts val="3800"/>
              <a:buNone/>
              <a:defRPr sz="3800"/>
            </a:lvl9pPr>
          </a:lstStyle>
          <a:p>
            <a:endParaRPr/>
          </a:p>
        </p:txBody>
      </p:sp>
      <p:sp>
        <p:nvSpPr>
          <p:cNvPr id="219" name="Google Shape;219;p20"/>
          <p:cNvSpPr txBox="1">
            <a:spLocks noGrp="1"/>
          </p:cNvSpPr>
          <p:nvPr>
            <p:ph type="subTitle" idx="1"/>
          </p:nvPr>
        </p:nvSpPr>
        <p:spPr>
          <a:xfrm>
            <a:off x="6052838" y="4318538"/>
            <a:ext cx="2815875" cy="538425"/>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220"/>
        <p:cNvGrpSpPr/>
        <p:nvPr/>
      </p:nvGrpSpPr>
      <p:grpSpPr>
        <a:xfrm>
          <a:off x="0" y="0"/>
          <a:ext cx="0" cy="0"/>
          <a:chOff x="0" y="0"/>
          <a:chExt cx="0" cy="0"/>
        </a:xfrm>
      </p:grpSpPr>
      <p:sp>
        <p:nvSpPr>
          <p:cNvPr id="221" name="Google Shape;221;p21"/>
          <p:cNvSpPr/>
          <p:nvPr/>
        </p:nvSpPr>
        <p:spPr>
          <a:xfrm>
            <a:off x="499500" y="1138969"/>
            <a:ext cx="8199450" cy="346545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222" name="Google Shape;222;p21"/>
          <p:cNvGrpSpPr/>
          <p:nvPr/>
        </p:nvGrpSpPr>
        <p:grpSpPr>
          <a:xfrm>
            <a:off x="614434" y="1221550"/>
            <a:ext cx="476460" cy="110700"/>
            <a:chOff x="2147366" y="4139382"/>
            <a:chExt cx="635280" cy="147600"/>
          </a:xfrm>
        </p:grpSpPr>
        <p:sp>
          <p:nvSpPr>
            <p:cNvPr id="223" name="Google Shape;223;p21"/>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24" name="Google Shape;224;p21"/>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25" name="Google Shape;225;p21"/>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226" name="Google Shape;226;p21"/>
          <p:cNvSpPr txBox="1">
            <a:spLocks noGrp="1"/>
          </p:cNvSpPr>
          <p:nvPr>
            <p:ph type="subTitle" idx="1"/>
          </p:nvPr>
        </p:nvSpPr>
        <p:spPr>
          <a:xfrm>
            <a:off x="913168" y="1350202"/>
            <a:ext cx="731632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227" name="Google Shape;227;p21"/>
          <p:cNvSpPr txBox="1">
            <a:spLocks noGrp="1"/>
          </p:cNvSpPr>
          <p:nvPr>
            <p:ph type="subTitle" idx="2"/>
          </p:nvPr>
        </p:nvSpPr>
        <p:spPr>
          <a:xfrm>
            <a:off x="913168" y="2325270"/>
            <a:ext cx="731632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228" name="Google Shape;228;p21"/>
          <p:cNvSpPr txBox="1">
            <a:spLocks noGrp="1"/>
          </p:cNvSpPr>
          <p:nvPr>
            <p:ph type="subTitle" idx="3"/>
          </p:nvPr>
        </p:nvSpPr>
        <p:spPr>
          <a:xfrm>
            <a:off x="913168" y="3300338"/>
            <a:ext cx="7316325"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229" name="Google Shape;229;p21"/>
          <p:cNvSpPr txBox="1">
            <a:spLocks noGrp="1"/>
          </p:cNvSpPr>
          <p:nvPr>
            <p:ph type="title"/>
          </p:nvPr>
        </p:nvSpPr>
        <p:spPr>
          <a:xfrm>
            <a:off x="513113" y="269147"/>
            <a:ext cx="73163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230" name="Google Shape;230;p21"/>
          <p:cNvSpPr txBox="1">
            <a:spLocks noGrp="1"/>
          </p:cNvSpPr>
          <p:nvPr>
            <p:ph type="body" idx="4"/>
          </p:nvPr>
        </p:nvSpPr>
        <p:spPr>
          <a:xfrm>
            <a:off x="913163" y="1678664"/>
            <a:ext cx="7316325" cy="6939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Char char="●"/>
              <a:defRPr sz="1100"/>
            </a:lvl1pPr>
            <a:lvl2pPr marL="914400" lvl="1" indent="-298450" algn="l">
              <a:lnSpc>
                <a:spcPct val="115000"/>
              </a:lnSpc>
              <a:spcBef>
                <a:spcPts val="1600"/>
              </a:spcBef>
              <a:spcAft>
                <a:spcPts val="0"/>
              </a:spcAft>
              <a:buSzPts val="1100"/>
              <a:buChar char="○"/>
              <a:defRPr sz="1100"/>
            </a:lvl2pPr>
            <a:lvl3pPr marL="1371600" lvl="2" indent="-298450" algn="l">
              <a:lnSpc>
                <a:spcPct val="115000"/>
              </a:lnSpc>
              <a:spcBef>
                <a:spcPts val="1600"/>
              </a:spcBef>
              <a:spcAft>
                <a:spcPts val="0"/>
              </a:spcAft>
              <a:buSzPts val="1100"/>
              <a:buChar char="■"/>
              <a:defRPr sz="1100"/>
            </a:lvl3pPr>
            <a:lvl4pPr marL="1828800" lvl="3" indent="-298450" algn="l">
              <a:lnSpc>
                <a:spcPct val="115000"/>
              </a:lnSpc>
              <a:spcBef>
                <a:spcPts val="1600"/>
              </a:spcBef>
              <a:spcAft>
                <a:spcPts val="0"/>
              </a:spcAft>
              <a:buSzPts val="1100"/>
              <a:buChar char="●"/>
              <a:defRPr sz="1100"/>
            </a:lvl4pPr>
            <a:lvl5pPr marL="2286000" lvl="4" indent="-298450" algn="l">
              <a:lnSpc>
                <a:spcPct val="115000"/>
              </a:lnSpc>
              <a:spcBef>
                <a:spcPts val="1600"/>
              </a:spcBef>
              <a:spcAft>
                <a:spcPts val="0"/>
              </a:spcAft>
              <a:buSzPts val="1100"/>
              <a:buChar char="○"/>
              <a:defRPr sz="1100"/>
            </a:lvl5pPr>
            <a:lvl6pPr marL="2743200" lvl="5" indent="-298450" algn="l">
              <a:lnSpc>
                <a:spcPct val="115000"/>
              </a:lnSpc>
              <a:spcBef>
                <a:spcPts val="1600"/>
              </a:spcBef>
              <a:spcAft>
                <a:spcPts val="0"/>
              </a:spcAft>
              <a:buSzPts val="1100"/>
              <a:buChar char="■"/>
              <a:defRPr sz="1100"/>
            </a:lvl6pPr>
            <a:lvl7pPr marL="3200400" lvl="6" indent="-298450" algn="l">
              <a:lnSpc>
                <a:spcPct val="115000"/>
              </a:lnSpc>
              <a:spcBef>
                <a:spcPts val="1600"/>
              </a:spcBef>
              <a:spcAft>
                <a:spcPts val="0"/>
              </a:spcAft>
              <a:buSzPts val="1100"/>
              <a:buChar char="●"/>
              <a:defRPr sz="1100"/>
            </a:lvl7pPr>
            <a:lvl8pPr marL="3657600" lvl="7" indent="-298450" algn="l">
              <a:lnSpc>
                <a:spcPct val="115000"/>
              </a:lnSpc>
              <a:spcBef>
                <a:spcPts val="1600"/>
              </a:spcBef>
              <a:spcAft>
                <a:spcPts val="0"/>
              </a:spcAft>
              <a:buSzPts val="1100"/>
              <a:buChar char="○"/>
              <a:defRPr sz="1100"/>
            </a:lvl8pPr>
            <a:lvl9pPr marL="4114800" lvl="8" indent="-298450" algn="l">
              <a:lnSpc>
                <a:spcPct val="115000"/>
              </a:lnSpc>
              <a:spcBef>
                <a:spcPts val="1600"/>
              </a:spcBef>
              <a:spcAft>
                <a:spcPts val="1600"/>
              </a:spcAft>
              <a:buSzPts val="1100"/>
              <a:buChar char="■"/>
              <a:defRPr sz="1100"/>
            </a:lvl9pPr>
          </a:lstStyle>
          <a:p>
            <a:endParaRPr/>
          </a:p>
        </p:txBody>
      </p:sp>
      <p:sp>
        <p:nvSpPr>
          <p:cNvPr id="231" name="Google Shape;231;p21"/>
          <p:cNvSpPr txBox="1">
            <a:spLocks noGrp="1"/>
          </p:cNvSpPr>
          <p:nvPr>
            <p:ph type="body" idx="5"/>
          </p:nvPr>
        </p:nvSpPr>
        <p:spPr>
          <a:xfrm>
            <a:off x="913163" y="2645159"/>
            <a:ext cx="7316325" cy="69255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Char char="●"/>
              <a:defRPr sz="1100"/>
            </a:lvl1pPr>
            <a:lvl2pPr marL="914400" lvl="1" indent="-298450" algn="l">
              <a:lnSpc>
                <a:spcPct val="115000"/>
              </a:lnSpc>
              <a:spcBef>
                <a:spcPts val="1600"/>
              </a:spcBef>
              <a:spcAft>
                <a:spcPts val="0"/>
              </a:spcAft>
              <a:buSzPts val="1100"/>
              <a:buChar char="○"/>
              <a:defRPr sz="1100"/>
            </a:lvl2pPr>
            <a:lvl3pPr marL="1371600" lvl="2" indent="-298450" algn="l">
              <a:lnSpc>
                <a:spcPct val="115000"/>
              </a:lnSpc>
              <a:spcBef>
                <a:spcPts val="1600"/>
              </a:spcBef>
              <a:spcAft>
                <a:spcPts val="0"/>
              </a:spcAft>
              <a:buSzPts val="1100"/>
              <a:buChar char="■"/>
              <a:defRPr sz="1100"/>
            </a:lvl3pPr>
            <a:lvl4pPr marL="1828800" lvl="3" indent="-298450" algn="l">
              <a:lnSpc>
                <a:spcPct val="115000"/>
              </a:lnSpc>
              <a:spcBef>
                <a:spcPts val="1600"/>
              </a:spcBef>
              <a:spcAft>
                <a:spcPts val="0"/>
              </a:spcAft>
              <a:buSzPts val="1100"/>
              <a:buChar char="●"/>
              <a:defRPr sz="1100"/>
            </a:lvl4pPr>
            <a:lvl5pPr marL="2286000" lvl="4" indent="-298450" algn="l">
              <a:lnSpc>
                <a:spcPct val="115000"/>
              </a:lnSpc>
              <a:spcBef>
                <a:spcPts val="1600"/>
              </a:spcBef>
              <a:spcAft>
                <a:spcPts val="0"/>
              </a:spcAft>
              <a:buSzPts val="1100"/>
              <a:buChar char="○"/>
              <a:defRPr sz="1100"/>
            </a:lvl5pPr>
            <a:lvl6pPr marL="2743200" lvl="5" indent="-298450" algn="l">
              <a:lnSpc>
                <a:spcPct val="115000"/>
              </a:lnSpc>
              <a:spcBef>
                <a:spcPts val="1600"/>
              </a:spcBef>
              <a:spcAft>
                <a:spcPts val="0"/>
              </a:spcAft>
              <a:buSzPts val="1100"/>
              <a:buChar char="■"/>
              <a:defRPr sz="1100"/>
            </a:lvl6pPr>
            <a:lvl7pPr marL="3200400" lvl="6" indent="-298450" algn="l">
              <a:lnSpc>
                <a:spcPct val="115000"/>
              </a:lnSpc>
              <a:spcBef>
                <a:spcPts val="1600"/>
              </a:spcBef>
              <a:spcAft>
                <a:spcPts val="0"/>
              </a:spcAft>
              <a:buSzPts val="1100"/>
              <a:buChar char="●"/>
              <a:defRPr sz="1100"/>
            </a:lvl7pPr>
            <a:lvl8pPr marL="3657600" lvl="7" indent="-298450" algn="l">
              <a:lnSpc>
                <a:spcPct val="115000"/>
              </a:lnSpc>
              <a:spcBef>
                <a:spcPts val="1600"/>
              </a:spcBef>
              <a:spcAft>
                <a:spcPts val="0"/>
              </a:spcAft>
              <a:buSzPts val="1100"/>
              <a:buChar char="○"/>
              <a:defRPr sz="1100"/>
            </a:lvl8pPr>
            <a:lvl9pPr marL="4114800" lvl="8" indent="-298450" algn="l">
              <a:lnSpc>
                <a:spcPct val="115000"/>
              </a:lnSpc>
              <a:spcBef>
                <a:spcPts val="1600"/>
              </a:spcBef>
              <a:spcAft>
                <a:spcPts val="1600"/>
              </a:spcAft>
              <a:buSzPts val="1100"/>
              <a:buChar char="■"/>
              <a:defRPr sz="1100"/>
            </a:lvl9pPr>
          </a:lstStyle>
          <a:p>
            <a:endParaRPr/>
          </a:p>
        </p:txBody>
      </p:sp>
      <p:sp>
        <p:nvSpPr>
          <p:cNvPr id="232" name="Google Shape;232;p21"/>
          <p:cNvSpPr txBox="1">
            <a:spLocks noGrp="1"/>
          </p:cNvSpPr>
          <p:nvPr>
            <p:ph type="body" idx="6"/>
          </p:nvPr>
        </p:nvSpPr>
        <p:spPr>
          <a:xfrm>
            <a:off x="913163" y="3610303"/>
            <a:ext cx="7317675" cy="69255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Char char="●"/>
              <a:defRPr sz="1100"/>
            </a:lvl1pPr>
            <a:lvl2pPr marL="914400" lvl="1" indent="-298450" algn="l">
              <a:lnSpc>
                <a:spcPct val="115000"/>
              </a:lnSpc>
              <a:spcBef>
                <a:spcPts val="1600"/>
              </a:spcBef>
              <a:spcAft>
                <a:spcPts val="0"/>
              </a:spcAft>
              <a:buSzPts val="1100"/>
              <a:buChar char="○"/>
              <a:defRPr sz="1100"/>
            </a:lvl2pPr>
            <a:lvl3pPr marL="1371600" lvl="2" indent="-298450" algn="l">
              <a:lnSpc>
                <a:spcPct val="115000"/>
              </a:lnSpc>
              <a:spcBef>
                <a:spcPts val="1600"/>
              </a:spcBef>
              <a:spcAft>
                <a:spcPts val="0"/>
              </a:spcAft>
              <a:buSzPts val="1100"/>
              <a:buChar char="■"/>
              <a:defRPr sz="1100"/>
            </a:lvl3pPr>
            <a:lvl4pPr marL="1828800" lvl="3" indent="-298450" algn="l">
              <a:lnSpc>
                <a:spcPct val="115000"/>
              </a:lnSpc>
              <a:spcBef>
                <a:spcPts val="1600"/>
              </a:spcBef>
              <a:spcAft>
                <a:spcPts val="0"/>
              </a:spcAft>
              <a:buSzPts val="1100"/>
              <a:buChar char="●"/>
              <a:defRPr sz="1100"/>
            </a:lvl4pPr>
            <a:lvl5pPr marL="2286000" lvl="4" indent="-298450" algn="l">
              <a:lnSpc>
                <a:spcPct val="115000"/>
              </a:lnSpc>
              <a:spcBef>
                <a:spcPts val="1600"/>
              </a:spcBef>
              <a:spcAft>
                <a:spcPts val="0"/>
              </a:spcAft>
              <a:buSzPts val="1100"/>
              <a:buChar char="○"/>
              <a:defRPr sz="1100"/>
            </a:lvl5pPr>
            <a:lvl6pPr marL="2743200" lvl="5" indent="-298450" algn="l">
              <a:lnSpc>
                <a:spcPct val="115000"/>
              </a:lnSpc>
              <a:spcBef>
                <a:spcPts val="1600"/>
              </a:spcBef>
              <a:spcAft>
                <a:spcPts val="0"/>
              </a:spcAft>
              <a:buSzPts val="1100"/>
              <a:buChar char="■"/>
              <a:defRPr sz="1100"/>
            </a:lvl6pPr>
            <a:lvl7pPr marL="3200400" lvl="6" indent="-298450" algn="l">
              <a:lnSpc>
                <a:spcPct val="115000"/>
              </a:lnSpc>
              <a:spcBef>
                <a:spcPts val="1600"/>
              </a:spcBef>
              <a:spcAft>
                <a:spcPts val="0"/>
              </a:spcAft>
              <a:buSzPts val="1100"/>
              <a:buChar char="●"/>
              <a:defRPr sz="1100"/>
            </a:lvl7pPr>
            <a:lvl8pPr marL="3657600" lvl="7" indent="-298450" algn="l">
              <a:lnSpc>
                <a:spcPct val="115000"/>
              </a:lnSpc>
              <a:spcBef>
                <a:spcPts val="1600"/>
              </a:spcBef>
              <a:spcAft>
                <a:spcPts val="0"/>
              </a:spcAft>
              <a:buSzPts val="1100"/>
              <a:buChar char="○"/>
              <a:defRPr sz="1100"/>
            </a:lvl8pPr>
            <a:lvl9pPr marL="4114800" lvl="8" indent="-298450" algn="l">
              <a:lnSpc>
                <a:spcPct val="115000"/>
              </a:lnSpc>
              <a:spcBef>
                <a:spcPts val="1600"/>
              </a:spcBef>
              <a:spcAft>
                <a:spcPts val="1600"/>
              </a:spcAft>
              <a:buSzPts val="1100"/>
              <a:buChar char="■"/>
              <a:defRPr sz="1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233"/>
        <p:cNvGrpSpPr/>
        <p:nvPr/>
      </p:nvGrpSpPr>
      <p:grpSpPr>
        <a:xfrm>
          <a:off x="0" y="0"/>
          <a:ext cx="0" cy="0"/>
          <a:chOff x="0" y="0"/>
          <a:chExt cx="0" cy="0"/>
        </a:xfrm>
      </p:grpSpPr>
      <p:sp>
        <p:nvSpPr>
          <p:cNvPr id="234" name="Google Shape;234;p22"/>
          <p:cNvSpPr/>
          <p:nvPr/>
        </p:nvSpPr>
        <p:spPr>
          <a:xfrm>
            <a:off x="472275" y="453169"/>
            <a:ext cx="8199450" cy="401355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235" name="Google Shape;235;p22"/>
          <p:cNvGrpSpPr/>
          <p:nvPr/>
        </p:nvGrpSpPr>
        <p:grpSpPr>
          <a:xfrm>
            <a:off x="614434" y="535751"/>
            <a:ext cx="476460" cy="110700"/>
            <a:chOff x="2147366" y="4139382"/>
            <a:chExt cx="635280" cy="147600"/>
          </a:xfrm>
        </p:grpSpPr>
        <p:sp>
          <p:nvSpPr>
            <p:cNvPr id="236" name="Google Shape;236;p22"/>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37" name="Google Shape;237;p22"/>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38" name="Google Shape;238;p22"/>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239" name="Google Shape;239;p22"/>
          <p:cNvSpPr txBox="1">
            <a:spLocks noGrp="1"/>
          </p:cNvSpPr>
          <p:nvPr>
            <p:ph type="title"/>
          </p:nvPr>
        </p:nvSpPr>
        <p:spPr>
          <a:xfrm>
            <a:off x="586350" y="689869"/>
            <a:ext cx="7971300" cy="354015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6000"/>
              <a:buNone/>
              <a:defRPr sz="6000"/>
            </a:lvl1pPr>
            <a:lvl2pPr lvl="1" algn="ctr">
              <a:lnSpc>
                <a:spcPct val="80000"/>
              </a:lnSpc>
              <a:spcBef>
                <a:spcPts val="0"/>
              </a:spcBef>
              <a:spcAft>
                <a:spcPts val="0"/>
              </a:spcAft>
              <a:buSzPts val="6000"/>
              <a:buNone/>
              <a:defRPr sz="6000"/>
            </a:lvl2pPr>
            <a:lvl3pPr lvl="2" algn="ctr">
              <a:lnSpc>
                <a:spcPct val="80000"/>
              </a:lnSpc>
              <a:spcBef>
                <a:spcPts val="0"/>
              </a:spcBef>
              <a:spcAft>
                <a:spcPts val="0"/>
              </a:spcAft>
              <a:buSzPts val="6000"/>
              <a:buNone/>
              <a:defRPr sz="6000"/>
            </a:lvl3pPr>
            <a:lvl4pPr lvl="3" algn="ctr">
              <a:lnSpc>
                <a:spcPct val="80000"/>
              </a:lnSpc>
              <a:spcBef>
                <a:spcPts val="0"/>
              </a:spcBef>
              <a:spcAft>
                <a:spcPts val="0"/>
              </a:spcAft>
              <a:buSzPts val="6000"/>
              <a:buNone/>
              <a:defRPr sz="6000"/>
            </a:lvl4pPr>
            <a:lvl5pPr lvl="4" algn="ctr">
              <a:lnSpc>
                <a:spcPct val="80000"/>
              </a:lnSpc>
              <a:spcBef>
                <a:spcPts val="0"/>
              </a:spcBef>
              <a:spcAft>
                <a:spcPts val="0"/>
              </a:spcAft>
              <a:buSzPts val="6000"/>
              <a:buNone/>
              <a:defRPr sz="6000"/>
            </a:lvl5pPr>
            <a:lvl6pPr lvl="5" algn="ctr">
              <a:lnSpc>
                <a:spcPct val="80000"/>
              </a:lnSpc>
              <a:spcBef>
                <a:spcPts val="0"/>
              </a:spcBef>
              <a:spcAft>
                <a:spcPts val="0"/>
              </a:spcAft>
              <a:buSzPts val="6000"/>
              <a:buNone/>
              <a:defRPr sz="6000"/>
            </a:lvl6pPr>
            <a:lvl7pPr lvl="6" algn="ctr">
              <a:lnSpc>
                <a:spcPct val="80000"/>
              </a:lnSpc>
              <a:spcBef>
                <a:spcPts val="0"/>
              </a:spcBef>
              <a:spcAft>
                <a:spcPts val="0"/>
              </a:spcAft>
              <a:buSzPts val="6000"/>
              <a:buNone/>
              <a:defRPr sz="6000"/>
            </a:lvl7pPr>
            <a:lvl8pPr lvl="7" algn="ctr">
              <a:lnSpc>
                <a:spcPct val="80000"/>
              </a:lnSpc>
              <a:spcBef>
                <a:spcPts val="0"/>
              </a:spcBef>
              <a:spcAft>
                <a:spcPts val="0"/>
              </a:spcAft>
              <a:buSzPts val="6000"/>
              <a:buNone/>
              <a:defRPr sz="6000"/>
            </a:lvl8pPr>
            <a:lvl9pPr lvl="8" algn="ctr">
              <a:lnSpc>
                <a:spcPct val="80000"/>
              </a:lnSpc>
              <a:spcBef>
                <a:spcPts val="0"/>
              </a:spcBef>
              <a:spcAft>
                <a:spcPts val="0"/>
              </a:spcAft>
              <a:buSzPts val="6000"/>
              <a:buNone/>
              <a:defRPr sz="6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308456" y="1295250"/>
            <a:ext cx="3343725" cy="17829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4500"/>
              <a:buNone/>
              <a:defRPr sz="4500"/>
            </a:lvl1pPr>
            <a:lvl2pPr lvl="1" algn="l">
              <a:lnSpc>
                <a:spcPct val="80000"/>
              </a:lnSpc>
              <a:spcBef>
                <a:spcPts val="0"/>
              </a:spcBef>
              <a:spcAft>
                <a:spcPts val="0"/>
              </a:spcAft>
              <a:buSzPts val="11300"/>
              <a:buNone/>
              <a:defRPr sz="11300"/>
            </a:lvl2pPr>
            <a:lvl3pPr lvl="2" algn="l">
              <a:lnSpc>
                <a:spcPct val="80000"/>
              </a:lnSpc>
              <a:spcBef>
                <a:spcPts val="0"/>
              </a:spcBef>
              <a:spcAft>
                <a:spcPts val="0"/>
              </a:spcAft>
              <a:buSzPts val="11300"/>
              <a:buNone/>
              <a:defRPr sz="11300"/>
            </a:lvl3pPr>
            <a:lvl4pPr lvl="3" algn="l">
              <a:lnSpc>
                <a:spcPct val="80000"/>
              </a:lnSpc>
              <a:spcBef>
                <a:spcPts val="0"/>
              </a:spcBef>
              <a:spcAft>
                <a:spcPts val="0"/>
              </a:spcAft>
              <a:buSzPts val="11300"/>
              <a:buNone/>
              <a:defRPr sz="11300"/>
            </a:lvl4pPr>
            <a:lvl5pPr lvl="4" algn="l">
              <a:lnSpc>
                <a:spcPct val="80000"/>
              </a:lnSpc>
              <a:spcBef>
                <a:spcPts val="0"/>
              </a:spcBef>
              <a:spcAft>
                <a:spcPts val="0"/>
              </a:spcAft>
              <a:buSzPts val="11300"/>
              <a:buNone/>
              <a:defRPr sz="11300"/>
            </a:lvl5pPr>
            <a:lvl6pPr lvl="5" algn="l">
              <a:lnSpc>
                <a:spcPct val="80000"/>
              </a:lnSpc>
              <a:spcBef>
                <a:spcPts val="0"/>
              </a:spcBef>
              <a:spcAft>
                <a:spcPts val="0"/>
              </a:spcAft>
              <a:buSzPts val="11300"/>
              <a:buNone/>
              <a:defRPr sz="11300"/>
            </a:lvl6pPr>
            <a:lvl7pPr lvl="6" algn="l">
              <a:lnSpc>
                <a:spcPct val="80000"/>
              </a:lnSpc>
              <a:spcBef>
                <a:spcPts val="0"/>
              </a:spcBef>
              <a:spcAft>
                <a:spcPts val="0"/>
              </a:spcAft>
              <a:buSzPts val="11300"/>
              <a:buNone/>
              <a:defRPr sz="11300"/>
            </a:lvl7pPr>
            <a:lvl8pPr lvl="7" algn="l">
              <a:lnSpc>
                <a:spcPct val="80000"/>
              </a:lnSpc>
              <a:spcBef>
                <a:spcPts val="0"/>
              </a:spcBef>
              <a:spcAft>
                <a:spcPts val="0"/>
              </a:spcAft>
              <a:buSzPts val="11300"/>
              <a:buNone/>
              <a:defRPr sz="11300"/>
            </a:lvl8pPr>
            <a:lvl9pPr lvl="8" algn="l">
              <a:lnSpc>
                <a:spcPct val="80000"/>
              </a:lnSpc>
              <a:spcBef>
                <a:spcPts val="0"/>
              </a:spcBef>
              <a:spcAft>
                <a:spcPts val="0"/>
              </a:spcAft>
              <a:buSzPts val="11300"/>
              <a:buNone/>
              <a:defRPr sz="11300"/>
            </a:lvl9pPr>
          </a:lstStyle>
          <a:p>
            <a:endParaRPr/>
          </a:p>
        </p:txBody>
      </p:sp>
      <p:sp>
        <p:nvSpPr>
          <p:cNvPr id="242" name="Google Shape;242;p23"/>
          <p:cNvSpPr txBox="1">
            <a:spLocks noGrp="1"/>
          </p:cNvSpPr>
          <p:nvPr>
            <p:ph type="subTitle" idx="1"/>
          </p:nvPr>
        </p:nvSpPr>
        <p:spPr>
          <a:xfrm>
            <a:off x="308456" y="3772331"/>
            <a:ext cx="3343725" cy="53842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43"/>
        <p:cNvGrpSpPr/>
        <p:nvPr/>
      </p:nvGrpSpPr>
      <p:grpSpPr>
        <a:xfrm>
          <a:off x="0" y="0"/>
          <a:ext cx="0" cy="0"/>
          <a:chOff x="0" y="0"/>
          <a:chExt cx="0" cy="0"/>
        </a:xfrm>
      </p:grpSpPr>
      <p:sp>
        <p:nvSpPr>
          <p:cNvPr id="244" name="Google Shape;244;p24"/>
          <p:cNvSpPr/>
          <p:nvPr/>
        </p:nvSpPr>
        <p:spPr>
          <a:xfrm>
            <a:off x="6215625" y="1746600"/>
            <a:ext cx="2571975" cy="26961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245" name="Google Shape;245;p24"/>
          <p:cNvGrpSpPr/>
          <p:nvPr/>
        </p:nvGrpSpPr>
        <p:grpSpPr>
          <a:xfrm>
            <a:off x="6322328" y="1844125"/>
            <a:ext cx="476460" cy="110700"/>
            <a:chOff x="2147366" y="4139382"/>
            <a:chExt cx="635280" cy="147600"/>
          </a:xfrm>
        </p:grpSpPr>
        <p:sp>
          <p:nvSpPr>
            <p:cNvPr id="246" name="Google Shape;246;p24"/>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47" name="Google Shape;247;p24"/>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48" name="Google Shape;248;p24"/>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249" name="Google Shape;249;p24"/>
          <p:cNvSpPr/>
          <p:nvPr/>
        </p:nvSpPr>
        <p:spPr>
          <a:xfrm>
            <a:off x="3286013" y="1321706"/>
            <a:ext cx="2571975" cy="26961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50" name="Google Shape;250;p24"/>
          <p:cNvSpPr/>
          <p:nvPr/>
        </p:nvSpPr>
        <p:spPr>
          <a:xfrm>
            <a:off x="3286013" y="1321706"/>
            <a:ext cx="2571975" cy="2696175"/>
          </a:xfrm>
          <a:prstGeom prst="roundRect">
            <a:avLst>
              <a:gd name="adj" fmla="val 3539"/>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251" name="Google Shape;251;p24"/>
          <p:cNvGrpSpPr/>
          <p:nvPr/>
        </p:nvGrpSpPr>
        <p:grpSpPr>
          <a:xfrm>
            <a:off x="3392716" y="1419232"/>
            <a:ext cx="476460" cy="110700"/>
            <a:chOff x="2147366" y="4139382"/>
            <a:chExt cx="635280" cy="147600"/>
          </a:xfrm>
        </p:grpSpPr>
        <p:sp>
          <p:nvSpPr>
            <p:cNvPr id="252" name="Google Shape;252;p24"/>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53" name="Google Shape;253;p24"/>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54" name="Google Shape;254;p24"/>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255" name="Google Shape;255;p24"/>
          <p:cNvSpPr/>
          <p:nvPr/>
        </p:nvSpPr>
        <p:spPr>
          <a:xfrm>
            <a:off x="356400" y="1725638"/>
            <a:ext cx="2571975" cy="26961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256" name="Google Shape;256;p24"/>
          <p:cNvGrpSpPr/>
          <p:nvPr/>
        </p:nvGrpSpPr>
        <p:grpSpPr>
          <a:xfrm>
            <a:off x="463103" y="1823163"/>
            <a:ext cx="476460" cy="110700"/>
            <a:chOff x="2147366" y="4139382"/>
            <a:chExt cx="635280" cy="147600"/>
          </a:xfrm>
        </p:grpSpPr>
        <p:sp>
          <p:nvSpPr>
            <p:cNvPr id="257" name="Google Shape;257;p24"/>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58" name="Google Shape;258;p24"/>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59" name="Google Shape;259;p24"/>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260" name="Google Shape;260;p24"/>
          <p:cNvSpPr txBox="1">
            <a:spLocks noGrp="1"/>
          </p:cNvSpPr>
          <p:nvPr>
            <p:ph type="title"/>
          </p:nvPr>
        </p:nvSpPr>
        <p:spPr>
          <a:xfrm>
            <a:off x="536269" y="2191763"/>
            <a:ext cx="2211300" cy="89145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b="0">
                <a:latin typeface="Roboto Mono SemiBold"/>
                <a:ea typeface="Roboto Mono SemiBold"/>
                <a:cs typeface="Roboto Mono SemiBold"/>
                <a:sym typeface="Roboto Mono SemiBold"/>
              </a:defRPr>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261" name="Google Shape;261;p24"/>
          <p:cNvSpPr txBox="1">
            <a:spLocks noGrp="1"/>
          </p:cNvSpPr>
          <p:nvPr>
            <p:ph type="title" idx="2"/>
          </p:nvPr>
        </p:nvSpPr>
        <p:spPr>
          <a:xfrm>
            <a:off x="536269" y="273581"/>
            <a:ext cx="8036100" cy="5726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3000"/>
              <a:buFont typeface="Aldrich"/>
              <a:buNone/>
              <a:defRPr/>
            </a:lvl1pPr>
            <a:lvl2pPr lvl="1" algn="ctr">
              <a:lnSpc>
                <a:spcPct val="8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2pPr>
            <a:lvl3pPr lvl="2" algn="ctr">
              <a:lnSpc>
                <a:spcPct val="8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3pPr>
            <a:lvl4pPr lvl="3" algn="ctr">
              <a:lnSpc>
                <a:spcPct val="8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4pPr>
            <a:lvl5pPr lvl="4" algn="ctr">
              <a:lnSpc>
                <a:spcPct val="8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5pPr>
            <a:lvl6pPr lvl="5" algn="ctr">
              <a:lnSpc>
                <a:spcPct val="8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6pPr>
            <a:lvl7pPr lvl="6" algn="ctr">
              <a:lnSpc>
                <a:spcPct val="8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7pPr>
            <a:lvl8pPr lvl="7" algn="ctr">
              <a:lnSpc>
                <a:spcPct val="8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8pPr>
            <a:lvl9pPr lvl="8" algn="ctr">
              <a:lnSpc>
                <a:spcPct val="8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9pPr>
          </a:lstStyle>
          <a:p>
            <a:endParaRPr/>
          </a:p>
        </p:txBody>
      </p:sp>
      <p:sp>
        <p:nvSpPr>
          <p:cNvPr id="262" name="Google Shape;262;p24"/>
          <p:cNvSpPr txBox="1">
            <a:spLocks noGrp="1"/>
          </p:cNvSpPr>
          <p:nvPr>
            <p:ph type="title" idx="3"/>
          </p:nvPr>
        </p:nvSpPr>
        <p:spPr>
          <a:xfrm>
            <a:off x="3448679" y="1848863"/>
            <a:ext cx="2211300" cy="89145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b="0">
                <a:latin typeface="Roboto Mono SemiBold"/>
                <a:ea typeface="Roboto Mono SemiBold"/>
                <a:cs typeface="Roboto Mono SemiBold"/>
                <a:sym typeface="Roboto Mono SemiBold"/>
              </a:defRPr>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263" name="Google Shape;263;p24"/>
          <p:cNvSpPr txBox="1">
            <a:spLocks noGrp="1"/>
          </p:cNvSpPr>
          <p:nvPr>
            <p:ph type="title" idx="4"/>
          </p:nvPr>
        </p:nvSpPr>
        <p:spPr>
          <a:xfrm>
            <a:off x="6361091" y="2191763"/>
            <a:ext cx="2211300" cy="89145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b="0">
                <a:latin typeface="Roboto Mono SemiBold"/>
                <a:ea typeface="Roboto Mono SemiBold"/>
                <a:cs typeface="Roboto Mono SemiBold"/>
                <a:sym typeface="Roboto Mono SemiBold"/>
              </a:defRPr>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264" name="Google Shape;264;p24"/>
          <p:cNvSpPr txBox="1">
            <a:spLocks noGrp="1"/>
          </p:cNvSpPr>
          <p:nvPr>
            <p:ph type="body" idx="1"/>
          </p:nvPr>
        </p:nvSpPr>
        <p:spPr>
          <a:xfrm>
            <a:off x="6361085" y="3122944"/>
            <a:ext cx="2211300" cy="693900"/>
          </a:xfrm>
          <a:prstGeom prst="rect">
            <a:avLst/>
          </a:prstGeom>
          <a:noFill/>
          <a:ln>
            <a:noFill/>
          </a:ln>
        </p:spPr>
        <p:txBody>
          <a:bodyPr spcFirstLastPara="1" wrap="square" lIns="91425" tIns="91425" rIns="91425" bIns="91425" anchor="t" anchorCtr="0">
            <a:noAutofit/>
          </a:bodyPr>
          <a:lstStyle>
            <a:lvl1pPr marL="457200" lvl="0" indent="-336550" algn="ctr">
              <a:lnSpc>
                <a:spcPct val="100000"/>
              </a:lnSpc>
              <a:spcBef>
                <a:spcPts val="0"/>
              </a:spcBef>
              <a:spcAft>
                <a:spcPts val="0"/>
              </a:spcAft>
              <a:buSzPts val="1700"/>
              <a:buChar char="●"/>
              <a:defRPr sz="1700"/>
            </a:lvl1pPr>
            <a:lvl2pPr marL="914400" lvl="1" indent="-336550" algn="ctr">
              <a:lnSpc>
                <a:spcPct val="100000"/>
              </a:lnSpc>
              <a:spcBef>
                <a:spcPts val="0"/>
              </a:spcBef>
              <a:spcAft>
                <a:spcPts val="0"/>
              </a:spcAft>
              <a:buSzPts val="1700"/>
              <a:buChar char="○"/>
              <a:defRPr sz="1700"/>
            </a:lvl2pPr>
            <a:lvl3pPr marL="1371600" lvl="2" indent="-336550" algn="ctr">
              <a:lnSpc>
                <a:spcPct val="100000"/>
              </a:lnSpc>
              <a:spcBef>
                <a:spcPts val="0"/>
              </a:spcBef>
              <a:spcAft>
                <a:spcPts val="0"/>
              </a:spcAft>
              <a:buSzPts val="1700"/>
              <a:buChar char="■"/>
              <a:defRPr sz="1700"/>
            </a:lvl3pPr>
            <a:lvl4pPr marL="1828800" lvl="3" indent="-336550" algn="ctr">
              <a:lnSpc>
                <a:spcPct val="100000"/>
              </a:lnSpc>
              <a:spcBef>
                <a:spcPts val="0"/>
              </a:spcBef>
              <a:spcAft>
                <a:spcPts val="0"/>
              </a:spcAft>
              <a:buSzPts val="1700"/>
              <a:buChar char="●"/>
              <a:defRPr sz="1700"/>
            </a:lvl4pPr>
            <a:lvl5pPr marL="2286000" lvl="4" indent="-336550" algn="ctr">
              <a:lnSpc>
                <a:spcPct val="100000"/>
              </a:lnSpc>
              <a:spcBef>
                <a:spcPts val="0"/>
              </a:spcBef>
              <a:spcAft>
                <a:spcPts val="0"/>
              </a:spcAft>
              <a:buSzPts val="1700"/>
              <a:buChar char="○"/>
              <a:defRPr sz="1700"/>
            </a:lvl5pPr>
            <a:lvl6pPr marL="2743200" lvl="5" indent="-336550" algn="ctr">
              <a:lnSpc>
                <a:spcPct val="100000"/>
              </a:lnSpc>
              <a:spcBef>
                <a:spcPts val="0"/>
              </a:spcBef>
              <a:spcAft>
                <a:spcPts val="0"/>
              </a:spcAft>
              <a:buSzPts val="1700"/>
              <a:buChar char="■"/>
              <a:defRPr sz="1700"/>
            </a:lvl6pPr>
            <a:lvl7pPr marL="3200400" lvl="6" indent="-336550" algn="ctr">
              <a:lnSpc>
                <a:spcPct val="100000"/>
              </a:lnSpc>
              <a:spcBef>
                <a:spcPts val="0"/>
              </a:spcBef>
              <a:spcAft>
                <a:spcPts val="0"/>
              </a:spcAft>
              <a:buSzPts val="1700"/>
              <a:buChar char="●"/>
              <a:defRPr sz="1700"/>
            </a:lvl7pPr>
            <a:lvl8pPr marL="3657600" lvl="7" indent="-336550" algn="ctr">
              <a:lnSpc>
                <a:spcPct val="100000"/>
              </a:lnSpc>
              <a:spcBef>
                <a:spcPts val="0"/>
              </a:spcBef>
              <a:spcAft>
                <a:spcPts val="0"/>
              </a:spcAft>
              <a:buSzPts val="1700"/>
              <a:buChar char="○"/>
              <a:defRPr sz="1700"/>
            </a:lvl8pPr>
            <a:lvl9pPr marL="4114800" lvl="8" indent="-336550" algn="ctr">
              <a:lnSpc>
                <a:spcPct val="100000"/>
              </a:lnSpc>
              <a:spcBef>
                <a:spcPts val="0"/>
              </a:spcBef>
              <a:spcAft>
                <a:spcPts val="0"/>
              </a:spcAft>
              <a:buSzPts val="1700"/>
              <a:buChar char="■"/>
              <a:defRPr sz="1700"/>
            </a:lvl9pPr>
          </a:lstStyle>
          <a:p>
            <a:endParaRPr/>
          </a:p>
        </p:txBody>
      </p:sp>
      <p:sp>
        <p:nvSpPr>
          <p:cNvPr id="265" name="Google Shape;265;p24"/>
          <p:cNvSpPr txBox="1">
            <a:spLocks noGrp="1"/>
          </p:cNvSpPr>
          <p:nvPr>
            <p:ph type="body" idx="5"/>
          </p:nvPr>
        </p:nvSpPr>
        <p:spPr>
          <a:xfrm>
            <a:off x="3448677" y="2771681"/>
            <a:ext cx="2211300" cy="693900"/>
          </a:xfrm>
          <a:prstGeom prst="rect">
            <a:avLst/>
          </a:prstGeom>
          <a:noFill/>
          <a:ln>
            <a:noFill/>
          </a:ln>
        </p:spPr>
        <p:txBody>
          <a:bodyPr spcFirstLastPara="1" wrap="square" lIns="91425" tIns="91425" rIns="91425" bIns="91425" anchor="t" anchorCtr="0">
            <a:noAutofit/>
          </a:bodyPr>
          <a:lstStyle>
            <a:lvl1pPr marL="457200" lvl="0" indent="-336550" algn="ctr">
              <a:lnSpc>
                <a:spcPct val="100000"/>
              </a:lnSpc>
              <a:spcBef>
                <a:spcPts val="0"/>
              </a:spcBef>
              <a:spcAft>
                <a:spcPts val="0"/>
              </a:spcAft>
              <a:buSzPts val="1700"/>
              <a:buChar char="●"/>
              <a:defRPr sz="1700"/>
            </a:lvl1pPr>
            <a:lvl2pPr marL="914400" lvl="1" indent="-336550" algn="ctr">
              <a:lnSpc>
                <a:spcPct val="100000"/>
              </a:lnSpc>
              <a:spcBef>
                <a:spcPts val="0"/>
              </a:spcBef>
              <a:spcAft>
                <a:spcPts val="0"/>
              </a:spcAft>
              <a:buSzPts val="1700"/>
              <a:buChar char="○"/>
              <a:defRPr sz="1700"/>
            </a:lvl2pPr>
            <a:lvl3pPr marL="1371600" lvl="2" indent="-336550" algn="ctr">
              <a:lnSpc>
                <a:spcPct val="100000"/>
              </a:lnSpc>
              <a:spcBef>
                <a:spcPts val="0"/>
              </a:spcBef>
              <a:spcAft>
                <a:spcPts val="0"/>
              </a:spcAft>
              <a:buSzPts val="1700"/>
              <a:buChar char="■"/>
              <a:defRPr sz="1700"/>
            </a:lvl3pPr>
            <a:lvl4pPr marL="1828800" lvl="3" indent="-336550" algn="ctr">
              <a:lnSpc>
                <a:spcPct val="100000"/>
              </a:lnSpc>
              <a:spcBef>
                <a:spcPts val="0"/>
              </a:spcBef>
              <a:spcAft>
                <a:spcPts val="0"/>
              </a:spcAft>
              <a:buSzPts val="1700"/>
              <a:buChar char="●"/>
              <a:defRPr sz="1700"/>
            </a:lvl4pPr>
            <a:lvl5pPr marL="2286000" lvl="4" indent="-336550" algn="ctr">
              <a:lnSpc>
                <a:spcPct val="100000"/>
              </a:lnSpc>
              <a:spcBef>
                <a:spcPts val="0"/>
              </a:spcBef>
              <a:spcAft>
                <a:spcPts val="0"/>
              </a:spcAft>
              <a:buSzPts val="1700"/>
              <a:buChar char="○"/>
              <a:defRPr sz="1700"/>
            </a:lvl5pPr>
            <a:lvl6pPr marL="2743200" lvl="5" indent="-336550" algn="ctr">
              <a:lnSpc>
                <a:spcPct val="100000"/>
              </a:lnSpc>
              <a:spcBef>
                <a:spcPts val="0"/>
              </a:spcBef>
              <a:spcAft>
                <a:spcPts val="0"/>
              </a:spcAft>
              <a:buSzPts val="1700"/>
              <a:buChar char="■"/>
              <a:defRPr sz="1700"/>
            </a:lvl6pPr>
            <a:lvl7pPr marL="3200400" lvl="6" indent="-336550" algn="ctr">
              <a:lnSpc>
                <a:spcPct val="100000"/>
              </a:lnSpc>
              <a:spcBef>
                <a:spcPts val="0"/>
              </a:spcBef>
              <a:spcAft>
                <a:spcPts val="0"/>
              </a:spcAft>
              <a:buSzPts val="1700"/>
              <a:buChar char="●"/>
              <a:defRPr sz="1700"/>
            </a:lvl7pPr>
            <a:lvl8pPr marL="3657600" lvl="7" indent="-336550" algn="ctr">
              <a:lnSpc>
                <a:spcPct val="100000"/>
              </a:lnSpc>
              <a:spcBef>
                <a:spcPts val="0"/>
              </a:spcBef>
              <a:spcAft>
                <a:spcPts val="0"/>
              </a:spcAft>
              <a:buSzPts val="1700"/>
              <a:buChar char="○"/>
              <a:defRPr sz="1700"/>
            </a:lvl8pPr>
            <a:lvl9pPr marL="4114800" lvl="8" indent="-336550" algn="ctr">
              <a:lnSpc>
                <a:spcPct val="100000"/>
              </a:lnSpc>
              <a:spcBef>
                <a:spcPts val="0"/>
              </a:spcBef>
              <a:spcAft>
                <a:spcPts val="0"/>
              </a:spcAft>
              <a:buSzPts val="1700"/>
              <a:buChar char="■"/>
              <a:defRPr sz="1700"/>
            </a:lvl9pPr>
          </a:lstStyle>
          <a:p>
            <a:endParaRPr/>
          </a:p>
        </p:txBody>
      </p:sp>
      <p:sp>
        <p:nvSpPr>
          <p:cNvPr id="266" name="Google Shape;266;p24"/>
          <p:cNvSpPr txBox="1">
            <a:spLocks noGrp="1"/>
          </p:cNvSpPr>
          <p:nvPr>
            <p:ph type="body" idx="6"/>
          </p:nvPr>
        </p:nvSpPr>
        <p:spPr>
          <a:xfrm>
            <a:off x="536269" y="3114581"/>
            <a:ext cx="2211300" cy="693900"/>
          </a:xfrm>
          <a:prstGeom prst="rect">
            <a:avLst/>
          </a:prstGeom>
          <a:noFill/>
          <a:ln>
            <a:noFill/>
          </a:ln>
        </p:spPr>
        <p:txBody>
          <a:bodyPr spcFirstLastPara="1" wrap="square" lIns="91425" tIns="91425" rIns="91425" bIns="91425" anchor="t" anchorCtr="0">
            <a:noAutofit/>
          </a:bodyPr>
          <a:lstStyle>
            <a:lvl1pPr marL="457200" lvl="0" indent="-336550" algn="ctr">
              <a:lnSpc>
                <a:spcPct val="100000"/>
              </a:lnSpc>
              <a:spcBef>
                <a:spcPts val="0"/>
              </a:spcBef>
              <a:spcAft>
                <a:spcPts val="0"/>
              </a:spcAft>
              <a:buSzPts val="1700"/>
              <a:buChar char="●"/>
              <a:defRPr sz="1700"/>
            </a:lvl1pPr>
            <a:lvl2pPr marL="914400" lvl="1" indent="-336550" algn="ctr">
              <a:lnSpc>
                <a:spcPct val="100000"/>
              </a:lnSpc>
              <a:spcBef>
                <a:spcPts val="0"/>
              </a:spcBef>
              <a:spcAft>
                <a:spcPts val="0"/>
              </a:spcAft>
              <a:buSzPts val="1700"/>
              <a:buChar char="○"/>
              <a:defRPr sz="1700"/>
            </a:lvl2pPr>
            <a:lvl3pPr marL="1371600" lvl="2" indent="-336550" algn="ctr">
              <a:lnSpc>
                <a:spcPct val="100000"/>
              </a:lnSpc>
              <a:spcBef>
                <a:spcPts val="0"/>
              </a:spcBef>
              <a:spcAft>
                <a:spcPts val="0"/>
              </a:spcAft>
              <a:buSzPts val="1700"/>
              <a:buChar char="■"/>
              <a:defRPr sz="1700"/>
            </a:lvl3pPr>
            <a:lvl4pPr marL="1828800" lvl="3" indent="-336550" algn="ctr">
              <a:lnSpc>
                <a:spcPct val="100000"/>
              </a:lnSpc>
              <a:spcBef>
                <a:spcPts val="0"/>
              </a:spcBef>
              <a:spcAft>
                <a:spcPts val="0"/>
              </a:spcAft>
              <a:buSzPts val="1700"/>
              <a:buChar char="●"/>
              <a:defRPr sz="1700"/>
            </a:lvl4pPr>
            <a:lvl5pPr marL="2286000" lvl="4" indent="-336550" algn="ctr">
              <a:lnSpc>
                <a:spcPct val="100000"/>
              </a:lnSpc>
              <a:spcBef>
                <a:spcPts val="0"/>
              </a:spcBef>
              <a:spcAft>
                <a:spcPts val="0"/>
              </a:spcAft>
              <a:buSzPts val="1700"/>
              <a:buChar char="○"/>
              <a:defRPr sz="1700"/>
            </a:lvl5pPr>
            <a:lvl6pPr marL="2743200" lvl="5" indent="-336550" algn="ctr">
              <a:lnSpc>
                <a:spcPct val="100000"/>
              </a:lnSpc>
              <a:spcBef>
                <a:spcPts val="0"/>
              </a:spcBef>
              <a:spcAft>
                <a:spcPts val="0"/>
              </a:spcAft>
              <a:buSzPts val="1700"/>
              <a:buChar char="■"/>
              <a:defRPr sz="1700"/>
            </a:lvl6pPr>
            <a:lvl7pPr marL="3200400" lvl="6" indent="-336550" algn="ctr">
              <a:lnSpc>
                <a:spcPct val="100000"/>
              </a:lnSpc>
              <a:spcBef>
                <a:spcPts val="0"/>
              </a:spcBef>
              <a:spcAft>
                <a:spcPts val="0"/>
              </a:spcAft>
              <a:buSzPts val="1700"/>
              <a:buChar char="●"/>
              <a:defRPr sz="1700"/>
            </a:lvl7pPr>
            <a:lvl8pPr marL="3657600" lvl="7" indent="-336550" algn="ctr">
              <a:lnSpc>
                <a:spcPct val="100000"/>
              </a:lnSpc>
              <a:spcBef>
                <a:spcPts val="0"/>
              </a:spcBef>
              <a:spcAft>
                <a:spcPts val="0"/>
              </a:spcAft>
              <a:buSzPts val="1700"/>
              <a:buChar char="○"/>
              <a:defRPr sz="1700"/>
            </a:lvl8pPr>
            <a:lvl9pPr marL="4114800" lvl="8" indent="-336550" algn="ctr">
              <a:lnSpc>
                <a:spcPct val="100000"/>
              </a:lnSpc>
              <a:spcBef>
                <a:spcPts val="0"/>
              </a:spcBef>
              <a:spcAft>
                <a:spcPts val="0"/>
              </a:spcAft>
              <a:buSzPts val="1700"/>
              <a:buChar char="■"/>
              <a:defRPr sz="17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67"/>
        <p:cNvGrpSpPr/>
        <p:nvPr/>
      </p:nvGrpSpPr>
      <p:grpSpPr>
        <a:xfrm>
          <a:off x="0" y="0"/>
          <a:ext cx="0" cy="0"/>
          <a:chOff x="0" y="0"/>
          <a:chExt cx="0" cy="0"/>
        </a:xfrm>
      </p:grpSpPr>
      <p:sp>
        <p:nvSpPr>
          <p:cNvPr id="268" name="Google Shape;268;p25"/>
          <p:cNvSpPr/>
          <p:nvPr/>
        </p:nvSpPr>
        <p:spPr>
          <a:xfrm>
            <a:off x="478256" y="1239113"/>
            <a:ext cx="8246025" cy="35088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269" name="Google Shape;269;p25"/>
          <p:cNvGrpSpPr/>
          <p:nvPr/>
        </p:nvGrpSpPr>
        <p:grpSpPr>
          <a:xfrm>
            <a:off x="593191" y="1321694"/>
            <a:ext cx="476460" cy="110700"/>
            <a:chOff x="2147366" y="4139382"/>
            <a:chExt cx="635280" cy="147600"/>
          </a:xfrm>
        </p:grpSpPr>
        <p:sp>
          <p:nvSpPr>
            <p:cNvPr id="270" name="Google Shape;270;p25"/>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71" name="Google Shape;271;p25"/>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72" name="Google Shape;272;p25"/>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273" name="Google Shape;273;p25"/>
          <p:cNvSpPr txBox="1">
            <a:spLocks noGrp="1"/>
          </p:cNvSpPr>
          <p:nvPr>
            <p:ph type="subTitle" idx="1"/>
          </p:nvPr>
        </p:nvSpPr>
        <p:spPr>
          <a:xfrm>
            <a:off x="801113" y="1794150"/>
            <a:ext cx="226350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solidFill>
                  <a:schemeClr val="accent3"/>
                </a:solidFill>
              </a:defRPr>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274" name="Google Shape;274;p25"/>
          <p:cNvSpPr txBox="1">
            <a:spLocks noGrp="1"/>
          </p:cNvSpPr>
          <p:nvPr>
            <p:ph type="subTitle" idx="2"/>
          </p:nvPr>
        </p:nvSpPr>
        <p:spPr>
          <a:xfrm>
            <a:off x="801113" y="3186694"/>
            <a:ext cx="226350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solidFill>
                  <a:schemeClr val="accent2"/>
                </a:solidFill>
              </a:defRPr>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275" name="Google Shape;275;p25"/>
          <p:cNvSpPr txBox="1">
            <a:spLocks noGrp="1"/>
          </p:cNvSpPr>
          <p:nvPr>
            <p:ph type="subTitle" idx="3"/>
          </p:nvPr>
        </p:nvSpPr>
        <p:spPr>
          <a:xfrm>
            <a:off x="6136020" y="1801185"/>
            <a:ext cx="226350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solidFill>
                  <a:schemeClr val="accent1"/>
                </a:solidFill>
              </a:defRPr>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276" name="Google Shape;276;p25"/>
          <p:cNvSpPr txBox="1">
            <a:spLocks noGrp="1"/>
          </p:cNvSpPr>
          <p:nvPr>
            <p:ph type="subTitle" idx="4"/>
          </p:nvPr>
        </p:nvSpPr>
        <p:spPr>
          <a:xfrm>
            <a:off x="3482976" y="1807163"/>
            <a:ext cx="226350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solidFill>
                  <a:schemeClr val="accent2"/>
                </a:solidFill>
              </a:defRPr>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277" name="Google Shape;277;p25"/>
          <p:cNvSpPr txBox="1">
            <a:spLocks noGrp="1"/>
          </p:cNvSpPr>
          <p:nvPr>
            <p:ph type="subTitle" idx="5"/>
          </p:nvPr>
        </p:nvSpPr>
        <p:spPr>
          <a:xfrm>
            <a:off x="3482976" y="3186694"/>
            <a:ext cx="226350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solidFill>
                  <a:schemeClr val="accent1"/>
                </a:solidFill>
              </a:defRPr>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278" name="Google Shape;278;p25"/>
          <p:cNvSpPr txBox="1">
            <a:spLocks noGrp="1"/>
          </p:cNvSpPr>
          <p:nvPr>
            <p:ph type="subTitle" idx="6"/>
          </p:nvPr>
        </p:nvSpPr>
        <p:spPr>
          <a:xfrm>
            <a:off x="6136020" y="3172785"/>
            <a:ext cx="226350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500"/>
              <a:buNone/>
              <a:defRPr sz="1500" b="1">
                <a:solidFill>
                  <a:schemeClr val="accent3"/>
                </a:solidFill>
              </a:defRPr>
            </a:lvl1pPr>
            <a:lvl2pPr lvl="1" algn="l">
              <a:lnSpc>
                <a:spcPct val="115000"/>
              </a:lnSpc>
              <a:spcBef>
                <a:spcPts val="1600"/>
              </a:spcBef>
              <a:spcAft>
                <a:spcPts val="0"/>
              </a:spcAft>
              <a:buSzPts val="1500"/>
              <a:buNone/>
              <a:defRPr sz="1500" b="1"/>
            </a:lvl2pPr>
            <a:lvl3pPr lvl="2" algn="l">
              <a:lnSpc>
                <a:spcPct val="115000"/>
              </a:lnSpc>
              <a:spcBef>
                <a:spcPts val="1600"/>
              </a:spcBef>
              <a:spcAft>
                <a:spcPts val="0"/>
              </a:spcAft>
              <a:buSzPts val="1500"/>
              <a:buNone/>
              <a:defRPr sz="1500" b="1"/>
            </a:lvl3pPr>
            <a:lvl4pPr lvl="3" algn="l">
              <a:lnSpc>
                <a:spcPct val="115000"/>
              </a:lnSpc>
              <a:spcBef>
                <a:spcPts val="1600"/>
              </a:spcBef>
              <a:spcAft>
                <a:spcPts val="0"/>
              </a:spcAft>
              <a:buSzPts val="1500"/>
              <a:buNone/>
              <a:defRPr sz="1500" b="1"/>
            </a:lvl4pPr>
            <a:lvl5pPr lvl="4" algn="l">
              <a:lnSpc>
                <a:spcPct val="115000"/>
              </a:lnSpc>
              <a:spcBef>
                <a:spcPts val="1600"/>
              </a:spcBef>
              <a:spcAft>
                <a:spcPts val="0"/>
              </a:spcAft>
              <a:buSzPts val="1500"/>
              <a:buNone/>
              <a:defRPr sz="1500" b="1"/>
            </a:lvl5pPr>
            <a:lvl6pPr lvl="5" algn="l">
              <a:lnSpc>
                <a:spcPct val="115000"/>
              </a:lnSpc>
              <a:spcBef>
                <a:spcPts val="1600"/>
              </a:spcBef>
              <a:spcAft>
                <a:spcPts val="0"/>
              </a:spcAft>
              <a:buSzPts val="1500"/>
              <a:buNone/>
              <a:defRPr sz="1500" b="1"/>
            </a:lvl6pPr>
            <a:lvl7pPr lvl="6" algn="l">
              <a:lnSpc>
                <a:spcPct val="115000"/>
              </a:lnSpc>
              <a:spcBef>
                <a:spcPts val="1600"/>
              </a:spcBef>
              <a:spcAft>
                <a:spcPts val="0"/>
              </a:spcAft>
              <a:buSzPts val="1500"/>
              <a:buNone/>
              <a:defRPr sz="1500" b="1"/>
            </a:lvl7pPr>
            <a:lvl8pPr lvl="7" algn="l">
              <a:lnSpc>
                <a:spcPct val="115000"/>
              </a:lnSpc>
              <a:spcBef>
                <a:spcPts val="1600"/>
              </a:spcBef>
              <a:spcAft>
                <a:spcPts val="0"/>
              </a:spcAft>
              <a:buSzPts val="1500"/>
              <a:buNone/>
              <a:defRPr sz="1500" b="1"/>
            </a:lvl8pPr>
            <a:lvl9pPr lvl="8" algn="l">
              <a:lnSpc>
                <a:spcPct val="115000"/>
              </a:lnSpc>
              <a:spcBef>
                <a:spcPts val="1600"/>
              </a:spcBef>
              <a:spcAft>
                <a:spcPts val="1600"/>
              </a:spcAft>
              <a:buSzPts val="1500"/>
              <a:buNone/>
              <a:defRPr sz="1500" b="1"/>
            </a:lvl9pPr>
          </a:lstStyle>
          <a:p>
            <a:endParaRPr/>
          </a:p>
        </p:txBody>
      </p:sp>
      <p:sp>
        <p:nvSpPr>
          <p:cNvPr id="279" name="Google Shape;279;p25"/>
          <p:cNvSpPr txBox="1">
            <a:spLocks noGrp="1"/>
          </p:cNvSpPr>
          <p:nvPr>
            <p:ph type="title"/>
          </p:nvPr>
        </p:nvSpPr>
        <p:spPr>
          <a:xfrm>
            <a:off x="540300" y="273581"/>
            <a:ext cx="8183925" cy="5726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000"/>
              <a:buFont typeface="Aldrich"/>
              <a:buNone/>
              <a:defRPr/>
            </a:lvl1pPr>
            <a:lvl2pPr lvl="1"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280" name="Google Shape;280;p25"/>
          <p:cNvSpPr txBox="1">
            <a:spLocks noGrp="1"/>
          </p:cNvSpPr>
          <p:nvPr>
            <p:ph type="body" idx="7"/>
          </p:nvPr>
        </p:nvSpPr>
        <p:spPr>
          <a:xfrm>
            <a:off x="3482976" y="2113800"/>
            <a:ext cx="2263500"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1" name="Google Shape;281;p25"/>
          <p:cNvSpPr txBox="1">
            <a:spLocks noGrp="1"/>
          </p:cNvSpPr>
          <p:nvPr>
            <p:ph type="body" idx="8"/>
          </p:nvPr>
        </p:nvSpPr>
        <p:spPr>
          <a:xfrm>
            <a:off x="6136020" y="3485400"/>
            <a:ext cx="2263500"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2" name="Google Shape;282;p25"/>
          <p:cNvSpPr txBox="1">
            <a:spLocks noGrp="1"/>
          </p:cNvSpPr>
          <p:nvPr>
            <p:ph type="body" idx="9"/>
          </p:nvPr>
        </p:nvSpPr>
        <p:spPr>
          <a:xfrm>
            <a:off x="3482976" y="3485400"/>
            <a:ext cx="2263500"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3" name="Google Shape;283;p25"/>
          <p:cNvSpPr txBox="1">
            <a:spLocks noGrp="1"/>
          </p:cNvSpPr>
          <p:nvPr>
            <p:ph type="body" idx="13"/>
          </p:nvPr>
        </p:nvSpPr>
        <p:spPr>
          <a:xfrm>
            <a:off x="801113" y="2113800"/>
            <a:ext cx="2263500"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4" name="Google Shape;284;p25"/>
          <p:cNvSpPr txBox="1">
            <a:spLocks noGrp="1"/>
          </p:cNvSpPr>
          <p:nvPr>
            <p:ph type="body" idx="14"/>
          </p:nvPr>
        </p:nvSpPr>
        <p:spPr>
          <a:xfrm>
            <a:off x="6136020" y="2113800"/>
            <a:ext cx="2263500"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5" name="Google Shape;285;p25"/>
          <p:cNvSpPr txBox="1">
            <a:spLocks noGrp="1"/>
          </p:cNvSpPr>
          <p:nvPr>
            <p:ph type="body" idx="15"/>
          </p:nvPr>
        </p:nvSpPr>
        <p:spPr>
          <a:xfrm>
            <a:off x="801113" y="3485400"/>
            <a:ext cx="2263500" cy="625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286"/>
        <p:cNvGrpSpPr/>
        <p:nvPr/>
      </p:nvGrpSpPr>
      <p:grpSpPr>
        <a:xfrm>
          <a:off x="0" y="0"/>
          <a:ext cx="0" cy="0"/>
          <a:chOff x="0" y="0"/>
          <a:chExt cx="0" cy="0"/>
        </a:xfrm>
      </p:grpSpPr>
      <p:sp>
        <p:nvSpPr>
          <p:cNvPr id="287" name="Google Shape;287;p26"/>
          <p:cNvSpPr/>
          <p:nvPr/>
        </p:nvSpPr>
        <p:spPr>
          <a:xfrm>
            <a:off x="6013238" y="1726125"/>
            <a:ext cx="2358900" cy="292725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88" name="Google Shape;288;p26"/>
          <p:cNvSpPr/>
          <p:nvPr/>
        </p:nvSpPr>
        <p:spPr>
          <a:xfrm>
            <a:off x="3352613" y="1726125"/>
            <a:ext cx="2358900" cy="292725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89" name="Google Shape;289;p26"/>
          <p:cNvSpPr/>
          <p:nvPr/>
        </p:nvSpPr>
        <p:spPr>
          <a:xfrm>
            <a:off x="691988" y="1726125"/>
            <a:ext cx="2358900" cy="292725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290" name="Google Shape;290;p26"/>
          <p:cNvGrpSpPr/>
          <p:nvPr/>
        </p:nvGrpSpPr>
        <p:grpSpPr>
          <a:xfrm>
            <a:off x="1108350" y="1223644"/>
            <a:ext cx="1561050" cy="1236825"/>
            <a:chOff x="1381925" y="1555325"/>
            <a:chExt cx="2081400" cy="1649100"/>
          </a:xfrm>
        </p:grpSpPr>
        <p:sp>
          <p:nvSpPr>
            <p:cNvPr id="291" name="Google Shape;291;p26"/>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92" name="Google Shape;292;p26"/>
            <p:cNvSpPr/>
            <p:nvPr/>
          </p:nvSpPr>
          <p:spPr>
            <a:xfrm>
              <a:off x="1381925" y="1555325"/>
              <a:ext cx="2081400" cy="1649100"/>
            </a:xfrm>
            <a:prstGeom prst="roundRect">
              <a:avLst>
                <a:gd name="adj" fmla="val 3539"/>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293" name="Google Shape;293;p26"/>
          <p:cNvGrpSpPr/>
          <p:nvPr/>
        </p:nvGrpSpPr>
        <p:grpSpPr>
          <a:xfrm>
            <a:off x="1167128" y="1307350"/>
            <a:ext cx="476460" cy="110700"/>
            <a:chOff x="2147366" y="4139382"/>
            <a:chExt cx="635280" cy="147600"/>
          </a:xfrm>
        </p:grpSpPr>
        <p:sp>
          <p:nvSpPr>
            <p:cNvPr id="294" name="Google Shape;294;p2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95" name="Google Shape;295;p2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96" name="Google Shape;296;p2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297" name="Google Shape;297;p26"/>
          <p:cNvGrpSpPr/>
          <p:nvPr/>
        </p:nvGrpSpPr>
        <p:grpSpPr>
          <a:xfrm>
            <a:off x="3751528" y="1223644"/>
            <a:ext cx="1561050" cy="1236825"/>
            <a:chOff x="5002050" y="1555325"/>
            <a:chExt cx="2081400" cy="1649100"/>
          </a:xfrm>
        </p:grpSpPr>
        <p:sp>
          <p:nvSpPr>
            <p:cNvPr id="298" name="Google Shape;298;p2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99" name="Google Shape;299;p26"/>
            <p:cNvSpPr/>
            <p:nvPr/>
          </p:nvSpPr>
          <p:spPr>
            <a:xfrm>
              <a:off x="5002050" y="1555325"/>
              <a:ext cx="2081400" cy="1649100"/>
            </a:xfrm>
            <a:prstGeom prst="roundRect">
              <a:avLst>
                <a:gd name="adj" fmla="val 3539"/>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300" name="Google Shape;300;p26"/>
          <p:cNvGrpSpPr/>
          <p:nvPr/>
        </p:nvGrpSpPr>
        <p:grpSpPr>
          <a:xfrm>
            <a:off x="6412163" y="1223644"/>
            <a:ext cx="1561050" cy="1236825"/>
            <a:chOff x="8549550" y="1555325"/>
            <a:chExt cx="2081400" cy="1649100"/>
          </a:xfrm>
        </p:grpSpPr>
        <p:sp>
          <p:nvSpPr>
            <p:cNvPr id="301" name="Google Shape;301;p26"/>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02" name="Google Shape;302;p26"/>
            <p:cNvSpPr/>
            <p:nvPr/>
          </p:nvSpPr>
          <p:spPr>
            <a:xfrm>
              <a:off x="8549550" y="1555325"/>
              <a:ext cx="2081400" cy="1649100"/>
            </a:xfrm>
            <a:prstGeom prst="roundRect">
              <a:avLst>
                <a:gd name="adj" fmla="val 3539"/>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303" name="Google Shape;303;p26"/>
          <p:cNvGrpSpPr/>
          <p:nvPr/>
        </p:nvGrpSpPr>
        <p:grpSpPr>
          <a:xfrm>
            <a:off x="3789644" y="1307350"/>
            <a:ext cx="476460" cy="110700"/>
            <a:chOff x="2147366" y="4139382"/>
            <a:chExt cx="635280" cy="147600"/>
          </a:xfrm>
        </p:grpSpPr>
        <p:sp>
          <p:nvSpPr>
            <p:cNvPr id="304" name="Google Shape;304;p2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05" name="Google Shape;305;p2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06" name="Google Shape;306;p2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307" name="Google Shape;307;p26"/>
          <p:cNvGrpSpPr/>
          <p:nvPr/>
        </p:nvGrpSpPr>
        <p:grpSpPr>
          <a:xfrm>
            <a:off x="6469113" y="1307350"/>
            <a:ext cx="476460" cy="110700"/>
            <a:chOff x="2147366" y="4139382"/>
            <a:chExt cx="635280" cy="147600"/>
          </a:xfrm>
        </p:grpSpPr>
        <p:sp>
          <p:nvSpPr>
            <p:cNvPr id="308" name="Google Shape;308;p2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09" name="Google Shape;309;p2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10" name="Google Shape;310;p2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311" name="Google Shape;311;p26"/>
          <p:cNvSpPr txBox="1">
            <a:spLocks noGrp="1"/>
          </p:cNvSpPr>
          <p:nvPr>
            <p:ph type="subTitle" idx="1"/>
          </p:nvPr>
        </p:nvSpPr>
        <p:spPr>
          <a:xfrm>
            <a:off x="891789" y="2672606"/>
            <a:ext cx="19941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b="1">
                <a:solidFill>
                  <a:schemeClr val="accent1"/>
                </a:solidFill>
              </a:defRPr>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312" name="Google Shape;312;p26"/>
          <p:cNvSpPr txBox="1">
            <a:spLocks noGrp="1"/>
          </p:cNvSpPr>
          <p:nvPr>
            <p:ph type="subTitle" idx="2"/>
          </p:nvPr>
        </p:nvSpPr>
        <p:spPr>
          <a:xfrm>
            <a:off x="3534977" y="2672606"/>
            <a:ext cx="19941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b="1">
                <a:solidFill>
                  <a:schemeClr val="accent2"/>
                </a:solidFill>
              </a:defRPr>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313" name="Google Shape;313;p26"/>
          <p:cNvSpPr txBox="1">
            <a:spLocks noGrp="1"/>
          </p:cNvSpPr>
          <p:nvPr>
            <p:ph type="subTitle" idx="3"/>
          </p:nvPr>
        </p:nvSpPr>
        <p:spPr>
          <a:xfrm>
            <a:off x="6178164" y="2672606"/>
            <a:ext cx="1993950"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b="1">
                <a:solidFill>
                  <a:schemeClr val="accent3"/>
                </a:solidFill>
              </a:defRPr>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314" name="Google Shape;314;p26"/>
          <p:cNvSpPr txBox="1">
            <a:spLocks noGrp="1"/>
          </p:cNvSpPr>
          <p:nvPr>
            <p:ph type="title"/>
          </p:nvPr>
        </p:nvSpPr>
        <p:spPr>
          <a:xfrm>
            <a:off x="891788" y="273581"/>
            <a:ext cx="7280550" cy="5726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3000"/>
              <a:buFont typeface="Aldrich"/>
              <a:buNone/>
              <a:defRPr/>
            </a:lvl1pPr>
            <a:lvl2pPr lvl="1"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315" name="Google Shape;315;p26"/>
          <p:cNvSpPr txBox="1">
            <a:spLocks noGrp="1"/>
          </p:cNvSpPr>
          <p:nvPr>
            <p:ph type="body" idx="4"/>
          </p:nvPr>
        </p:nvSpPr>
        <p:spPr>
          <a:xfrm>
            <a:off x="891788" y="3001069"/>
            <a:ext cx="1994175" cy="693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sz="1300"/>
            </a:lvl1pPr>
            <a:lvl2pPr marL="914400" lvl="1" indent="-311150" algn="l">
              <a:lnSpc>
                <a:spcPct val="115000"/>
              </a:lnSpc>
              <a:spcBef>
                <a:spcPts val="1600"/>
              </a:spcBef>
              <a:spcAft>
                <a:spcPts val="0"/>
              </a:spcAft>
              <a:buSzPts val="1300"/>
              <a:buChar char="○"/>
              <a:defRPr sz="1300"/>
            </a:lvl2pPr>
            <a:lvl3pPr marL="1371600" lvl="2" indent="-311150" algn="l">
              <a:lnSpc>
                <a:spcPct val="115000"/>
              </a:lnSpc>
              <a:spcBef>
                <a:spcPts val="1600"/>
              </a:spcBef>
              <a:spcAft>
                <a:spcPts val="0"/>
              </a:spcAft>
              <a:buSzPts val="1300"/>
              <a:buChar char="■"/>
              <a:defRPr sz="1300"/>
            </a:lvl3pPr>
            <a:lvl4pPr marL="1828800" lvl="3" indent="-311150" algn="l">
              <a:lnSpc>
                <a:spcPct val="115000"/>
              </a:lnSpc>
              <a:spcBef>
                <a:spcPts val="1600"/>
              </a:spcBef>
              <a:spcAft>
                <a:spcPts val="0"/>
              </a:spcAft>
              <a:buSzPts val="1300"/>
              <a:buChar char="●"/>
              <a:defRPr sz="1300"/>
            </a:lvl4pPr>
            <a:lvl5pPr marL="2286000" lvl="4" indent="-311150" algn="l">
              <a:lnSpc>
                <a:spcPct val="115000"/>
              </a:lnSpc>
              <a:spcBef>
                <a:spcPts val="1600"/>
              </a:spcBef>
              <a:spcAft>
                <a:spcPts val="0"/>
              </a:spcAft>
              <a:buSzPts val="1300"/>
              <a:buChar char="○"/>
              <a:defRPr sz="1300"/>
            </a:lvl5pPr>
            <a:lvl6pPr marL="2743200" lvl="5" indent="-311150" algn="l">
              <a:lnSpc>
                <a:spcPct val="115000"/>
              </a:lnSpc>
              <a:spcBef>
                <a:spcPts val="1600"/>
              </a:spcBef>
              <a:spcAft>
                <a:spcPts val="0"/>
              </a:spcAft>
              <a:buSzPts val="1300"/>
              <a:buChar char="■"/>
              <a:defRPr sz="1300"/>
            </a:lvl6pPr>
            <a:lvl7pPr marL="3200400" lvl="6" indent="-311150" algn="l">
              <a:lnSpc>
                <a:spcPct val="115000"/>
              </a:lnSpc>
              <a:spcBef>
                <a:spcPts val="1600"/>
              </a:spcBef>
              <a:spcAft>
                <a:spcPts val="0"/>
              </a:spcAft>
              <a:buSzPts val="1300"/>
              <a:buChar char="●"/>
              <a:defRPr sz="1300"/>
            </a:lvl7pPr>
            <a:lvl8pPr marL="3657600" lvl="7" indent="-311150" algn="l">
              <a:lnSpc>
                <a:spcPct val="115000"/>
              </a:lnSpc>
              <a:spcBef>
                <a:spcPts val="1600"/>
              </a:spcBef>
              <a:spcAft>
                <a:spcPts val="0"/>
              </a:spcAft>
              <a:buSzPts val="1300"/>
              <a:buChar char="○"/>
              <a:defRPr sz="1300"/>
            </a:lvl8pPr>
            <a:lvl9pPr marL="4114800" lvl="8" indent="-311150" algn="l">
              <a:lnSpc>
                <a:spcPct val="115000"/>
              </a:lnSpc>
              <a:spcBef>
                <a:spcPts val="1600"/>
              </a:spcBef>
              <a:spcAft>
                <a:spcPts val="1600"/>
              </a:spcAft>
              <a:buSzPts val="1300"/>
              <a:buChar char="■"/>
              <a:defRPr sz="1300"/>
            </a:lvl9pPr>
          </a:lstStyle>
          <a:p>
            <a:endParaRPr/>
          </a:p>
        </p:txBody>
      </p:sp>
      <p:sp>
        <p:nvSpPr>
          <p:cNvPr id="316" name="Google Shape;316;p26"/>
          <p:cNvSpPr txBox="1">
            <a:spLocks noGrp="1"/>
          </p:cNvSpPr>
          <p:nvPr>
            <p:ph type="body" idx="5"/>
          </p:nvPr>
        </p:nvSpPr>
        <p:spPr>
          <a:xfrm>
            <a:off x="3534975" y="2992497"/>
            <a:ext cx="1994175" cy="69255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sz="1300"/>
            </a:lvl1pPr>
            <a:lvl2pPr marL="914400" lvl="1" indent="-311150" algn="l">
              <a:lnSpc>
                <a:spcPct val="115000"/>
              </a:lnSpc>
              <a:spcBef>
                <a:spcPts val="1600"/>
              </a:spcBef>
              <a:spcAft>
                <a:spcPts val="0"/>
              </a:spcAft>
              <a:buSzPts val="1300"/>
              <a:buChar char="○"/>
              <a:defRPr sz="1300"/>
            </a:lvl2pPr>
            <a:lvl3pPr marL="1371600" lvl="2" indent="-311150" algn="l">
              <a:lnSpc>
                <a:spcPct val="115000"/>
              </a:lnSpc>
              <a:spcBef>
                <a:spcPts val="1600"/>
              </a:spcBef>
              <a:spcAft>
                <a:spcPts val="0"/>
              </a:spcAft>
              <a:buSzPts val="1300"/>
              <a:buChar char="■"/>
              <a:defRPr sz="1300"/>
            </a:lvl3pPr>
            <a:lvl4pPr marL="1828800" lvl="3" indent="-311150" algn="l">
              <a:lnSpc>
                <a:spcPct val="115000"/>
              </a:lnSpc>
              <a:spcBef>
                <a:spcPts val="1600"/>
              </a:spcBef>
              <a:spcAft>
                <a:spcPts val="0"/>
              </a:spcAft>
              <a:buSzPts val="1300"/>
              <a:buChar char="●"/>
              <a:defRPr sz="1300"/>
            </a:lvl4pPr>
            <a:lvl5pPr marL="2286000" lvl="4" indent="-311150" algn="l">
              <a:lnSpc>
                <a:spcPct val="115000"/>
              </a:lnSpc>
              <a:spcBef>
                <a:spcPts val="1600"/>
              </a:spcBef>
              <a:spcAft>
                <a:spcPts val="0"/>
              </a:spcAft>
              <a:buSzPts val="1300"/>
              <a:buChar char="○"/>
              <a:defRPr sz="1300"/>
            </a:lvl5pPr>
            <a:lvl6pPr marL="2743200" lvl="5" indent="-311150" algn="l">
              <a:lnSpc>
                <a:spcPct val="115000"/>
              </a:lnSpc>
              <a:spcBef>
                <a:spcPts val="1600"/>
              </a:spcBef>
              <a:spcAft>
                <a:spcPts val="0"/>
              </a:spcAft>
              <a:buSzPts val="1300"/>
              <a:buChar char="■"/>
              <a:defRPr sz="1300"/>
            </a:lvl6pPr>
            <a:lvl7pPr marL="3200400" lvl="6" indent="-311150" algn="l">
              <a:lnSpc>
                <a:spcPct val="115000"/>
              </a:lnSpc>
              <a:spcBef>
                <a:spcPts val="1600"/>
              </a:spcBef>
              <a:spcAft>
                <a:spcPts val="0"/>
              </a:spcAft>
              <a:buSzPts val="1300"/>
              <a:buChar char="●"/>
              <a:defRPr sz="1300"/>
            </a:lvl7pPr>
            <a:lvl8pPr marL="3657600" lvl="7" indent="-311150" algn="l">
              <a:lnSpc>
                <a:spcPct val="115000"/>
              </a:lnSpc>
              <a:spcBef>
                <a:spcPts val="1600"/>
              </a:spcBef>
              <a:spcAft>
                <a:spcPts val="0"/>
              </a:spcAft>
              <a:buSzPts val="1300"/>
              <a:buChar char="○"/>
              <a:defRPr sz="1300"/>
            </a:lvl8pPr>
            <a:lvl9pPr marL="4114800" lvl="8" indent="-311150" algn="l">
              <a:lnSpc>
                <a:spcPct val="115000"/>
              </a:lnSpc>
              <a:spcBef>
                <a:spcPts val="1600"/>
              </a:spcBef>
              <a:spcAft>
                <a:spcPts val="1600"/>
              </a:spcAft>
              <a:buSzPts val="1300"/>
              <a:buChar char="■"/>
              <a:defRPr sz="1300"/>
            </a:lvl9pPr>
          </a:lstStyle>
          <a:p>
            <a:endParaRPr/>
          </a:p>
        </p:txBody>
      </p:sp>
      <p:sp>
        <p:nvSpPr>
          <p:cNvPr id="317" name="Google Shape;317;p26"/>
          <p:cNvSpPr txBox="1">
            <a:spLocks noGrp="1"/>
          </p:cNvSpPr>
          <p:nvPr>
            <p:ph type="body" idx="6"/>
          </p:nvPr>
        </p:nvSpPr>
        <p:spPr>
          <a:xfrm>
            <a:off x="6178163" y="2982575"/>
            <a:ext cx="1994175" cy="69255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sz="1300"/>
            </a:lvl1pPr>
            <a:lvl2pPr marL="914400" lvl="1" indent="-311150" algn="l">
              <a:lnSpc>
                <a:spcPct val="115000"/>
              </a:lnSpc>
              <a:spcBef>
                <a:spcPts val="1600"/>
              </a:spcBef>
              <a:spcAft>
                <a:spcPts val="0"/>
              </a:spcAft>
              <a:buSzPts val="1300"/>
              <a:buChar char="○"/>
              <a:defRPr sz="1300"/>
            </a:lvl2pPr>
            <a:lvl3pPr marL="1371600" lvl="2" indent="-311150" algn="l">
              <a:lnSpc>
                <a:spcPct val="115000"/>
              </a:lnSpc>
              <a:spcBef>
                <a:spcPts val="1600"/>
              </a:spcBef>
              <a:spcAft>
                <a:spcPts val="0"/>
              </a:spcAft>
              <a:buSzPts val="1300"/>
              <a:buChar char="■"/>
              <a:defRPr sz="1300"/>
            </a:lvl3pPr>
            <a:lvl4pPr marL="1828800" lvl="3" indent="-311150" algn="l">
              <a:lnSpc>
                <a:spcPct val="115000"/>
              </a:lnSpc>
              <a:spcBef>
                <a:spcPts val="1600"/>
              </a:spcBef>
              <a:spcAft>
                <a:spcPts val="0"/>
              </a:spcAft>
              <a:buSzPts val="1300"/>
              <a:buChar char="●"/>
              <a:defRPr sz="1300"/>
            </a:lvl4pPr>
            <a:lvl5pPr marL="2286000" lvl="4" indent="-311150" algn="l">
              <a:lnSpc>
                <a:spcPct val="115000"/>
              </a:lnSpc>
              <a:spcBef>
                <a:spcPts val="1600"/>
              </a:spcBef>
              <a:spcAft>
                <a:spcPts val="0"/>
              </a:spcAft>
              <a:buSzPts val="1300"/>
              <a:buChar char="○"/>
              <a:defRPr sz="1300"/>
            </a:lvl5pPr>
            <a:lvl6pPr marL="2743200" lvl="5" indent="-311150" algn="l">
              <a:lnSpc>
                <a:spcPct val="115000"/>
              </a:lnSpc>
              <a:spcBef>
                <a:spcPts val="1600"/>
              </a:spcBef>
              <a:spcAft>
                <a:spcPts val="0"/>
              </a:spcAft>
              <a:buSzPts val="1300"/>
              <a:buChar char="■"/>
              <a:defRPr sz="1300"/>
            </a:lvl6pPr>
            <a:lvl7pPr marL="3200400" lvl="6" indent="-311150" algn="l">
              <a:lnSpc>
                <a:spcPct val="115000"/>
              </a:lnSpc>
              <a:spcBef>
                <a:spcPts val="1600"/>
              </a:spcBef>
              <a:spcAft>
                <a:spcPts val="0"/>
              </a:spcAft>
              <a:buSzPts val="1300"/>
              <a:buChar char="●"/>
              <a:defRPr sz="1300"/>
            </a:lvl7pPr>
            <a:lvl8pPr marL="3657600" lvl="7" indent="-311150" algn="l">
              <a:lnSpc>
                <a:spcPct val="115000"/>
              </a:lnSpc>
              <a:spcBef>
                <a:spcPts val="1600"/>
              </a:spcBef>
              <a:spcAft>
                <a:spcPts val="0"/>
              </a:spcAft>
              <a:buSzPts val="1300"/>
              <a:buChar char="○"/>
              <a:defRPr sz="1300"/>
            </a:lvl8pPr>
            <a:lvl9pPr marL="4114800" lvl="8" indent="-311150" algn="l">
              <a:lnSpc>
                <a:spcPct val="115000"/>
              </a:lnSpc>
              <a:spcBef>
                <a:spcPts val="1600"/>
              </a:spcBef>
              <a:spcAft>
                <a:spcPts val="1600"/>
              </a:spcAft>
              <a:buSzPts val="1300"/>
              <a:buChar char="■"/>
              <a:defRPr sz="13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318"/>
        <p:cNvGrpSpPr/>
        <p:nvPr/>
      </p:nvGrpSpPr>
      <p:grpSpPr>
        <a:xfrm>
          <a:off x="0" y="0"/>
          <a:ext cx="0" cy="0"/>
          <a:chOff x="0" y="0"/>
          <a:chExt cx="0" cy="0"/>
        </a:xfrm>
      </p:grpSpPr>
      <p:sp>
        <p:nvSpPr>
          <p:cNvPr id="319" name="Google Shape;319;p27"/>
          <p:cNvSpPr/>
          <p:nvPr/>
        </p:nvSpPr>
        <p:spPr>
          <a:xfrm>
            <a:off x="268406" y="254925"/>
            <a:ext cx="8058375" cy="4478850"/>
          </a:xfrm>
          <a:prstGeom prst="roundRect">
            <a:avLst>
              <a:gd name="adj" fmla="val 1957"/>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320" name="Google Shape;320;p27"/>
          <p:cNvGrpSpPr/>
          <p:nvPr/>
        </p:nvGrpSpPr>
        <p:grpSpPr>
          <a:xfrm>
            <a:off x="6163199" y="1255983"/>
            <a:ext cx="2722159" cy="3728656"/>
            <a:chOff x="5002050" y="1555325"/>
            <a:chExt cx="2081400" cy="1649100"/>
          </a:xfrm>
        </p:grpSpPr>
        <p:sp>
          <p:nvSpPr>
            <p:cNvPr id="321" name="Google Shape;321;p27"/>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22" name="Google Shape;322;p27"/>
            <p:cNvSpPr/>
            <p:nvPr/>
          </p:nvSpPr>
          <p:spPr>
            <a:xfrm>
              <a:off x="5002050" y="1555325"/>
              <a:ext cx="2081400" cy="1649100"/>
            </a:xfrm>
            <a:prstGeom prst="roundRect">
              <a:avLst>
                <a:gd name="adj" fmla="val 3539"/>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323" name="Google Shape;323;p27"/>
          <p:cNvGrpSpPr/>
          <p:nvPr/>
        </p:nvGrpSpPr>
        <p:grpSpPr>
          <a:xfrm>
            <a:off x="341753" y="334338"/>
            <a:ext cx="476460" cy="110700"/>
            <a:chOff x="2147366" y="4139382"/>
            <a:chExt cx="635280" cy="147600"/>
          </a:xfrm>
        </p:grpSpPr>
        <p:sp>
          <p:nvSpPr>
            <p:cNvPr id="324" name="Google Shape;324;p27"/>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25" name="Google Shape;325;p27"/>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26" name="Google Shape;326;p27"/>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327" name="Google Shape;327;p27"/>
          <p:cNvGrpSpPr/>
          <p:nvPr/>
        </p:nvGrpSpPr>
        <p:grpSpPr>
          <a:xfrm>
            <a:off x="6249935" y="1322875"/>
            <a:ext cx="476460" cy="110700"/>
            <a:chOff x="2147366" y="4139382"/>
            <a:chExt cx="635280" cy="147600"/>
          </a:xfrm>
        </p:grpSpPr>
        <p:sp>
          <p:nvSpPr>
            <p:cNvPr id="328" name="Google Shape;328;p27"/>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29" name="Google Shape;329;p27"/>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30" name="Google Shape;330;p27"/>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331" name="Google Shape;331;p27"/>
          <p:cNvSpPr txBox="1">
            <a:spLocks noGrp="1"/>
          </p:cNvSpPr>
          <p:nvPr>
            <p:ph type="subTitle" idx="1"/>
          </p:nvPr>
        </p:nvSpPr>
        <p:spPr>
          <a:xfrm>
            <a:off x="6341025" y="1583231"/>
            <a:ext cx="242325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b="1">
                <a:solidFill>
                  <a:schemeClr val="accent1"/>
                </a:solidFill>
              </a:defRPr>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332" name="Google Shape;332;p27"/>
          <p:cNvSpPr txBox="1">
            <a:spLocks noGrp="1"/>
          </p:cNvSpPr>
          <p:nvPr>
            <p:ph type="subTitle" idx="2"/>
          </p:nvPr>
        </p:nvSpPr>
        <p:spPr>
          <a:xfrm>
            <a:off x="6341025" y="3248518"/>
            <a:ext cx="2423250" cy="45517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b="1">
                <a:solidFill>
                  <a:schemeClr val="accent3"/>
                </a:solidFill>
              </a:defRPr>
            </a:lvl1pPr>
            <a:lvl2pPr lvl="1" algn="l">
              <a:lnSpc>
                <a:spcPct val="115000"/>
              </a:lnSpc>
              <a:spcBef>
                <a:spcPts val="1600"/>
              </a:spcBef>
              <a:spcAft>
                <a:spcPts val="0"/>
              </a:spcAft>
              <a:buSzPts val="1400"/>
              <a:buNone/>
              <a:defRPr sz="1400" b="1"/>
            </a:lvl2pPr>
            <a:lvl3pPr lvl="2" algn="l">
              <a:lnSpc>
                <a:spcPct val="115000"/>
              </a:lnSpc>
              <a:spcBef>
                <a:spcPts val="1600"/>
              </a:spcBef>
              <a:spcAft>
                <a:spcPts val="0"/>
              </a:spcAft>
              <a:buSzPts val="1400"/>
              <a:buNone/>
              <a:defRPr sz="1400" b="1"/>
            </a:lvl3pPr>
            <a:lvl4pPr lvl="3" algn="l">
              <a:lnSpc>
                <a:spcPct val="115000"/>
              </a:lnSpc>
              <a:spcBef>
                <a:spcPts val="1600"/>
              </a:spcBef>
              <a:spcAft>
                <a:spcPts val="0"/>
              </a:spcAft>
              <a:buSzPts val="1400"/>
              <a:buNone/>
              <a:defRPr sz="1400" b="1"/>
            </a:lvl4pPr>
            <a:lvl5pPr lvl="4" algn="l">
              <a:lnSpc>
                <a:spcPct val="115000"/>
              </a:lnSpc>
              <a:spcBef>
                <a:spcPts val="1600"/>
              </a:spcBef>
              <a:spcAft>
                <a:spcPts val="0"/>
              </a:spcAft>
              <a:buSzPts val="1400"/>
              <a:buNone/>
              <a:defRPr sz="1400" b="1"/>
            </a:lvl5pPr>
            <a:lvl6pPr lvl="5" algn="l">
              <a:lnSpc>
                <a:spcPct val="115000"/>
              </a:lnSpc>
              <a:spcBef>
                <a:spcPts val="1600"/>
              </a:spcBef>
              <a:spcAft>
                <a:spcPts val="0"/>
              </a:spcAft>
              <a:buSzPts val="1400"/>
              <a:buNone/>
              <a:defRPr sz="1400" b="1"/>
            </a:lvl6pPr>
            <a:lvl7pPr lvl="6" algn="l">
              <a:lnSpc>
                <a:spcPct val="115000"/>
              </a:lnSpc>
              <a:spcBef>
                <a:spcPts val="1600"/>
              </a:spcBef>
              <a:spcAft>
                <a:spcPts val="0"/>
              </a:spcAft>
              <a:buSzPts val="1400"/>
              <a:buNone/>
              <a:defRPr sz="1400" b="1"/>
            </a:lvl7pPr>
            <a:lvl8pPr lvl="7" algn="l">
              <a:lnSpc>
                <a:spcPct val="115000"/>
              </a:lnSpc>
              <a:spcBef>
                <a:spcPts val="1600"/>
              </a:spcBef>
              <a:spcAft>
                <a:spcPts val="0"/>
              </a:spcAft>
              <a:buSzPts val="1400"/>
              <a:buNone/>
              <a:defRPr sz="1400" b="1"/>
            </a:lvl8pPr>
            <a:lvl9pPr lvl="8" algn="l">
              <a:lnSpc>
                <a:spcPct val="115000"/>
              </a:lnSpc>
              <a:spcBef>
                <a:spcPts val="1600"/>
              </a:spcBef>
              <a:spcAft>
                <a:spcPts val="1600"/>
              </a:spcAft>
              <a:buSzPts val="1400"/>
              <a:buNone/>
              <a:defRPr sz="1400" b="1"/>
            </a:lvl9pPr>
          </a:lstStyle>
          <a:p>
            <a:endParaRPr/>
          </a:p>
        </p:txBody>
      </p:sp>
      <p:sp>
        <p:nvSpPr>
          <p:cNvPr id="333" name="Google Shape;333;p27"/>
          <p:cNvSpPr txBox="1">
            <a:spLocks noGrp="1"/>
          </p:cNvSpPr>
          <p:nvPr>
            <p:ph type="title"/>
          </p:nvPr>
        </p:nvSpPr>
        <p:spPr>
          <a:xfrm>
            <a:off x="426000" y="445031"/>
            <a:ext cx="7764075" cy="5726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3000"/>
              <a:buFont typeface="Aldrich"/>
              <a:buNone/>
              <a:defRPr/>
            </a:lvl1pPr>
            <a:lvl2pPr lvl="1"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334" name="Google Shape;334;p27"/>
          <p:cNvSpPr txBox="1">
            <a:spLocks noGrp="1"/>
          </p:cNvSpPr>
          <p:nvPr>
            <p:ph type="body" idx="3"/>
          </p:nvPr>
        </p:nvSpPr>
        <p:spPr>
          <a:xfrm>
            <a:off x="6341025" y="1910231"/>
            <a:ext cx="2423250" cy="116505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SzPts val="1100"/>
              <a:buChar char="●"/>
              <a:defRPr sz="1100"/>
            </a:lvl1pPr>
            <a:lvl2pPr marL="914400" lvl="1" indent="-298450" algn="l">
              <a:lnSpc>
                <a:spcPct val="100000"/>
              </a:lnSpc>
              <a:spcBef>
                <a:spcPts val="0"/>
              </a:spcBef>
              <a:spcAft>
                <a:spcPts val="0"/>
              </a:spcAft>
              <a:buSzPts val="1100"/>
              <a:buChar char="○"/>
              <a:defRPr sz="1100"/>
            </a:lvl2pPr>
            <a:lvl3pPr marL="1371600" lvl="2" indent="-298450" algn="l">
              <a:lnSpc>
                <a:spcPct val="100000"/>
              </a:lnSpc>
              <a:spcBef>
                <a:spcPts val="0"/>
              </a:spcBef>
              <a:spcAft>
                <a:spcPts val="0"/>
              </a:spcAft>
              <a:buSzPts val="1100"/>
              <a:buChar char="■"/>
              <a:defRPr sz="1100"/>
            </a:lvl3pPr>
            <a:lvl4pPr marL="1828800" lvl="3" indent="-298450" algn="l">
              <a:lnSpc>
                <a:spcPct val="100000"/>
              </a:lnSpc>
              <a:spcBef>
                <a:spcPts val="0"/>
              </a:spcBef>
              <a:spcAft>
                <a:spcPts val="0"/>
              </a:spcAft>
              <a:buSzPts val="1100"/>
              <a:buChar char="●"/>
              <a:defRPr sz="1100"/>
            </a:lvl4pPr>
            <a:lvl5pPr marL="2286000" lvl="4" indent="-298450" algn="l">
              <a:lnSpc>
                <a:spcPct val="100000"/>
              </a:lnSpc>
              <a:spcBef>
                <a:spcPts val="0"/>
              </a:spcBef>
              <a:spcAft>
                <a:spcPts val="0"/>
              </a:spcAft>
              <a:buSzPts val="1100"/>
              <a:buChar char="○"/>
              <a:defRPr sz="1100"/>
            </a:lvl5pPr>
            <a:lvl6pPr marL="2743200" lvl="5" indent="-298450" algn="l">
              <a:lnSpc>
                <a:spcPct val="100000"/>
              </a:lnSpc>
              <a:spcBef>
                <a:spcPts val="0"/>
              </a:spcBef>
              <a:spcAft>
                <a:spcPts val="0"/>
              </a:spcAft>
              <a:buSzPts val="1100"/>
              <a:buChar char="■"/>
              <a:defRPr sz="1100"/>
            </a:lvl6pPr>
            <a:lvl7pPr marL="3200400" lvl="6" indent="-298450" algn="l">
              <a:lnSpc>
                <a:spcPct val="100000"/>
              </a:lnSpc>
              <a:spcBef>
                <a:spcPts val="0"/>
              </a:spcBef>
              <a:spcAft>
                <a:spcPts val="0"/>
              </a:spcAft>
              <a:buSzPts val="1100"/>
              <a:buChar char="●"/>
              <a:defRPr sz="1100"/>
            </a:lvl7pPr>
            <a:lvl8pPr marL="3657600" lvl="7" indent="-298450" algn="l">
              <a:lnSpc>
                <a:spcPct val="100000"/>
              </a:lnSpc>
              <a:spcBef>
                <a:spcPts val="0"/>
              </a:spcBef>
              <a:spcAft>
                <a:spcPts val="0"/>
              </a:spcAft>
              <a:buSzPts val="1100"/>
              <a:buChar char="○"/>
              <a:defRPr sz="1100"/>
            </a:lvl8pPr>
            <a:lvl9pPr marL="4114800" lvl="8" indent="-298450" algn="l">
              <a:lnSpc>
                <a:spcPct val="100000"/>
              </a:lnSpc>
              <a:spcBef>
                <a:spcPts val="0"/>
              </a:spcBef>
              <a:spcAft>
                <a:spcPts val="0"/>
              </a:spcAft>
              <a:buSzPts val="1100"/>
              <a:buChar char="■"/>
              <a:defRPr sz="1100"/>
            </a:lvl9pPr>
          </a:lstStyle>
          <a:p>
            <a:endParaRPr/>
          </a:p>
        </p:txBody>
      </p:sp>
      <p:sp>
        <p:nvSpPr>
          <p:cNvPr id="335" name="Google Shape;335;p27"/>
          <p:cNvSpPr txBox="1">
            <a:spLocks noGrp="1"/>
          </p:cNvSpPr>
          <p:nvPr>
            <p:ph type="body" idx="4"/>
          </p:nvPr>
        </p:nvSpPr>
        <p:spPr>
          <a:xfrm>
            <a:off x="6341025" y="3551475"/>
            <a:ext cx="2423250" cy="116505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SzPts val="1100"/>
              <a:buChar char="●"/>
              <a:defRPr sz="1100"/>
            </a:lvl1pPr>
            <a:lvl2pPr marL="914400" lvl="1" indent="-298450" algn="l">
              <a:lnSpc>
                <a:spcPct val="100000"/>
              </a:lnSpc>
              <a:spcBef>
                <a:spcPts val="0"/>
              </a:spcBef>
              <a:spcAft>
                <a:spcPts val="0"/>
              </a:spcAft>
              <a:buSzPts val="1100"/>
              <a:buChar char="○"/>
              <a:defRPr sz="1100"/>
            </a:lvl2pPr>
            <a:lvl3pPr marL="1371600" lvl="2" indent="-298450" algn="l">
              <a:lnSpc>
                <a:spcPct val="100000"/>
              </a:lnSpc>
              <a:spcBef>
                <a:spcPts val="0"/>
              </a:spcBef>
              <a:spcAft>
                <a:spcPts val="0"/>
              </a:spcAft>
              <a:buSzPts val="1100"/>
              <a:buChar char="■"/>
              <a:defRPr sz="1100"/>
            </a:lvl3pPr>
            <a:lvl4pPr marL="1828800" lvl="3" indent="-298450" algn="l">
              <a:lnSpc>
                <a:spcPct val="100000"/>
              </a:lnSpc>
              <a:spcBef>
                <a:spcPts val="0"/>
              </a:spcBef>
              <a:spcAft>
                <a:spcPts val="0"/>
              </a:spcAft>
              <a:buSzPts val="1100"/>
              <a:buChar char="●"/>
              <a:defRPr sz="1100"/>
            </a:lvl4pPr>
            <a:lvl5pPr marL="2286000" lvl="4" indent="-298450" algn="l">
              <a:lnSpc>
                <a:spcPct val="100000"/>
              </a:lnSpc>
              <a:spcBef>
                <a:spcPts val="0"/>
              </a:spcBef>
              <a:spcAft>
                <a:spcPts val="0"/>
              </a:spcAft>
              <a:buSzPts val="1100"/>
              <a:buChar char="○"/>
              <a:defRPr sz="1100"/>
            </a:lvl5pPr>
            <a:lvl6pPr marL="2743200" lvl="5" indent="-298450" algn="l">
              <a:lnSpc>
                <a:spcPct val="100000"/>
              </a:lnSpc>
              <a:spcBef>
                <a:spcPts val="0"/>
              </a:spcBef>
              <a:spcAft>
                <a:spcPts val="0"/>
              </a:spcAft>
              <a:buSzPts val="1100"/>
              <a:buChar char="■"/>
              <a:defRPr sz="1100"/>
            </a:lvl6pPr>
            <a:lvl7pPr marL="3200400" lvl="6" indent="-298450" algn="l">
              <a:lnSpc>
                <a:spcPct val="100000"/>
              </a:lnSpc>
              <a:spcBef>
                <a:spcPts val="0"/>
              </a:spcBef>
              <a:spcAft>
                <a:spcPts val="0"/>
              </a:spcAft>
              <a:buSzPts val="1100"/>
              <a:buChar char="●"/>
              <a:defRPr sz="1100"/>
            </a:lvl7pPr>
            <a:lvl8pPr marL="3657600" lvl="7" indent="-298450" algn="l">
              <a:lnSpc>
                <a:spcPct val="100000"/>
              </a:lnSpc>
              <a:spcBef>
                <a:spcPts val="0"/>
              </a:spcBef>
              <a:spcAft>
                <a:spcPts val="0"/>
              </a:spcAft>
              <a:buSzPts val="1100"/>
              <a:buChar char="○"/>
              <a:defRPr sz="1100"/>
            </a:lvl8pPr>
            <a:lvl9pPr marL="4114800" lvl="8" indent="-298450" algn="l">
              <a:lnSpc>
                <a:spcPct val="100000"/>
              </a:lnSpc>
              <a:spcBef>
                <a:spcPts val="0"/>
              </a:spcBef>
              <a:spcAft>
                <a:spcPts val="0"/>
              </a:spcAft>
              <a:buSzPts val="1100"/>
              <a:buChar char="■"/>
              <a:defRPr sz="1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336"/>
        <p:cNvGrpSpPr/>
        <p:nvPr/>
      </p:nvGrpSpPr>
      <p:grpSpPr>
        <a:xfrm>
          <a:off x="0" y="0"/>
          <a:ext cx="0" cy="0"/>
          <a:chOff x="0" y="0"/>
          <a:chExt cx="0" cy="0"/>
        </a:xfrm>
      </p:grpSpPr>
      <p:sp>
        <p:nvSpPr>
          <p:cNvPr id="337" name="Google Shape;337;p28"/>
          <p:cNvSpPr/>
          <p:nvPr/>
        </p:nvSpPr>
        <p:spPr>
          <a:xfrm>
            <a:off x="7316663" y="1513219"/>
            <a:ext cx="1658925" cy="26961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338" name="Google Shape;338;p28"/>
          <p:cNvGrpSpPr/>
          <p:nvPr/>
        </p:nvGrpSpPr>
        <p:grpSpPr>
          <a:xfrm>
            <a:off x="7422710" y="1610744"/>
            <a:ext cx="476460" cy="110700"/>
            <a:chOff x="2147366" y="4139382"/>
            <a:chExt cx="635280" cy="147600"/>
          </a:xfrm>
        </p:grpSpPr>
        <p:sp>
          <p:nvSpPr>
            <p:cNvPr id="339" name="Google Shape;339;p28"/>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40" name="Google Shape;340;p28"/>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41" name="Google Shape;341;p28"/>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342" name="Google Shape;342;p28"/>
          <p:cNvGrpSpPr/>
          <p:nvPr/>
        </p:nvGrpSpPr>
        <p:grpSpPr>
          <a:xfrm>
            <a:off x="5529598" y="1513219"/>
            <a:ext cx="1658925" cy="2696175"/>
            <a:chOff x="7395788" y="2017625"/>
            <a:chExt cx="2211900" cy="3594900"/>
          </a:xfrm>
        </p:grpSpPr>
        <p:sp>
          <p:nvSpPr>
            <p:cNvPr id="343" name="Google Shape;343;p28"/>
            <p:cNvSpPr/>
            <p:nvPr/>
          </p:nvSpPr>
          <p:spPr>
            <a:xfrm>
              <a:off x="7395788" y="2017625"/>
              <a:ext cx="2211900" cy="35949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44" name="Google Shape;344;p28"/>
            <p:cNvSpPr/>
            <p:nvPr/>
          </p:nvSpPr>
          <p:spPr>
            <a:xfrm>
              <a:off x="7395788" y="2017625"/>
              <a:ext cx="2211900" cy="3594900"/>
            </a:xfrm>
            <a:prstGeom prst="roundRect">
              <a:avLst>
                <a:gd name="adj" fmla="val 3539"/>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345" name="Google Shape;345;p28"/>
          <p:cNvSpPr/>
          <p:nvPr/>
        </p:nvSpPr>
        <p:spPr>
          <a:xfrm>
            <a:off x="3742533" y="1513219"/>
            <a:ext cx="1658925" cy="26961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346" name="Google Shape;346;p28"/>
          <p:cNvGrpSpPr/>
          <p:nvPr/>
        </p:nvGrpSpPr>
        <p:grpSpPr>
          <a:xfrm>
            <a:off x="5622035" y="1598425"/>
            <a:ext cx="476460" cy="110700"/>
            <a:chOff x="2147366" y="4139382"/>
            <a:chExt cx="635280" cy="147600"/>
          </a:xfrm>
        </p:grpSpPr>
        <p:sp>
          <p:nvSpPr>
            <p:cNvPr id="347" name="Google Shape;347;p28"/>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48" name="Google Shape;348;p28"/>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49" name="Google Shape;349;p28"/>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350" name="Google Shape;350;p28"/>
          <p:cNvGrpSpPr/>
          <p:nvPr/>
        </p:nvGrpSpPr>
        <p:grpSpPr>
          <a:xfrm>
            <a:off x="3848585" y="1610744"/>
            <a:ext cx="476460" cy="110700"/>
            <a:chOff x="2147366" y="4139382"/>
            <a:chExt cx="635280" cy="147600"/>
          </a:xfrm>
        </p:grpSpPr>
        <p:sp>
          <p:nvSpPr>
            <p:cNvPr id="351" name="Google Shape;351;p28"/>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52" name="Google Shape;352;p28"/>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53" name="Google Shape;353;p28"/>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354" name="Google Shape;354;p28"/>
          <p:cNvGrpSpPr/>
          <p:nvPr/>
        </p:nvGrpSpPr>
        <p:grpSpPr>
          <a:xfrm>
            <a:off x="1955468" y="1513219"/>
            <a:ext cx="1658925" cy="2696175"/>
            <a:chOff x="2630275" y="2017625"/>
            <a:chExt cx="2211900" cy="3594900"/>
          </a:xfrm>
        </p:grpSpPr>
        <p:sp>
          <p:nvSpPr>
            <p:cNvPr id="355" name="Google Shape;355;p28"/>
            <p:cNvSpPr/>
            <p:nvPr/>
          </p:nvSpPr>
          <p:spPr>
            <a:xfrm>
              <a:off x="2630275" y="2017625"/>
              <a:ext cx="2211900" cy="35949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56" name="Google Shape;356;p28"/>
            <p:cNvSpPr/>
            <p:nvPr/>
          </p:nvSpPr>
          <p:spPr>
            <a:xfrm>
              <a:off x="2630275" y="2017625"/>
              <a:ext cx="2211900" cy="3594900"/>
            </a:xfrm>
            <a:prstGeom prst="roundRect">
              <a:avLst>
                <a:gd name="adj" fmla="val 3539"/>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357" name="Google Shape;357;p28"/>
          <p:cNvSpPr/>
          <p:nvPr/>
        </p:nvSpPr>
        <p:spPr>
          <a:xfrm>
            <a:off x="168403" y="1513219"/>
            <a:ext cx="1658925" cy="26961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358" name="Google Shape;358;p28"/>
          <p:cNvGrpSpPr/>
          <p:nvPr/>
        </p:nvGrpSpPr>
        <p:grpSpPr>
          <a:xfrm>
            <a:off x="2047900" y="1598425"/>
            <a:ext cx="476460" cy="110700"/>
            <a:chOff x="2147366" y="4139382"/>
            <a:chExt cx="635280" cy="147600"/>
          </a:xfrm>
        </p:grpSpPr>
        <p:sp>
          <p:nvSpPr>
            <p:cNvPr id="359" name="Google Shape;359;p28"/>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60" name="Google Shape;360;p28"/>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61" name="Google Shape;361;p28"/>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362" name="Google Shape;362;p28"/>
          <p:cNvGrpSpPr/>
          <p:nvPr/>
        </p:nvGrpSpPr>
        <p:grpSpPr>
          <a:xfrm>
            <a:off x="274450" y="1610744"/>
            <a:ext cx="476460" cy="110700"/>
            <a:chOff x="2147366" y="4139382"/>
            <a:chExt cx="635280" cy="147600"/>
          </a:xfrm>
        </p:grpSpPr>
        <p:sp>
          <p:nvSpPr>
            <p:cNvPr id="363" name="Google Shape;363;p28"/>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64" name="Google Shape;364;p28"/>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65" name="Google Shape;365;p28"/>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366" name="Google Shape;366;p28"/>
          <p:cNvSpPr txBox="1">
            <a:spLocks noGrp="1"/>
          </p:cNvSpPr>
          <p:nvPr>
            <p:ph type="subTitle" idx="1"/>
          </p:nvPr>
        </p:nvSpPr>
        <p:spPr>
          <a:xfrm>
            <a:off x="237347" y="1924631"/>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solidFill>
                  <a:schemeClr val="accent1"/>
                </a:solidFill>
              </a:defRPr>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367" name="Google Shape;367;p28"/>
          <p:cNvSpPr txBox="1">
            <a:spLocks noGrp="1"/>
          </p:cNvSpPr>
          <p:nvPr>
            <p:ph type="subTitle" idx="2"/>
          </p:nvPr>
        </p:nvSpPr>
        <p:spPr>
          <a:xfrm>
            <a:off x="2030111" y="1924631"/>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solidFill>
                  <a:schemeClr val="accent2"/>
                </a:solidFill>
              </a:defRPr>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368" name="Google Shape;368;p28"/>
          <p:cNvSpPr txBox="1">
            <a:spLocks noGrp="1"/>
          </p:cNvSpPr>
          <p:nvPr>
            <p:ph type="subTitle" idx="3"/>
          </p:nvPr>
        </p:nvSpPr>
        <p:spPr>
          <a:xfrm>
            <a:off x="3822875" y="1924631"/>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solidFill>
                  <a:schemeClr val="accent3"/>
                </a:solidFill>
              </a:defRPr>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369" name="Google Shape;369;p28"/>
          <p:cNvSpPr txBox="1">
            <a:spLocks noGrp="1"/>
          </p:cNvSpPr>
          <p:nvPr>
            <p:ph type="subTitle" idx="4"/>
          </p:nvPr>
        </p:nvSpPr>
        <p:spPr>
          <a:xfrm>
            <a:off x="5615638" y="1924631"/>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solidFill>
                  <a:schemeClr val="accent2"/>
                </a:solidFill>
              </a:defRPr>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370" name="Google Shape;370;p28"/>
          <p:cNvSpPr txBox="1">
            <a:spLocks noGrp="1"/>
          </p:cNvSpPr>
          <p:nvPr>
            <p:ph type="subTitle" idx="5"/>
          </p:nvPr>
        </p:nvSpPr>
        <p:spPr>
          <a:xfrm>
            <a:off x="7408402" y="1927285"/>
            <a:ext cx="1498275" cy="455175"/>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700"/>
              <a:buNone/>
              <a:defRPr sz="1700" b="1">
                <a:solidFill>
                  <a:schemeClr val="accent1"/>
                </a:solidFill>
              </a:defRPr>
            </a:lvl1pPr>
            <a:lvl2pPr lvl="1" algn="ctr">
              <a:lnSpc>
                <a:spcPct val="115000"/>
              </a:lnSpc>
              <a:spcBef>
                <a:spcPts val="1600"/>
              </a:spcBef>
              <a:spcAft>
                <a:spcPts val="0"/>
              </a:spcAft>
              <a:buSzPts val="1700"/>
              <a:buNone/>
              <a:defRPr sz="1700" b="1"/>
            </a:lvl2pPr>
            <a:lvl3pPr lvl="2" algn="ctr">
              <a:lnSpc>
                <a:spcPct val="115000"/>
              </a:lnSpc>
              <a:spcBef>
                <a:spcPts val="1600"/>
              </a:spcBef>
              <a:spcAft>
                <a:spcPts val="0"/>
              </a:spcAft>
              <a:buSzPts val="1700"/>
              <a:buNone/>
              <a:defRPr sz="1700" b="1"/>
            </a:lvl3pPr>
            <a:lvl4pPr lvl="3" algn="ctr">
              <a:lnSpc>
                <a:spcPct val="115000"/>
              </a:lnSpc>
              <a:spcBef>
                <a:spcPts val="1600"/>
              </a:spcBef>
              <a:spcAft>
                <a:spcPts val="0"/>
              </a:spcAft>
              <a:buSzPts val="1700"/>
              <a:buNone/>
              <a:defRPr sz="1700" b="1"/>
            </a:lvl4pPr>
            <a:lvl5pPr lvl="4" algn="ctr">
              <a:lnSpc>
                <a:spcPct val="115000"/>
              </a:lnSpc>
              <a:spcBef>
                <a:spcPts val="1600"/>
              </a:spcBef>
              <a:spcAft>
                <a:spcPts val="0"/>
              </a:spcAft>
              <a:buSzPts val="1700"/>
              <a:buNone/>
              <a:defRPr sz="1700" b="1"/>
            </a:lvl5pPr>
            <a:lvl6pPr lvl="5" algn="ctr">
              <a:lnSpc>
                <a:spcPct val="115000"/>
              </a:lnSpc>
              <a:spcBef>
                <a:spcPts val="1600"/>
              </a:spcBef>
              <a:spcAft>
                <a:spcPts val="0"/>
              </a:spcAft>
              <a:buSzPts val="1700"/>
              <a:buNone/>
              <a:defRPr sz="1700" b="1"/>
            </a:lvl6pPr>
            <a:lvl7pPr lvl="6" algn="ctr">
              <a:lnSpc>
                <a:spcPct val="115000"/>
              </a:lnSpc>
              <a:spcBef>
                <a:spcPts val="1600"/>
              </a:spcBef>
              <a:spcAft>
                <a:spcPts val="0"/>
              </a:spcAft>
              <a:buSzPts val="1700"/>
              <a:buNone/>
              <a:defRPr sz="1700" b="1"/>
            </a:lvl7pPr>
            <a:lvl8pPr lvl="7" algn="ctr">
              <a:lnSpc>
                <a:spcPct val="115000"/>
              </a:lnSpc>
              <a:spcBef>
                <a:spcPts val="1600"/>
              </a:spcBef>
              <a:spcAft>
                <a:spcPts val="0"/>
              </a:spcAft>
              <a:buSzPts val="1700"/>
              <a:buNone/>
              <a:defRPr sz="1700" b="1"/>
            </a:lvl8pPr>
            <a:lvl9pPr lvl="8" algn="ctr">
              <a:lnSpc>
                <a:spcPct val="115000"/>
              </a:lnSpc>
              <a:spcBef>
                <a:spcPts val="1600"/>
              </a:spcBef>
              <a:spcAft>
                <a:spcPts val="1600"/>
              </a:spcAft>
              <a:buSzPts val="1700"/>
              <a:buNone/>
              <a:defRPr sz="1700" b="1"/>
            </a:lvl9pPr>
          </a:lstStyle>
          <a:p>
            <a:endParaRPr/>
          </a:p>
        </p:txBody>
      </p:sp>
      <p:sp>
        <p:nvSpPr>
          <p:cNvPr id="371" name="Google Shape;371;p28"/>
          <p:cNvSpPr txBox="1">
            <a:spLocks noGrp="1"/>
          </p:cNvSpPr>
          <p:nvPr>
            <p:ph type="title"/>
          </p:nvPr>
        </p:nvSpPr>
        <p:spPr>
          <a:xfrm>
            <a:off x="311700" y="445025"/>
            <a:ext cx="8520525" cy="5726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3000"/>
              <a:buFont typeface="Aldrich"/>
              <a:buNone/>
              <a:defRPr/>
            </a:lvl1pPr>
            <a:lvl2pPr lvl="1"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ct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372" name="Google Shape;372;p28"/>
          <p:cNvSpPr txBox="1">
            <a:spLocks noGrp="1"/>
          </p:cNvSpPr>
          <p:nvPr>
            <p:ph type="body" idx="6"/>
          </p:nvPr>
        </p:nvSpPr>
        <p:spPr>
          <a:xfrm>
            <a:off x="237347" y="2388000"/>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3" name="Google Shape;373;p28"/>
          <p:cNvSpPr txBox="1">
            <a:spLocks noGrp="1"/>
          </p:cNvSpPr>
          <p:nvPr>
            <p:ph type="body" idx="7"/>
          </p:nvPr>
        </p:nvSpPr>
        <p:spPr>
          <a:xfrm>
            <a:off x="2030110" y="2388000"/>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4" name="Google Shape;374;p28"/>
          <p:cNvSpPr txBox="1">
            <a:spLocks noGrp="1"/>
          </p:cNvSpPr>
          <p:nvPr>
            <p:ph type="body" idx="8"/>
          </p:nvPr>
        </p:nvSpPr>
        <p:spPr>
          <a:xfrm>
            <a:off x="3822872" y="2388000"/>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5" name="Google Shape;375;p28"/>
          <p:cNvSpPr txBox="1">
            <a:spLocks noGrp="1"/>
          </p:cNvSpPr>
          <p:nvPr>
            <p:ph type="body" idx="9"/>
          </p:nvPr>
        </p:nvSpPr>
        <p:spPr>
          <a:xfrm>
            <a:off x="5615635" y="2388000"/>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6" name="Google Shape;376;p28"/>
          <p:cNvSpPr txBox="1">
            <a:spLocks noGrp="1"/>
          </p:cNvSpPr>
          <p:nvPr>
            <p:ph type="body" idx="13"/>
          </p:nvPr>
        </p:nvSpPr>
        <p:spPr>
          <a:xfrm>
            <a:off x="7408397" y="2390653"/>
            <a:ext cx="1498275" cy="17475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377"/>
        <p:cNvGrpSpPr/>
        <p:nvPr/>
      </p:nvGrpSpPr>
      <p:grpSpPr>
        <a:xfrm>
          <a:off x="0" y="0"/>
          <a:ext cx="0" cy="0"/>
          <a:chOff x="0" y="0"/>
          <a:chExt cx="0" cy="0"/>
        </a:xfrm>
      </p:grpSpPr>
      <p:sp>
        <p:nvSpPr>
          <p:cNvPr id="378" name="Google Shape;378;p29"/>
          <p:cNvSpPr/>
          <p:nvPr/>
        </p:nvSpPr>
        <p:spPr>
          <a:xfrm>
            <a:off x="452494" y="645863"/>
            <a:ext cx="5197950" cy="35088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379" name="Google Shape;379;p29"/>
          <p:cNvGrpSpPr/>
          <p:nvPr/>
        </p:nvGrpSpPr>
        <p:grpSpPr>
          <a:xfrm>
            <a:off x="554247" y="728444"/>
            <a:ext cx="476460" cy="110700"/>
            <a:chOff x="2147366" y="4139382"/>
            <a:chExt cx="635280" cy="147600"/>
          </a:xfrm>
        </p:grpSpPr>
        <p:sp>
          <p:nvSpPr>
            <p:cNvPr id="380" name="Google Shape;380;p29"/>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81" name="Google Shape;381;p29"/>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82" name="Google Shape;382;p29"/>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383" name="Google Shape;383;p29"/>
          <p:cNvSpPr txBox="1">
            <a:spLocks noGrp="1"/>
          </p:cNvSpPr>
          <p:nvPr>
            <p:ph type="title"/>
          </p:nvPr>
        </p:nvSpPr>
        <p:spPr>
          <a:xfrm>
            <a:off x="657394" y="1213219"/>
            <a:ext cx="4186125" cy="1480275"/>
          </a:xfrm>
          <a:prstGeom prst="rect">
            <a:avLst/>
          </a:prstGeom>
          <a:noFill/>
          <a:ln>
            <a:noFill/>
          </a:ln>
        </p:spPr>
        <p:txBody>
          <a:bodyPr spcFirstLastPara="1" wrap="square" lIns="91425" tIns="91425" rIns="91425" bIns="91425" anchor="t" anchorCtr="0">
            <a:noAutofit/>
          </a:bodyPr>
          <a:lstStyle>
            <a:lvl1pPr marR="0" lvl="0" algn="r">
              <a:lnSpc>
                <a:spcPct val="80000"/>
              </a:lnSpc>
              <a:spcBef>
                <a:spcPts val="0"/>
              </a:spcBef>
              <a:spcAft>
                <a:spcPts val="0"/>
              </a:spcAft>
              <a:buClr>
                <a:schemeClr val="dk1"/>
              </a:buClr>
              <a:buSzPts val="3000"/>
              <a:buFont typeface="Aldrich"/>
              <a:buNone/>
              <a:defRPr/>
            </a:lvl1pPr>
            <a:lvl2pPr lvl="1" algn="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r">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384" name="Google Shape;384;p29"/>
          <p:cNvSpPr txBox="1">
            <a:spLocks noGrp="1"/>
          </p:cNvSpPr>
          <p:nvPr>
            <p:ph type="body" idx="1"/>
          </p:nvPr>
        </p:nvSpPr>
        <p:spPr>
          <a:xfrm>
            <a:off x="657394" y="2693513"/>
            <a:ext cx="4186125" cy="1276875"/>
          </a:xfrm>
          <a:prstGeom prst="rect">
            <a:avLst/>
          </a:prstGeom>
          <a:noFill/>
          <a:ln>
            <a:noFill/>
          </a:ln>
        </p:spPr>
        <p:txBody>
          <a:bodyPr spcFirstLastPara="1" wrap="square" lIns="91425" tIns="91425" rIns="91425" bIns="91425" anchor="t" anchorCtr="0">
            <a:noAutofit/>
          </a:bodyPr>
          <a:lstStyle>
            <a:lvl1pPr marL="457200" lvl="0" indent="-317500" algn="r">
              <a:lnSpc>
                <a:spcPct val="115000"/>
              </a:lnSpc>
              <a:spcBef>
                <a:spcPts val="0"/>
              </a:spcBef>
              <a:spcAft>
                <a:spcPts val="0"/>
              </a:spcAft>
              <a:buSzPts val="1400"/>
              <a:buChar char="●"/>
              <a:defRPr/>
            </a:lvl1pPr>
            <a:lvl2pPr marL="914400" lvl="1" indent="-317500" algn="r">
              <a:lnSpc>
                <a:spcPct val="115000"/>
              </a:lnSpc>
              <a:spcBef>
                <a:spcPts val="1600"/>
              </a:spcBef>
              <a:spcAft>
                <a:spcPts val="0"/>
              </a:spcAft>
              <a:buSzPts val="1400"/>
              <a:buChar char="○"/>
              <a:defRPr/>
            </a:lvl2pPr>
            <a:lvl3pPr marL="1371600" lvl="2" indent="-317500" algn="r">
              <a:lnSpc>
                <a:spcPct val="115000"/>
              </a:lnSpc>
              <a:spcBef>
                <a:spcPts val="1600"/>
              </a:spcBef>
              <a:spcAft>
                <a:spcPts val="0"/>
              </a:spcAft>
              <a:buSzPts val="1400"/>
              <a:buChar char="■"/>
              <a:defRPr/>
            </a:lvl3pPr>
            <a:lvl4pPr marL="1828800" lvl="3" indent="-317500" algn="r">
              <a:lnSpc>
                <a:spcPct val="115000"/>
              </a:lnSpc>
              <a:spcBef>
                <a:spcPts val="1600"/>
              </a:spcBef>
              <a:spcAft>
                <a:spcPts val="0"/>
              </a:spcAft>
              <a:buSzPts val="1400"/>
              <a:buChar char="●"/>
              <a:defRPr/>
            </a:lvl4pPr>
            <a:lvl5pPr marL="2286000" lvl="4" indent="-317500" algn="r">
              <a:lnSpc>
                <a:spcPct val="115000"/>
              </a:lnSpc>
              <a:spcBef>
                <a:spcPts val="1600"/>
              </a:spcBef>
              <a:spcAft>
                <a:spcPts val="0"/>
              </a:spcAft>
              <a:buSzPts val="1400"/>
              <a:buChar char="○"/>
              <a:defRPr/>
            </a:lvl5pPr>
            <a:lvl6pPr marL="2743200" lvl="5" indent="-317500" algn="r">
              <a:lnSpc>
                <a:spcPct val="115000"/>
              </a:lnSpc>
              <a:spcBef>
                <a:spcPts val="1600"/>
              </a:spcBef>
              <a:spcAft>
                <a:spcPts val="0"/>
              </a:spcAft>
              <a:buSzPts val="1400"/>
              <a:buChar char="■"/>
              <a:defRPr/>
            </a:lvl6pPr>
            <a:lvl7pPr marL="3200400" lvl="6" indent="-317500" algn="r">
              <a:lnSpc>
                <a:spcPct val="115000"/>
              </a:lnSpc>
              <a:spcBef>
                <a:spcPts val="1600"/>
              </a:spcBef>
              <a:spcAft>
                <a:spcPts val="0"/>
              </a:spcAft>
              <a:buSzPts val="1400"/>
              <a:buChar char="●"/>
              <a:defRPr/>
            </a:lvl7pPr>
            <a:lvl8pPr marL="3657600" lvl="7" indent="-317500" algn="r">
              <a:lnSpc>
                <a:spcPct val="115000"/>
              </a:lnSpc>
              <a:spcBef>
                <a:spcPts val="1600"/>
              </a:spcBef>
              <a:spcAft>
                <a:spcPts val="0"/>
              </a:spcAft>
              <a:buSzPts val="1400"/>
              <a:buChar char="○"/>
              <a:defRPr/>
            </a:lvl8pPr>
            <a:lvl9pPr marL="4114800" lvl="8" indent="-317500" algn="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85"/>
        <p:cNvGrpSpPr/>
        <p:nvPr/>
      </p:nvGrpSpPr>
      <p:grpSpPr>
        <a:xfrm>
          <a:off x="0" y="0"/>
          <a:ext cx="0" cy="0"/>
          <a:chOff x="0" y="0"/>
          <a:chExt cx="0" cy="0"/>
        </a:xfrm>
      </p:grpSpPr>
      <p:sp>
        <p:nvSpPr>
          <p:cNvPr id="386" name="Google Shape;386;p30"/>
          <p:cNvSpPr/>
          <p:nvPr/>
        </p:nvSpPr>
        <p:spPr>
          <a:xfrm>
            <a:off x="3481444" y="645863"/>
            <a:ext cx="5197950" cy="35088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387" name="Google Shape;387;p30"/>
          <p:cNvGrpSpPr/>
          <p:nvPr/>
        </p:nvGrpSpPr>
        <p:grpSpPr>
          <a:xfrm>
            <a:off x="3583197" y="728444"/>
            <a:ext cx="476460" cy="110700"/>
            <a:chOff x="2147366" y="4139382"/>
            <a:chExt cx="635280" cy="147600"/>
          </a:xfrm>
        </p:grpSpPr>
        <p:sp>
          <p:nvSpPr>
            <p:cNvPr id="388" name="Google Shape;388;p30"/>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89" name="Google Shape;389;p30"/>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90" name="Google Shape;390;p30"/>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391" name="Google Shape;391;p30"/>
          <p:cNvSpPr txBox="1">
            <a:spLocks noGrp="1"/>
          </p:cNvSpPr>
          <p:nvPr>
            <p:ph type="title"/>
          </p:nvPr>
        </p:nvSpPr>
        <p:spPr>
          <a:xfrm>
            <a:off x="3975000" y="1134300"/>
            <a:ext cx="2873475" cy="137925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3000"/>
              <a:buFont typeface="Aldrich"/>
              <a:buNone/>
              <a:defRPr/>
            </a:lvl1pPr>
            <a:lvl2pPr lvl="1"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392" name="Google Shape;392;p30"/>
          <p:cNvSpPr txBox="1">
            <a:spLocks noGrp="1"/>
          </p:cNvSpPr>
          <p:nvPr>
            <p:ph type="body" idx="1"/>
          </p:nvPr>
        </p:nvSpPr>
        <p:spPr>
          <a:xfrm>
            <a:off x="3975066" y="2513438"/>
            <a:ext cx="4186125" cy="1276875"/>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93"/>
        <p:cNvGrpSpPr/>
        <p:nvPr/>
      </p:nvGrpSpPr>
      <p:grpSpPr>
        <a:xfrm>
          <a:off x="0" y="0"/>
          <a:ext cx="0" cy="0"/>
          <a:chOff x="0" y="0"/>
          <a:chExt cx="0" cy="0"/>
        </a:xfrm>
      </p:grpSpPr>
      <p:sp>
        <p:nvSpPr>
          <p:cNvPr id="394" name="Google Shape;394;p31"/>
          <p:cNvSpPr/>
          <p:nvPr/>
        </p:nvSpPr>
        <p:spPr>
          <a:xfrm>
            <a:off x="852544" y="817313"/>
            <a:ext cx="5197950" cy="3508875"/>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395" name="Google Shape;395;p31"/>
          <p:cNvGrpSpPr/>
          <p:nvPr/>
        </p:nvGrpSpPr>
        <p:grpSpPr>
          <a:xfrm>
            <a:off x="954297" y="899894"/>
            <a:ext cx="476460" cy="110700"/>
            <a:chOff x="2147366" y="4139382"/>
            <a:chExt cx="635280" cy="147600"/>
          </a:xfrm>
        </p:grpSpPr>
        <p:sp>
          <p:nvSpPr>
            <p:cNvPr id="396" name="Google Shape;396;p31"/>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97" name="Google Shape;397;p31"/>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398" name="Google Shape;398;p31"/>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399" name="Google Shape;399;p31"/>
          <p:cNvSpPr/>
          <p:nvPr/>
        </p:nvSpPr>
        <p:spPr>
          <a:xfrm>
            <a:off x="5301881" y="1665994"/>
            <a:ext cx="2961000" cy="2187675"/>
          </a:xfrm>
          <a:prstGeom prst="roundRect">
            <a:avLst>
              <a:gd name="adj" fmla="val 6604"/>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400" name="Google Shape;400;p31"/>
          <p:cNvSpPr/>
          <p:nvPr/>
        </p:nvSpPr>
        <p:spPr>
          <a:xfrm>
            <a:off x="5301881" y="1665994"/>
            <a:ext cx="2961000" cy="2187675"/>
          </a:xfrm>
          <a:prstGeom prst="roundRect">
            <a:avLst>
              <a:gd name="adj" fmla="val 6604"/>
            </a:avLst>
          </a:prstGeom>
          <a:solidFill>
            <a:srgbClr val="000000">
              <a:alpha val="12941"/>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nvGrpSpPr>
          <p:cNvPr id="401" name="Google Shape;401;p31"/>
          <p:cNvGrpSpPr/>
          <p:nvPr/>
        </p:nvGrpSpPr>
        <p:grpSpPr>
          <a:xfrm>
            <a:off x="5432210" y="1748575"/>
            <a:ext cx="476460" cy="110700"/>
            <a:chOff x="2147366" y="4139382"/>
            <a:chExt cx="635280" cy="147600"/>
          </a:xfrm>
        </p:grpSpPr>
        <p:sp>
          <p:nvSpPr>
            <p:cNvPr id="402" name="Google Shape;402;p31"/>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403" name="Google Shape;403;p31"/>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404" name="Google Shape;404;p31"/>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sp>
        <p:nvSpPr>
          <p:cNvPr id="405" name="Google Shape;405;p31"/>
          <p:cNvSpPr txBox="1">
            <a:spLocks noGrp="1"/>
          </p:cNvSpPr>
          <p:nvPr>
            <p:ph type="subTitle" idx="1"/>
          </p:nvPr>
        </p:nvSpPr>
        <p:spPr>
          <a:xfrm>
            <a:off x="1124475" y="3062006"/>
            <a:ext cx="4405050" cy="538425"/>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sz="1600" b="1"/>
            </a:lvl1pPr>
            <a:lvl2pPr lvl="1" algn="l">
              <a:lnSpc>
                <a:spcPct val="115000"/>
              </a:lnSpc>
              <a:spcBef>
                <a:spcPts val="1600"/>
              </a:spcBef>
              <a:spcAft>
                <a:spcPts val="0"/>
              </a:spcAft>
              <a:buSzPts val="1600"/>
              <a:buNone/>
              <a:defRPr sz="1600" b="1"/>
            </a:lvl2pPr>
            <a:lvl3pPr lvl="2" algn="l">
              <a:lnSpc>
                <a:spcPct val="115000"/>
              </a:lnSpc>
              <a:spcBef>
                <a:spcPts val="1600"/>
              </a:spcBef>
              <a:spcAft>
                <a:spcPts val="0"/>
              </a:spcAft>
              <a:buSzPts val="1600"/>
              <a:buNone/>
              <a:defRPr sz="1600" b="1"/>
            </a:lvl3pPr>
            <a:lvl4pPr lvl="3" algn="l">
              <a:lnSpc>
                <a:spcPct val="115000"/>
              </a:lnSpc>
              <a:spcBef>
                <a:spcPts val="1600"/>
              </a:spcBef>
              <a:spcAft>
                <a:spcPts val="0"/>
              </a:spcAft>
              <a:buSzPts val="1600"/>
              <a:buNone/>
              <a:defRPr sz="1600" b="1"/>
            </a:lvl4pPr>
            <a:lvl5pPr lvl="4" algn="l">
              <a:lnSpc>
                <a:spcPct val="115000"/>
              </a:lnSpc>
              <a:spcBef>
                <a:spcPts val="1600"/>
              </a:spcBef>
              <a:spcAft>
                <a:spcPts val="0"/>
              </a:spcAft>
              <a:buSzPts val="1600"/>
              <a:buNone/>
              <a:defRPr sz="1600" b="1"/>
            </a:lvl5pPr>
            <a:lvl6pPr lvl="5" algn="l">
              <a:lnSpc>
                <a:spcPct val="115000"/>
              </a:lnSpc>
              <a:spcBef>
                <a:spcPts val="1600"/>
              </a:spcBef>
              <a:spcAft>
                <a:spcPts val="0"/>
              </a:spcAft>
              <a:buSzPts val="1600"/>
              <a:buNone/>
              <a:defRPr sz="1600" b="1"/>
            </a:lvl6pPr>
            <a:lvl7pPr lvl="6" algn="l">
              <a:lnSpc>
                <a:spcPct val="115000"/>
              </a:lnSpc>
              <a:spcBef>
                <a:spcPts val="1600"/>
              </a:spcBef>
              <a:spcAft>
                <a:spcPts val="0"/>
              </a:spcAft>
              <a:buSzPts val="1600"/>
              <a:buNone/>
              <a:defRPr sz="1600" b="1"/>
            </a:lvl7pPr>
            <a:lvl8pPr lvl="7" algn="l">
              <a:lnSpc>
                <a:spcPct val="115000"/>
              </a:lnSpc>
              <a:spcBef>
                <a:spcPts val="1600"/>
              </a:spcBef>
              <a:spcAft>
                <a:spcPts val="0"/>
              </a:spcAft>
              <a:buSzPts val="1600"/>
              <a:buNone/>
              <a:defRPr sz="1600" b="1"/>
            </a:lvl8pPr>
            <a:lvl9pPr lvl="8" algn="l">
              <a:lnSpc>
                <a:spcPct val="115000"/>
              </a:lnSpc>
              <a:spcBef>
                <a:spcPts val="1600"/>
              </a:spcBef>
              <a:spcAft>
                <a:spcPts val="1600"/>
              </a:spcAft>
              <a:buSzPts val="1600"/>
              <a:buNone/>
              <a:defRPr sz="1600" b="1"/>
            </a:lvl9pPr>
          </a:lstStyle>
          <a:p>
            <a:endParaRPr/>
          </a:p>
        </p:txBody>
      </p:sp>
      <p:sp>
        <p:nvSpPr>
          <p:cNvPr id="406" name="Google Shape;406;p31"/>
          <p:cNvSpPr txBox="1">
            <a:spLocks noGrp="1"/>
          </p:cNvSpPr>
          <p:nvPr>
            <p:ph type="title"/>
          </p:nvPr>
        </p:nvSpPr>
        <p:spPr>
          <a:xfrm>
            <a:off x="1124475" y="1167806"/>
            <a:ext cx="4405050" cy="1834650"/>
          </a:xfrm>
          <a:prstGeom prst="rect">
            <a:avLst/>
          </a:prstGeom>
          <a:noFill/>
          <a:ln>
            <a:noFill/>
          </a:ln>
        </p:spPr>
        <p:txBody>
          <a:bodyPr spcFirstLastPara="1" wrap="square" lIns="91425" tIns="91425" rIns="91425" bIns="91425" anchor="b" anchorCtr="0">
            <a:noAutofit/>
          </a:bodyPr>
          <a:lstStyle>
            <a:lvl1pPr marR="0" lvl="0" algn="l">
              <a:lnSpc>
                <a:spcPct val="80000"/>
              </a:lnSpc>
              <a:spcBef>
                <a:spcPts val="0"/>
              </a:spcBef>
              <a:spcAft>
                <a:spcPts val="0"/>
              </a:spcAft>
              <a:buClr>
                <a:schemeClr val="dk1"/>
              </a:buClr>
              <a:buSzPts val="5300"/>
              <a:buFont typeface="Aldrich"/>
              <a:buNone/>
              <a:defRPr sz="5300"/>
            </a:lvl1pPr>
            <a:lvl2pPr lvl="1"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407" name="Google Shape;407;p31"/>
          <p:cNvSpPr txBox="1">
            <a:spLocks noGrp="1"/>
          </p:cNvSpPr>
          <p:nvPr>
            <p:ph type="body" idx="2"/>
          </p:nvPr>
        </p:nvSpPr>
        <p:spPr>
          <a:xfrm>
            <a:off x="5529525" y="2260800"/>
            <a:ext cx="2375775" cy="801225"/>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408"/>
        <p:cNvGrpSpPr/>
        <p:nvPr/>
      </p:nvGrpSpPr>
      <p:grpSpPr>
        <a:xfrm>
          <a:off x="0" y="0"/>
          <a:ext cx="0" cy="0"/>
          <a:chOff x="0" y="0"/>
          <a:chExt cx="0" cy="0"/>
        </a:xfrm>
      </p:grpSpPr>
      <p:sp>
        <p:nvSpPr>
          <p:cNvPr id="409" name="Google Shape;409;p32"/>
          <p:cNvSpPr txBox="1">
            <a:spLocks noGrp="1"/>
          </p:cNvSpPr>
          <p:nvPr>
            <p:ph type="title"/>
          </p:nvPr>
        </p:nvSpPr>
        <p:spPr>
          <a:xfrm>
            <a:off x="311738" y="315829"/>
            <a:ext cx="8520525" cy="92295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3800"/>
              <a:buNone/>
              <a:defRPr sz="38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410"/>
        <p:cNvGrpSpPr/>
        <p:nvPr/>
      </p:nvGrpSpPr>
      <p:grpSpPr>
        <a:xfrm>
          <a:off x="0" y="0"/>
          <a:ext cx="0" cy="0"/>
          <a:chOff x="0" y="0"/>
          <a:chExt cx="0" cy="0"/>
        </a:xfrm>
      </p:grpSpPr>
      <p:grpSp>
        <p:nvGrpSpPr>
          <p:cNvPr id="411" name="Google Shape;411;p33"/>
          <p:cNvGrpSpPr/>
          <p:nvPr/>
        </p:nvGrpSpPr>
        <p:grpSpPr>
          <a:xfrm>
            <a:off x="0" y="0"/>
            <a:ext cx="9144000" cy="5143500"/>
            <a:chOff x="0" y="0"/>
            <a:chExt cx="12192000" cy="6858000"/>
          </a:xfrm>
        </p:grpSpPr>
        <p:sp>
          <p:nvSpPr>
            <p:cNvPr id="412" name="Google Shape;412;p33"/>
            <p:cNvSpPr/>
            <p:nvPr/>
          </p:nvSpPr>
          <p:spPr>
            <a:xfrm>
              <a:off x="0" y="0"/>
              <a:ext cx="12192000" cy="6858000"/>
            </a:xfrm>
            <a:prstGeom prst="rect">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13" name="Google Shape;413;p33"/>
            <p:cNvSpPr txBox="1"/>
            <p:nvPr/>
          </p:nvSpPr>
          <p:spPr>
            <a:xfrm>
              <a:off x="463500" y="2858061"/>
              <a:ext cx="8956500" cy="2442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700"/>
                <a:buFont typeface="Arial"/>
                <a:buNone/>
              </a:pPr>
              <a:r>
                <a:rPr lang="en" sz="2700" b="1" i="0" u="none" strike="noStrike" cap="none">
                  <a:solidFill>
                    <a:srgbClr val="3F3F3F"/>
                  </a:solidFill>
                  <a:latin typeface="Poppins"/>
                  <a:ea typeface="Poppins"/>
                  <a:cs typeface="Poppins"/>
                  <a:sym typeface="Poppins"/>
                </a:rPr>
                <a:t>Free </a:t>
              </a:r>
              <a:r>
                <a:rPr lang="en" sz="2700" b="0" i="0" u="none" strike="noStrike" cap="none">
                  <a:solidFill>
                    <a:srgbClr val="3F3F3F"/>
                  </a:solidFill>
                  <a:latin typeface="Poppins"/>
                  <a:ea typeface="Poppins"/>
                  <a:cs typeface="Poppins"/>
                  <a:sym typeface="Poppins"/>
                </a:rPr>
                <a:t>themes and templates for </a:t>
              </a:r>
              <a:r>
                <a:rPr lang="en" sz="2700" b="1" i="0" u="none" strike="noStrike" cap="none">
                  <a:solidFill>
                    <a:srgbClr val="3F3F3F"/>
                  </a:solidFill>
                  <a:latin typeface="Poppins"/>
                  <a:ea typeface="Poppins"/>
                  <a:cs typeface="Poppins"/>
                  <a:sym typeface="Poppins"/>
                </a:rPr>
                <a:t>Google Slides</a:t>
              </a:r>
              <a:r>
                <a:rPr lang="en" sz="2700" b="0" i="0" u="none" strike="noStrike" cap="none">
                  <a:solidFill>
                    <a:srgbClr val="3F3F3F"/>
                  </a:solidFill>
                  <a:latin typeface="Poppins"/>
                  <a:ea typeface="Poppins"/>
                  <a:cs typeface="Poppins"/>
                  <a:sym typeface="Poppins"/>
                </a:rPr>
                <a:t> or </a:t>
              </a:r>
              <a:r>
                <a:rPr lang="en" sz="2700" b="1" i="0" u="none" strike="noStrike" cap="none">
                  <a:solidFill>
                    <a:srgbClr val="3F3F3F"/>
                  </a:solidFill>
                  <a:latin typeface="Poppins"/>
                  <a:ea typeface="Poppins"/>
                  <a:cs typeface="Poppins"/>
                  <a:sym typeface="Poppins"/>
                </a:rPr>
                <a:t>PowerPoint</a:t>
              </a:r>
              <a:endParaRPr sz="2700" b="1" i="0" u="none" strike="noStrike" cap="none">
                <a:solidFill>
                  <a:srgbClr val="3F3F3F"/>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a:solidFill>
                  <a:srgbClr val="3F3F3F"/>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2700"/>
                <a:buFont typeface="Arial"/>
                <a:buNone/>
              </a:pPr>
              <a:endParaRPr sz="2700" b="1" i="0" u="none" strike="noStrike" cap="none">
                <a:solidFill>
                  <a:srgbClr val="3F3F3F"/>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2300"/>
                <a:buFont typeface="Arial"/>
                <a:buNone/>
              </a:pPr>
              <a:r>
                <a:rPr lang="en" sz="2300" b="1" i="0" u="none" strike="noStrike" cap="none">
                  <a:solidFill>
                    <a:srgbClr val="FFCB25"/>
                  </a:solidFill>
                  <a:latin typeface="Poppins"/>
                  <a:ea typeface="Poppins"/>
                  <a:cs typeface="Poppins"/>
                  <a:sym typeface="Poppins"/>
                </a:rPr>
                <a:t>NOT to be sold as is or modified!</a:t>
              </a:r>
              <a:endParaRPr sz="2300" b="1" i="0" u="none" strike="noStrike" cap="none">
                <a:solidFill>
                  <a:srgbClr val="FFCB25"/>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3F3F3F"/>
                  </a:solidFill>
                  <a:latin typeface="Poppins"/>
                  <a:ea typeface="Poppins"/>
                  <a:cs typeface="Poppins"/>
                  <a:sym typeface="Poppins"/>
                </a:rPr>
                <a:t>Read </a:t>
              </a:r>
              <a:r>
                <a:rPr lang="en" sz="2000" b="0" i="0" u="sng" strike="noStrike" cap="none">
                  <a:solidFill>
                    <a:schemeClr val="hlink"/>
                  </a:solidFill>
                  <a:latin typeface="Poppins"/>
                  <a:ea typeface="Poppins"/>
                  <a:cs typeface="Poppins"/>
                  <a:sym typeface="Poppins"/>
                  <a:hlinkClick r:id="rId2"/>
                </a:rPr>
                <a:t>FAQ</a:t>
              </a:r>
              <a:r>
                <a:rPr lang="en" sz="3300" b="1" i="0" u="none" strike="noStrike" cap="none">
                  <a:solidFill>
                    <a:srgbClr val="FFCB25"/>
                  </a:solidFill>
                  <a:latin typeface="Poppins"/>
                  <a:ea typeface="Poppins"/>
                  <a:cs typeface="Poppins"/>
                  <a:sym typeface="Poppins"/>
                </a:rPr>
                <a:t> </a:t>
              </a:r>
              <a:r>
                <a:rPr lang="en" sz="2000" b="0" i="0" u="none" strike="noStrike" cap="none">
                  <a:solidFill>
                    <a:srgbClr val="3F3F3F"/>
                  </a:solidFill>
                  <a:latin typeface="Poppins"/>
                  <a:ea typeface="Poppins"/>
                  <a:cs typeface="Poppins"/>
                  <a:sym typeface="Poppins"/>
                </a:rPr>
                <a:t>on slidesmania.com</a:t>
              </a:r>
              <a:endParaRPr sz="2000" b="0" i="0" u="none" strike="noStrike" cap="none">
                <a:solidFill>
                  <a:srgbClr val="3F3F3F"/>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3F3F3F"/>
                  </a:solidFill>
                  <a:latin typeface="Poppins"/>
                  <a:ea typeface="Poppins"/>
                  <a:cs typeface="Poppins"/>
                  <a:sym typeface="Poppins"/>
                </a:rPr>
                <a:t>Do not remove the slidesmania.com text on the sides.</a:t>
              </a:r>
              <a:endParaRPr sz="1500" b="0" i="0" u="none" strike="noStrike" cap="none">
                <a:solidFill>
                  <a:srgbClr val="3F3F3F"/>
                </a:solidFill>
                <a:latin typeface="Poppins"/>
                <a:ea typeface="Poppins"/>
                <a:cs typeface="Poppins"/>
                <a:sym typeface="Poppins"/>
              </a:endParaRPr>
            </a:p>
          </p:txBody>
        </p:sp>
        <p:cxnSp>
          <p:nvCxnSpPr>
            <p:cNvPr id="414" name="Google Shape;414;p33"/>
            <p:cNvCxnSpPr/>
            <p:nvPr/>
          </p:nvCxnSpPr>
          <p:spPr>
            <a:xfrm>
              <a:off x="10423367" y="5688858"/>
              <a:ext cx="1495200" cy="12900"/>
            </a:xfrm>
            <a:prstGeom prst="straightConnector1">
              <a:avLst/>
            </a:prstGeom>
            <a:noFill/>
            <a:ln w="38100" cap="flat" cmpd="sng">
              <a:solidFill>
                <a:srgbClr val="FFCB25"/>
              </a:solidFill>
              <a:prstDash val="solid"/>
              <a:round/>
              <a:headEnd type="none" w="sm" len="sm"/>
              <a:tailEnd type="none" w="sm" len="sm"/>
            </a:ln>
          </p:spPr>
        </p:cxnSp>
        <p:pic>
          <p:nvPicPr>
            <p:cNvPr id="415" name="Google Shape;415;p33">
              <a:hlinkClick r:id="rId3"/>
            </p:cNvPr>
            <p:cNvPicPr preferRelativeResize="0"/>
            <p:nvPr/>
          </p:nvPicPr>
          <p:blipFill rotWithShape="1">
            <a:blip r:embed="rId4">
              <a:alphaModFix/>
            </a:blip>
            <a:srcRect/>
            <a:stretch/>
          </p:blipFill>
          <p:spPr>
            <a:xfrm>
              <a:off x="8982558" y="5912306"/>
              <a:ext cx="713232" cy="637863"/>
            </a:xfrm>
            <a:prstGeom prst="rect">
              <a:avLst/>
            </a:prstGeom>
            <a:noFill/>
            <a:ln>
              <a:noFill/>
            </a:ln>
          </p:spPr>
        </p:pic>
        <p:pic>
          <p:nvPicPr>
            <p:cNvPr id="416" name="Google Shape;416;p33">
              <a:hlinkClick r:id="rId5"/>
            </p:cNvPr>
            <p:cNvPicPr preferRelativeResize="0"/>
            <p:nvPr/>
          </p:nvPicPr>
          <p:blipFill rotWithShape="1">
            <a:blip r:embed="rId6">
              <a:alphaModFix/>
            </a:blip>
            <a:srcRect/>
            <a:stretch/>
          </p:blipFill>
          <p:spPr>
            <a:xfrm>
              <a:off x="9764428" y="5916798"/>
              <a:ext cx="708660" cy="628879"/>
            </a:xfrm>
            <a:prstGeom prst="rect">
              <a:avLst/>
            </a:prstGeom>
            <a:noFill/>
            <a:ln>
              <a:noFill/>
            </a:ln>
          </p:spPr>
        </p:pic>
        <p:pic>
          <p:nvPicPr>
            <p:cNvPr id="417" name="Google Shape;417;p33">
              <a:hlinkClick r:id="rId7"/>
            </p:cNvPr>
            <p:cNvPicPr preferRelativeResize="0"/>
            <p:nvPr/>
          </p:nvPicPr>
          <p:blipFill rotWithShape="1">
            <a:blip r:embed="rId8">
              <a:alphaModFix/>
            </a:blip>
            <a:srcRect/>
            <a:stretch/>
          </p:blipFill>
          <p:spPr>
            <a:xfrm>
              <a:off x="10541715" y="5905569"/>
              <a:ext cx="612648" cy="624387"/>
            </a:xfrm>
            <a:prstGeom prst="rect">
              <a:avLst/>
            </a:prstGeom>
            <a:noFill/>
            <a:ln>
              <a:noFill/>
            </a:ln>
          </p:spPr>
        </p:pic>
        <p:pic>
          <p:nvPicPr>
            <p:cNvPr id="418" name="Google Shape;418;p33">
              <a:hlinkClick r:id="rId9"/>
            </p:cNvPr>
            <p:cNvPicPr preferRelativeResize="0"/>
            <p:nvPr/>
          </p:nvPicPr>
          <p:blipFill rotWithShape="1">
            <a:blip r:embed="rId10">
              <a:alphaModFix/>
            </a:blip>
            <a:srcRect/>
            <a:stretch/>
          </p:blipFill>
          <p:spPr>
            <a:xfrm>
              <a:off x="11219049" y="5916799"/>
              <a:ext cx="699516" cy="601927"/>
            </a:xfrm>
            <a:prstGeom prst="rect">
              <a:avLst/>
            </a:prstGeom>
            <a:noFill/>
            <a:ln>
              <a:noFill/>
            </a:ln>
          </p:spPr>
        </p:pic>
        <p:sp>
          <p:nvSpPr>
            <p:cNvPr id="419" name="Google Shape;419;p33"/>
            <p:cNvSpPr txBox="1"/>
            <p:nvPr/>
          </p:nvSpPr>
          <p:spPr>
            <a:xfrm>
              <a:off x="7072500" y="4813375"/>
              <a:ext cx="4915500" cy="1001100"/>
            </a:xfrm>
            <a:prstGeom prst="rect">
              <a:avLst/>
            </a:prstGeom>
            <a:noFill/>
            <a:ln>
              <a:noFill/>
            </a:ln>
          </p:spPr>
          <p:txBody>
            <a:bodyPr spcFirstLastPara="1" wrap="square" lIns="68575" tIns="68575" rIns="68575" bIns="6857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1" i="0" u="none" strike="noStrike" cap="none">
                  <a:solidFill>
                    <a:srgbClr val="252525"/>
                  </a:solidFill>
                  <a:latin typeface="Homemade Apple"/>
                  <a:ea typeface="Homemade Apple"/>
                  <a:cs typeface="Homemade Apple"/>
                  <a:sym typeface="Homemade Apple"/>
                </a:rPr>
                <a:t>Sharing is caring!</a:t>
              </a:r>
              <a:endParaRPr sz="1800" b="1" i="0" u="none" strike="noStrike" cap="none">
                <a:solidFill>
                  <a:srgbClr val="252525"/>
                </a:solidFill>
                <a:latin typeface="Homemade Apple"/>
                <a:ea typeface="Homemade Apple"/>
                <a:cs typeface="Homemade Apple"/>
                <a:sym typeface="Homemade Apple"/>
              </a:endParaRPr>
            </a:p>
          </p:txBody>
        </p:sp>
      </p:grpSp>
      <p:pic>
        <p:nvPicPr>
          <p:cNvPr id="420" name="Google Shape;420;p33"/>
          <p:cNvPicPr preferRelativeResize="0"/>
          <p:nvPr/>
        </p:nvPicPr>
        <p:blipFill rotWithShape="1">
          <a:blip r:embed="rId11">
            <a:alphaModFix/>
          </a:blip>
          <a:srcRect t="16256" b="20905"/>
          <a:stretch/>
        </p:blipFill>
        <p:spPr>
          <a:xfrm>
            <a:off x="93806" y="370294"/>
            <a:ext cx="6179850" cy="155334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525" cy="572625"/>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chemeClr val="dk1"/>
              </a:buClr>
              <a:buSzPts val="3000"/>
              <a:buFont typeface="Roboto"/>
              <a:buNone/>
              <a:defRPr sz="3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3000"/>
              <a:buFont typeface="Roboto"/>
              <a:buNone/>
              <a:defRPr sz="3000" b="1" i="0" u="none" strike="noStrike" cap="none">
                <a:solidFill>
                  <a:schemeClr val="dk1"/>
                </a:solidFill>
                <a:latin typeface="Roboto"/>
                <a:ea typeface="Roboto"/>
                <a:cs typeface="Roboto"/>
                <a:sym typeface="Roboto"/>
              </a:defRPr>
            </a:lvl2pPr>
            <a:lvl3pPr marR="0" lvl="2" algn="l" rtl="0">
              <a:lnSpc>
                <a:spcPct val="80000"/>
              </a:lnSpc>
              <a:spcBef>
                <a:spcPts val="0"/>
              </a:spcBef>
              <a:spcAft>
                <a:spcPts val="0"/>
              </a:spcAft>
              <a:buClr>
                <a:schemeClr val="dk1"/>
              </a:buClr>
              <a:buSzPts val="3000"/>
              <a:buFont typeface="Roboto"/>
              <a:buNone/>
              <a:defRPr sz="3000" b="1" i="0" u="none" strike="noStrike" cap="none">
                <a:solidFill>
                  <a:schemeClr val="dk1"/>
                </a:solidFill>
                <a:latin typeface="Roboto"/>
                <a:ea typeface="Roboto"/>
                <a:cs typeface="Roboto"/>
                <a:sym typeface="Roboto"/>
              </a:defRPr>
            </a:lvl3pPr>
            <a:lvl4pPr marR="0" lvl="3" algn="l" rtl="0">
              <a:lnSpc>
                <a:spcPct val="80000"/>
              </a:lnSpc>
              <a:spcBef>
                <a:spcPts val="0"/>
              </a:spcBef>
              <a:spcAft>
                <a:spcPts val="0"/>
              </a:spcAft>
              <a:buClr>
                <a:schemeClr val="dk1"/>
              </a:buClr>
              <a:buSzPts val="3000"/>
              <a:buFont typeface="Roboto"/>
              <a:buNone/>
              <a:defRPr sz="3000" b="1" i="0" u="none" strike="noStrike" cap="none">
                <a:solidFill>
                  <a:schemeClr val="dk1"/>
                </a:solidFill>
                <a:latin typeface="Roboto"/>
                <a:ea typeface="Roboto"/>
                <a:cs typeface="Roboto"/>
                <a:sym typeface="Roboto"/>
              </a:defRPr>
            </a:lvl4pPr>
            <a:lvl5pPr marR="0" lvl="4" algn="l" rtl="0">
              <a:lnSpc>
                <a:spcPct val="80000"/>
              </a:lnSpc>
              <a:spcBef>
                <a:spcPts val="0"/>
              </a:spcBef>
              <a:spcAft>
                <a:spcPts val="0"/>
              </a:spcAft>
              <a:buClr>
                <a:schemeClr val="dk1"/>
              </a:buClr>
              <a:buSzPts val="3000"/>
              <a:buFont typeface="Roboto"/>
              <a:buNone/>
              <a:defRPr sz="3000" b="1" i="0" u="none" strike="noStrike" cap="none">
                <a:solidFill>
                  <a:schemeClr val="dk1"/>
                </a:solidFill>
                <a:latin typeface="Roboto"/>
                <a:ea typeface="Roboto"/>
                <a:cs typeface="Roboto"/>
                <a:sym typeface="Roboto"/>
              </a:defRPr>
            </a:lvl5pPr>
            <a:lvl6pPr marR="0" lvl="5" algn="l" rtl="0">
              <a:lnSpc>
                <a:spcPct val="80000"/>
              </a:lnSpc>
              <a:spcBef>
                <a:spcPts val="0"/>
              </a:spcBef>
              <a:spcAft>
                <a:spcPts val="0"/>
              </a:spcAft>
              <a:buClr>
                <a:schemeClr val="dk1"/>
              </a:buClr>
              <a:buSzPts val="3000"/>
              <a:buFont typeface="Roboto"/>
              <a:buNone/>
              <a:defRPr sz="3000" b="1" i="0" u="none" strike="noStrike" cap="none">
                <a:solidFill>
                  <a:schemeClr val="dk1"/>
                </a:solidFill>
                <a:latin typeface="Roboto"/>
                <a:ea typeface="Roboto"/>
                <a:cs typeface="Roboto"/>
                <a:sym typeface="Roboto"/>
              </a:defRPr>
            </a:lvl6pPr>
            <a:lvl7pPr marR="0" lvl="6" algn="l" rtl="0">
              <a:lnSpc>
                <a:spcPct val="80000"/>
              </a:lnSpc>
              <a:spcBef>
                <a:spcPts val="0"/>
              </a:spcBef>
              <a:spcAft>
                <a:spcPts val="0"/>
              </a:spcAft>
              <a:buClr>
                <a:schemeClr val="dk1"/>
              </a:buClr>
              <a:buSzPts val="3000"/>
              <a:buFont typeface="Roboto"/>
              <a:buNone/>
              <a:defRPr sz="3000" b="1" i="0" u="none" strike="noStrike" cap="none">
                <a:solidFill>
                  <a:schemeClr val="dk1"/>
                </a:solidFill>
                <a:latin typeface="Roboto"/>
                <a:ea typeface="Roboto"/>
                <a:cs typeface="Roboto"/>
                <a:sym typeface="Roboto"/>
              </a:defRPr>
            </a:lvl7pPr>
            <a:lvl8pPr marR="0" lvl="7" algn="l" rtl="0">
              <a:lnSpc>
                <a:spcPct val="80000"/>
              </a:lnSpc>
              <a:spcBef>
                <a:spcPts val="0"/>
              </a:spcBef>
              <a:spcAft>
                <a:spcPts val="0"/>
              </a:spcAft>
              <a:buClr>
                <a:schemeClr val="dk1"/>
              </a:buClr>
              <a:buSzPts val="3000"/>
              <a:buFont typeface="Roboto"/>
              <a:buNone/>
              <a:defRPr sz="3000" b="1" i="0" u="none" strike="noStrike" cap="none">
                <a:solidFill>
                  <a:schemeClr val="dk1"/>
                </a:solidFill>
                <a:latin typeface="Roboto"/>
                <a:ea typeface="Roboto"/>
                <a:cs typeface="Roboto"/>
                <a:sym typeface="Roboto"/>
              </a:defRPr>
            </a:lvl8pPr>
            <a:lvl9pPr marR="0" lvl="8" algn="l" rtl="0">
              <a:lnSpc>
                <a:spcPct val="80000"/>
              </a:lnSpc>
              <a:spcBef>
                <a:spcPts val="0"/>
              </a:spcBef>
              <a:spcAft>
                <a:spcPts val="0"/>
              </a:spcAft>
              <a:buClr>
                <a:schemeClr val="dk1"/>
              </a:buClr>
              <a:buSzPts val="3000"/>
              <a:buFont typeface="Roboto"/>
              <a:buNone/>
              <a:defRPr sz="3000" b="1" i="0" u="none" strike="noStrike" cap="none">
                <a:solidFill>
                  <a:schemeClr val="dk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311700" y="1152475"/>
            <a:ext cx="8520525"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15000"/>
              </a:lnSpc>
              <a:spcBef>
                <a:spcPts val="16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15000"/>
              </a:lnSpc>
              <a:spcBef>
                <a:spcPts val="16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15000"/>
              </a:lnSpc>
              <a:spcBef>
                <a:spcPts val="16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15000"/>
              </a:lnSpc>
              <a:spcBef>
                <a:spcPts val="16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15000"/>
              </a:lnSpc>
              <a:spcBef>
                <a:spcPts val="16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15000"/>
              </a:lnSpc>
              <a:spcBef>
                <a:spcPts val="16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15000"/>
              </a:lnSpc>
              <a:spcBef>
                <a:spcPts val="16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15000"/>
              </a:lnSpc>
              <a:spcBef>
                <a:spcPts val="1600"/>
              </a:spcBef>
              <a:spcAft>
                <a:spcPts val="160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endParaRPr/>
          </a:p>
        </p:txBody>
      </p:sp>
      <p:sp>
        <p:nvSpPr>
          <p:cNvPr id="53" name="Google Shape;53;p13"/>
          <p:cNvSpPr txBox="1">
            <a:spLocks noGrp="1"/>
          </p:cNvSpPr>
          <p:nvPr>
            <p:ph type="sldNum" idx="12"/>
          </p:nvPr>
        </p:nvSpPr>
        <p:spPr>
          <a:xfrm>
            <a:off x="8472458" y="4663217"/>
            <a:ext cx="548775"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p:nvPr/>
        </p:nvSpPr>
        <p:spPr>
          <a:xfrm rot="5400000">
            <a:off x="-346994" y="4589516"/>
            <a:ext cx="848509" cy="85942"/>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nvGrpSpPr>
          <p:cNvPr id="55" name="Google Shape;55;p13"/>
          <p:cNvGrpSpPr/>
          <p:nvPr/>
        </p:nvGrpSpPr>
        <p:grpSpPr>
          <a:xfrm>
            <a:off x="-40875" y="2188978"/>
            <a:ext cx="9184434" cy="2954162"/>
            <a:chOff x="4435" y="7748593"/>
            <a:chExt cx="12182563" cy="5161009"/>
          </a:xfrm>
        </p:grpSpPr>
        <p:sp>
          <p:nvSpPr>
            <p:cNvPr id="56" name="Google Shape;56;p13"/>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7" name="Google Shape;57;p13"/>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 name="Google Shape;58;p13"/>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 name="Google Shape;59;p13"/>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0" name="Google Shape;60;p13"/>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1" name="Google Shape;61;p13"/>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 name="Google Shape;62;p13"/>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 name="Google Shape;63;p13"/>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4" name="Google Shape;64;p13"/>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5" name="Google Shape;65;p13"/>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 name="Google Shape;66;p13"/>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 name="Google Shape;67;p13"/>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 name="Google Shape;68;p13"/>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9" name="Google Shape;69;p13"/>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 name="Google Shape;70;p13"/>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 name="Google Shape;71;p13"/>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2" name="Google Shape;72;p13"/>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3" name="Google Shape;73;p13"/>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4" name="Google Shape;74;p13"/>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5" name="Google Shape;75;p13"/>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6" name="Google Shape;76;p13"/>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7" name="Google Shape;77;p13"/>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8" name="Google Shape;78;p13"/>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9" name="Google Shape;79;p13"/>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0" name="Google Shape;80;p13"/>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1" name="Google Shape;81;p13"/>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2" name="Google Shape;82;p13"/>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3" name="Google Shape;83;p13"/>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4" name="Google Shape;84;p13"/>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5" name="Google Shape;85;p13"/>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6" name="Google Shape;86;p13"/>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87" name="Google Shape;87;p13"/>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https://assetstore.unity.com/packages/tools/gui/primo-minimalist-main-menu-pack-226253" TargetMode="External"/><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hyperlink" Target="https://assetstore.unity.com/packages/2d/characters/sunny-land-103349" TargetMode="External"/><Relationship Id="rId5" Type="http://schemas.openxmlformats.org/officeDocument/2006/relationships/hyperlink" Target="https://assetstore.unity.com/packages/2d/environments/pixel-art-platformer-village-props-166114" TargetMode="External"/><Relationship Id="rId4" Type="http://schemas.openxmlformats.org/officeDocument/2006/relationships/hyperlink" Target="https://assetstore.unity.com/packages/2d/textures-materials/nature/free-pixel-art-hill-13311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1830456" y="1205474"/>
            <a:ext cx="5097600" cy="21771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300"/>
              <a:buNone/>
            </a:pPr>
            <a:r>
              <a:rPr lang="en" sz="2400"/>
              <a:t>GAME PROJECT</a:t>
            </a:r>
            <a:r>
              <a:rPr lang="en" sz="3800"/>
              <a:t> </a:t>
            </a:r>
            <a:endParaRPr sz="3800"/>
          </a:p>
          <a:p>
            <a:pPr marL="0" lvl="0" indent="0" algn="l" rtl="0">
              <a:lnSpc>
                <a:spcPct val="100000"/>
              </a:lnSpc>
              <a:spcBef>
                <a:spcPts val="0"/>
              </a:spcBef>
              <a:spcAft>
                <a:spcPts val="0"/>
              </a:spcAft>
              <a:buSzPts val="5300"/>
              <a:buNone/>
            </a:pPr>
            <a:r>
              <a:rPr lang="en" sz="4000">
                <a:solidFill>
                  <a:schemeClr val="accent1"/>
                </a:solidFill>
              </a:rPr>
              <a:t>ENDLESS RUNNER</a:t>
            </a:r>
            <a:r>
              <a:rPr lang="en" sz="4000"/>
              <a:t> </a:t>
            </a:r>
            <a:r>
              <a:rPr lang="en" sz="3800"/>
              <a:t> </a:t>
            </a:r>
            <a:r>
              <a:rPr lang="en" sz="2800"/>
              <a:t>WITH UNITY</a:t>
            </a:r>
            <a:endParaRPr sz="2800"/>
          </a:p>
        </p:txBody>
      </p:sp>
      <p:sp>
        <p:nvSpPr>
          <p:cNvPr id="426" name="Google Shape;426;p34"/>
          <p:cNvSpPr txBox="1">
            <a:spLocks noGrp="1"/>
          </p:cNvSpPr>
          <p:nvPr>
            <p:ph type="subTitle" idx="1"/>
          </p:nvPr>
        </p:nvSpPr>
        <p:spPr>
          <a:xfrm>
            <a:off x="4300144" y="3654450"/>
            <a:ext cx="3701700" cy="598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1600">
                <a:solidFill>
                  <a:schemeClr val="accent1"/>
                </a:solidFill>
              </a:rPr>
              <a:t>&lt;p&gt;Made</a:t>
            </a:r>
            <a:r>
              <a:rPr lang="en" sz="1600"/>
              <a:t> by Kelompok 4</a:t>
            </a:r>
            <a:r>
              <a:rPr lang="en" sz="1600">
                <a:solidFill>
                  <a:schemeClr val="accent1"/>
                </a:solidFill>
              </a:rPr>
              <a:t>&lt;/p&gt;</a:t>
            </a:r>
            <a:endParaRPr sz="16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022E176-D391-047C-C762-F92330E8F652}"/>
              </a:ext>
            </a:extLst>
          </p:cNvPr>
          <p:cNvSpPr/>
          <p:nvPr/>
        </p:nvSpPr>
        <p:spPr>
          <a:xfrm>
            <a:off x="157655" y="204953"/>
            <a:ext cx="8789275" cy="4769068"/>
          </a:xfrm>
          <a:prstGeom prst="roundRect">
            <a:avLst/>
          </a:prstGeom>
          <a:solidFill>
            <a:schemeClr val="bg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D" sz="2000">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4" name="Rectangle: Rounded Corners 3">
            <a:extLst>
              <a:ext uri="{FF2B5EF4-FFF2-40B4-BE49-F238E27FC236}">
                <a16:creationId xmlns:a16="http://schemas.microsoft.com/office/drawing/2014/main" id="{99234A03-118E-901A-72DF-553B6AC0B9B3}"/>
              </a:ext>
            </a:extLst>
          </p:cNvPr>
          <p:cNvSpPr/>
          <p:nvPr/>
        </p:nvSpPr>
        <p:spPr>
          <a:xfrm>
            <a:off x="1826171" y="110360"/>
            <a:ext cx="5139559" cy="638504"/>
          </a:xfrm>
          <a:prstGeom prst="roundRect">
            <a:avLst/>
          </a:prstGeom>
          <a:solidFill>
            <a:schemeClr val="bg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Roboto Medium" panose="02000000000000000000" pitchFamily="2" charset="0"/>
                <a:ea typeface="Roboto Medium" panose="02000000000000000000" pitchFamily="2" charset="0"/>
                <a:cs typeface="Roboto Medium" panose="02000000000000000000" pitchFamily="2" charset="0"/>
              </a:rPr>
              <a:t>PAUSED GAME </a:t>
            </a:r>
            <a:endParaRPr lang="en-ID" b="1">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5" name="Picture 4">
            <a:extLst>
              <a:ext uri="{FF2B5EF4-FFF2-40B4-BE49-F238E27FC236}">
                <a16:creationId xmlns:a16="http://schemas.microsoft.com/office/drawing/2014/main" id="{64D62DC3-8CD8-F993-99BB-660AA68F8B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512" y="934489"/>
            <a:ext cx="6852976" cy="3854285"/>
          </a:xfrm>
          <a:prstGeom prst="rect">
            <a:avLst/>
          </a:prstGeom>
        </p:spPr>
      </p:pic>
    </p:spTree>
    <p:extLst>
      <p:ext uri="{BB962C8B-B14F-4D97-AF65-F5344CB8AC3E}">
        <p14:creationId xmlns:p14="http://schemas.microsoft.com/office/powerpoint/2010/main" val="100108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022E176-D391-047C-C762-F92330E8F652}"/>
              </a:ext>
            </a:extLst>
          </p:cNvPr>
          <p:cNvSpPr/>
          <p:nvPr/>
        </p:nvSpPr>
        <p:spPr>
          <a:xfrm>
            <a:off x="157655" y="204953"/>
            <a:ext cx="8789275" cy="4769068"/>
          </a:xfrm>
          <a:prstGeom prst="roundRect">
            <a:avLst/>
          </a:prstGeom>
          <a:solidFill>
            <a:schemeClr val="bg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D" sz="2000">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4" name="Rectangle: Rounded Corners 3">
            <a:extLst>
              <a:ext uri="{FF2B5EF4-FFF2-40B4-BE49-F238E27FC236}">
                <a16:creationId xmlns:a16="http://schemas.microsoft.com/office/drawing/2014/main" id="{99234A03-118E-901A-72DF-553B6AC0B9B3}"/>
              </a:ext>
            </a:extLst>
          </p:cNvPr>
          <p:cNvSpPr/>
          <p:nvPr/>
        </p:nvSpPr>
        <p:spPr>
          <a:xfrm>
            <a:off x="1826171" y="110360"/>
            <a:ext cx="5139559" cy="638504"/>
          </a:xfrm>
          <a:prstGeom prst="roundRect">
            <a:avLst/>
          </a:prstGeom>
          <a:solidFill>
            <a:schemeClr val="bg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Roboto Medium" panose="02000000000000000000" pitchFamily="2" charset="0"/>
                <a:ea typeface="Roboto Medium" panose="02000000000000000000" pitchFamily="2" charset="0"/>
                <a:cs typeface="Roboto Medium" panose="02000000000000000000" pitchFamily="2" charset="0"/>
              </a:rPr>
              <a:t>GAME  OVER </a:t>
            </a:r>
            <a:endParaRPr lang="en-ID" b="1">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2" name="Picture 1">
            <a:extLst>
              <a:ext uri="{FF2B5EF4-FFF2-40B4-BE49-F238E27FC236}">
                <a16:creationId xmlns:a16="http://schemas.microsoft.com/office/drawing/2014/main" id="{0DE785E3-B411-EEC4-CCFB-9AF67B5FB9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2338" y="994168"/>
            <a:ext cx="6739324" cy="3790666"/>
          </a:xfrm>
          <a:prstGeom prst="rect">
            <a:avLst/>
          </a:prstGeom>
        </p:spPr>
      </p:pic>
    </p:spTree>
    <p:extLst>
      <p:ext uri="{BB962C8B-B14F-4D97-AF65-F5344CB8AC3E}">
        <p14:creationId xmlns:p14="http://schemas.microsoft.com/office/powerpoint/2010/main" val="270537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5"/>
          <p:cNvSpPr txBox="1">
            <a:spLocks noGrp="1"/>
          </p:cNvSpPr>
          <p:nvPr>
            <p:ph type="title"/>
          </p:nvPr>
        </p:nvSpPr>
        <p:spPr>
          <a:xfrm>
            <a:off x="1096850" y="1194344"/>
            <a:ext cx="3991800" cy="38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5300"/>
              <a:buFont typeface="Arial"/>
              <a:buNone/>
            </a:pPr>
            <a:r>
              <a:rPr lang="en" sz="1100">
                <a:solidFill>
                  <a:schemeClr val="accent3"/>
                </a:solidFill>
              </a:rPr>
              <a:t>HELLO WORLD!</a:t>
            </a:r>
            <a:endParaRPr sz="1100"/>
          </a:p>
        </p:txBody>
      </p:sp>
      <p:sp>
        <p:nvSpPr>
          <p:cNvPr id="432" name="Google Shape;432;p35"/>
          <p:cNvSpPr txBox="1">
            <a:spLocks noGrp="1"/>
          </p:cNvSpPr>
          <p:nvPr>
            <p:ph type="body" idx="1"/>
          </p:nvPr>
        </p:nvSpPr>
        <p:spPr>
          <a:xfrm>
            <a:off x="1096825" y="1577150"/>
            <a:ext cx="3991800" cy="2534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
              <a:t>KELOMPOK 4</a:t>
            </a:r>
            <a:r>
              <a:rPr lang="en" sz="1100"/>
              <a:t> </a:t>
            </a:r>
            <a:endParaRPr sz="1200">
              <a:solidFill>
                <a:schemeClr val="dk1"/>
              </a:solidFill>
            </a:endParaRPr>
          </a:p>
          <a:p>
            <a:pPr marL="0" lvl="0" indent="0" algn="l" rtl="0">
              <a:lnSpc>
                <a:spcPct val="150000"/>
              </a:lnSpc>
              <a:spcBef>
                <a:spcPts val="1000"/>
              </a:spcBef>
              <a:spcAft>
                <a:spcPts val="0"/>
              </a:spcAft>
              <a:buSzPts val="1400"/>
              <a:buNone/>
            </a:pPr>
            <a:r>
              <a:rPr lang="en" sz="1200">
                <a:solidFill>
                  <a:schemeClr val="dk1"/>
                </a:solidFill>
              </a:rPr>
              <a:t>Reksa Panduasa 		21.11.4352</a:t>
            </a:r>
            <a:endParaRPr sz="1200">
              <a:solidFill>
                <a:schemeClr val="dk1"/>
              </a:solidFill>
            </a:endParaRPr>
          </a:p>
          <a:p>
            <a:pPr marL="0" lvl="0" indent="0" algn="l" rtl="0">
              <a:lnSpc>
                <a:spcPct val="150000"/>
              </a:lnSpc>
              <a:spcBef>
                <a:spcPts val="0"/>
              </a:spcBef>
              <a:spcAft>
                <a:spcPts val="0"/>
              </a:spcAft>
              <a:buSzPts val="1400"/>
              <a:buNone/>
            </a:pPr>
            <a:r>
              <a:rPr lang="en" sz="1200">
                <a:solidFill>
                  <a:schemeClr val="dk1"/>
                </a:solidFill>
              </a:rPr>
              <a:t>Kenedi Fagus Pradana	21.11.4338</a:t>
            </a:r>
            <a:endParaRPr sz="1200">
              <a:solidFill>
                <a:schemeClr val="dk1"/>
              </a:solidFill>
            </a:endParaRPr>
          </a:p>
          <a:p>
            <a:pPr marL="0" lvl="0" indent="0" algn="l" rtl="0">
              <a:lnSpc>
                <a:spcPct val="150000"/>
              </a:lnSpc>
              <a:spcBef>
                <a:spcPts val="0"/>
              </a:spcBef>
              <a:spcAft>
                <a:spcPts val="0"/>
              </a:spcAft>
              <a:buSzPts val="1400"/>
              <a:buNone/>
            </a:pPr>
            <a:r>
              <a:rPr lang="en" sz="1200">
                <a:solidFill>
                  <a:schemeClr val="dk1"/>
                </a:solidFill>
              </a:rPr>
              <a:t>Angga Airul Rohman		21.11.4384</a:t>
            </a:r>
            <a:endParaRPr sz="1200">
              <a:solidFill>
                <a:schemeClr val="dk1"/>
              </a:solidFill>
            </a:endParaRPr>
          </a:p>
          <a:p>
            <a:pPr marL="0" lvl="0" indent="0" algn="l" rtl="0">
              <a:lnSpc>
                <a:spcPct val="150000"/>
              </a:lnSpc>
              <a:spcBef>
                <a:spcPts val="0"/>
              </a:spcBef>
              <a:spcAft>
                <a:spcPts val="0"/>
              </a:spcAft>
              <a:buSzPts val="1400"/>
              <a:buNone/>
            </a:pPr>
            <a:r>
              <a:rPr lang="en" sz="1200">
                <a:solidFill>
                  <a:schemeClr val="dk1"/>
                </a:solidFill>
              </a:rPr>
              <a:t>Agus Kurniawan		21.11.4385</a:t>
            </a:r>
            <a:endParaRPr sz="1200">
              <a:solidFill>
                <a:schemeClr val="dk1"/>
              </a:solidFill>
            </a:endParaRPr>
          </a:p>
          <a:p>
            <a:pPr marL="0" lvl="0" indent="0" algn="l" rtl="0">
              <a:lnSpc>
                <a:spcPct val="150000"/>
              </a:lnSpc>
              <a:spcBef>
                <a:spcPts val="0"/>
              </a:spcBef>
              <a:spcAft>
                <a:spcPts val="0"/>
              </a:spcAft>
              <a:buSzPts val="1400"/>
              <a:buNone/>
            </a:pPr>
            <a:r>
              <a:rPr lang="en" sz="1200">
                <a:solidFill>
                  <a:schemeClr val="dk1"/>
                </a:solidFill>
              </a:rPr>
              <a:t>Taufiq Dwi Azziz		21.11.4342</a:t>
            </a:r>
            <a:endParaRPr sz="1200">
              <a:solidFill>
                <a:schemeClr val="dk1"/>
              </a:solidFill>
            </a:endParaRPr>
          </a:p>
          <a:p>
            <a:pPr marL="0" lvl="0" indent="0" algn="l" rtl="0">
              <a:lnSpc>
                <a:spcPct val="150000"/>
              </a:lnSpc>
              <a:spcBef>
                <a:spcPts val="0"/>
              </a:spcBef>
              <a:spcAft>
                <a:spcPts val="0"/>
              </a:spcAft>
              <a:buSzPts val="1400"/>
              <a:buNone/>
            </a:pPr>
            <a:r>
              <a:rPr lang="en" sz="1200">
                <a:solidFill>
                  <a:schemeClr val="dk1"/>
                </a:solidFill>
              </a:rPr>
              <a:t>Khoirudin Yoga Pratama	21.11.4389</a:t>
            </a:r>
            <a:endParaRPr sz="1200">
              <a:solidFill>
                <a:schemeClr val="dk1"/>
              </a:solidFill>
            </a:endParaRPr>
          </a:p>
          <a:p>
            <a:pPr marL="0" lvl="0" indent="0" algn="l" rtl="0">
              <a:lnSpc>
                <a:spcPct val="150000"/>
              </a:lnSpc>
              <a:spcBef>
                <a:spcPts val="0"/>
              </a:spcBef>
              <a:spcAft>
                <a:spcPts val="0"/>
              </a:spcAft>
              <a:buSzPts val="1400"/>
              <a:buNone/>
            </a:pPr>
            <a:r>
              <a:rPr lang="en" sz="1200">
                <a:solidFill>
                  <a:schemeClr val="dk1"/>
                </a:solidFill>
              </a:rPr>
              <a:t>Aji Pria Nugroho		22.21.1548</a:t>
            </a:r>
            <a:endParaRPr sz="1200">
              <a:solidFill>
                <a:schemeClr val="dk1"/>
              </a:solidFill>
            </a:endParaRPr>
          </a:p>
          <a:p>
            <a:pPr marL="0" lvl="0" indent="0" algn="l" rtl="0">
              <a:lnSpc>
                <a:spcPct val="150000"/>
              </a:lnSpc>
              <a:spcBef>
                <a:spcPts val="0"/>
              </a:spcBef>
              <a:spcAft>
                <a:spcPts val="0"/>
              </a:spcAft>
              <a:buSzPts val="1400"/>
              <a:buNone/>
            </a:pPr>
            <a:endParaRPr sz="1200"/>
          </a:p>
        </p:txBody>
      </p:sp>
      <p:pic>
        <p:nvPicPr>
          <p:cNvPr id="433" name="Google Shape;433;p35"/>
          <p:cNvPicPr preferRelativeResize="0"/>
          <p:nvPr/>
        </p:nvPicPr>
        <p:blipFill>
          <a:blip r:embed="rId3">
            <a:alphaModFix/>
          </a:blip>
          <a:stretch>
            <a:fillRect/>
          </a:stretch>
        </p:blipFill>
        <p:spPr>
          <a:xfrm>
            <a:off x="5668600" y="1689800"/>
            <a:ext cx="995550" cy="965375"/>
          </a:xfrm>
          <a:prstGeom prst="rect">
            <a:avLst/>
          </a:prstGeom>
          <a:noFill/>
          <a:ln>
            <a:noFill/>
          </a:ln>
        </p:spPr>
      </p:pic>
      <p:pic>
        <p:nvPicPr>
          <p:cNvPr id="434" name="Google Shape;434;p35"/>
          <p:cNvPicPr preferRelativeResize="0"/>
          <p:nvPr/>
        </p:nvPicPr>
        <p:blipFill>
          <a:blip r:embed="rId4">
            <a:alphaModFix/>
          </a:blip>
          <a:stretch>
            <a:fillRect/>
          </a:stretch>
        </p:blipFill>
        <p:spPr>
          <a:xfrm>
            <a:off x="7025325" y="1729550"/>
            <a:ext cx="913565" cy="885875"/>
          </a:xfrm>
          <a:prstGeom prst="rect">
            <a:avLst/>
          </a:prstGeom>
          <a:noFill/>
          <a:ln>
            <a:noFill/>
          </a:ln>
        </p:spPr>
      </p:pic>
      <p:pic>
        <p:nvPicPr>
          <p:cNvPr id="435" name="Google Shape;435;p35"/>
          <p:cNvPicPr preferRelativeResize="0"/>
          <p:nvPr/>
        </p:nvPicPr>
        <p:blipFill>
          <a:blip r:embed="rId5">
            <a:alphaModFix/>
          </a:blip>
          <a:stretch>
            <a:fillRect/>
          </a:stretch>
        </p:blipFill>
        <p:spPr>
          <a:xfrm>
            <a:off x="6395800" y="2761425"/>
            <a:ext cx="913575" cy="8858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6"/>
          <p:cNvSpPr/>
          <p:nvPr/>
        </p:nvSpPr>
        <p:spPr>
          <a:xfrm>
            <a:off x="237600" y="145669"/>
            <a:ext cx="8736600" cy="4798500"/>
          </a:xfrm>
          <a:prstGeom prst="roundRect">
            <a:avLst>
              <a:gd name="adj" fmla="val 2468"/>
            </a:avLst>
          </a:prstGeom>
          <a:solidFill>
            <a:schemeClr val="lt2"/>
          </a:solidFill>
          <a:ln>
            <a:noFill/>
          </a:ln>
          <a:effectLst>
            <a:outerShdw blurRad="63500" sx="102000" sy="102000" algn="ctr" rotWithShape="0">
              <a:srgbClr val="000000">
                <a:alpha val="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441" name="Google Shape;441;p36"/>
          <p:cNvSpPr txBox="1">
            <a:spLocks noGrp="1"/>
          </p:cNvSpPr>
          <p:nvPr>
            <p:ph type="title" idx="4294967295"/>
          </p:nvPr>
        </p:nvSpPr>
        <p:spPr>
          <a:xfrm>
            <a:off x="5157900" y="500275"/>
            <a:ext cx="3816300" cy="4089300"/>
          </a:xfrm>
          <a:prstGeom prst="rect">
            <a:avLst/>
          </a:prstGeom>
          <a:noFill/>
          <a:ln>
            <a:noFill/>
          </a:ln>
        </p:spPr>
        <p:txBody>
          <a:bodyPr spcFirstLastPara="1" wrap="square" lIns="91425" tIns="91425" rIns="91425" bIns="91425" anchor="t" anchorCtr="0">
            <a:noAutofit/>
          </a:bodyPr>
          <a:lstStyle/>
          <a:p>
            <a:pPr marL="0" lvl="0" indent="0" algn="l" rtl="0">
              <a:lnSpc>
                <a:spcPct val="98000"/>
              </a:lnSpc>
              <a:spcBef>
                <a:spcPts val="0"/>
              </a:spcBef>
              <a:spcAft>
                <a:spcPts val="0"/>
              </a:spcAft>
              <a:buSzPts val="3000"/>
              <a:buNone/>
            </a:pPr>
            <a:r>
              <a:rPr lang="en" sz="4900"/>
              <a:t>FINAL </a:t>
            </a:r>
            <a:r>
              <a:rPr lang="en" sz="6400">
                <a:solidFill>
                  <a:schemeClr val="accent3"/>
                </a:solidFill>
              </a:rPr>
              <a:t>PROJECT</a:t>
            </a:r>
            <a:r>
              <a:rPr lang="en" sz="4900"/>
              <a:t> </a:t>
            </a:r>
            <a:endParaRPr sz="4900"/>
          </a:p>
          <a:p>
            <a:pPr marL="0" lvl="0" indent="0" algn="l" rtl="0">
              <a:lnSpc>
                <a:spcPct val="98000"/>
              </a:lnSpc>
              <a:spcBef>
                <a:spcPts val="0"/>
              </a:spcBef>
              <a:spcAft>
                <a:spcPts val="0"/>
              </a:spcAft>
              <a:buSzPts val="3000"/>
              <a:buNone/>
            </a:pPr>
            <a:r>
              <a:rPr lang="en" sz="3500"/>
              <a:t>PEMROGRAMAN LANJUT</a:t>
            </a:r>
            <a:endParaRPr sz="3500"/>
          </a:p>
        </p:txBody>
      </p:sp>
      <p:sp>
        <p:nvSpPr>
          <p:cNvPr id="442" name="Google Shape;442;p36"/>
          <p:cNvSpPr txBox="1">
            <a:spLocks noGrp="1"/>
          </p:cNvSpPr>
          <p:nvPr>
            <p:ph type="body" idx="4294967295"/>
          </p:nvPr>
        </p:nvSpPr>
        <p:spPr>
          <a:xfrm>
            <a:off x="386700" y="3333800"/>
            <a:ext cx="4654200" cy="1375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400"/>
              <a:buNone/>
            </a:pPr>
            <a:r>
              <a:rPr lang="en" sz="1100"/>
              <a:t>Kami mengerjakan projek pemrograman lanjut ini dengan menggunakan software pihak ketiga yaitu Unity. Game mode yang kami sajikan ada 2D platformer endless runner yang mekanik gamenya mengambil referensi dari game android Vector 2.</a:t>
            </a:r>
            <a:endParaRPr sz="1100"/>
          </a:p>
          <a:p>
            <a:pPr marL="0" lvl="0" indent="0" algn="l" rtl="0">
              <a:lnSpc>
                <a:spcPct val="115000"/>
              </a:lnSpc>
              <a:spcBef>
                <a:spcPts val="1600"/>
              </a:spcBef>
              <a:spcAft>
                <a:spcPts val="0"/>
              </a:spcAft>
              <a:buSzPts val="1400"/>
              <a:buNone/>
            </a:pPr>
            <a:endParaRPr sz="1100"/>
          </a:p>
          <a:p>
            <a:pPr marL="0" lvl="0" indent="0" algn="l" rtl="0">
              <a:lnSpc>
                <a:spcPct val="115000"/>
              </a:lnSpc>
              <a:spcBef>
                <a:spcPts val="1600"/>
              </a:spcBef>
              <a:spcAft>
                <a:spcPts val="1600"/>
              </a:spcAft>
              <a:buSzPts val="1400"/>
              <a:buNone/>
            </a:pPr>
            <a:endParaRPr sz="1100"/>
          </a:p>
        </p:txBody>
      </p:sp>
      <p:grpSp>
        <p:nvGrpSpPr>
          <p:cNvPr id="443" name="Google Shape;443;p36"/>
          <p:cNvGrpSpPr/>
          <p:nvPr/>
        </p:nvGrpSpPr>
        <p:grpSpPr>
          <a:xfrm>
            <a:off x="528484" y="676863"/>
            <a:ext cx="476460" cy="110700"/>
            <a:chOff x="2147366" y="4139382"/>
            <a:chExt cx="635280" cy="147600"/>
          </a:xfrm>
        </p:grpSpPr>
        <p:sp>
          <p:nvSpPr>
            <p:cNvPr id="444" name="Google Shape;444;p3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445" name="Google Shape;445;p3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446" name="Google Shape;446;p3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grpSp>
        <p:nvGrpSpPr>
          <p:cNvPr id="447" name="Google Shape;447;p36"/>
          <p:cNvGrpSpPr/>
          <p:nvPr/>
        </p:nvGrpSpPr>
        <p:grpSpPr>
          <a:xfrm>
            <a:off x="310497" y="232301"/>
            <a:ext cx="476460" cy="110700"/>
            <a:chOff x="2147366" y="4139382"/>
            <a:chExt cx="635280" cy="147600"/>
          </a:xfrm>
        </p:grpSpPr>
        <p:sp>
          <p:nvSpPr>
            <p:cNvPr id="448" name="Google Shape;448;p36"/>
            <p:cNvSpPr/>
            <p:nvPr/>
          </p:nvSpPr>
          <p:spPr>
            <a:xfrm>
              <a:off x="2147366" y="4139382"/>
              <a:ext cx="147600" cy="147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449" name="Google Shape;449;p36"/>
            <p:cNvSpPr/>
            <p:nvPr/>
          </p:nvSpPr>
          <p:spPr>
            <a:xfrm>
              <a:off x="2391206" y="4139382"/>
              <a:ext cx="147600" cy="1476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450" name="Google Shape;450;p36"/>
            <p:cNvSpPr/>
            <p:nvPr/>
          </p:nvSpPr>
          <p:spPr>
            <a:xfrm>
              <a:off x="2635046" y="4139382"/>
              <a:ext cx="147600" cy="1476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pic>
        <p:nvPicPr>
          <p:cNvPr id="451" name="Google Shape;451;p36"/>
          <p:cNvPicPr preferRelativeResize="0"/>
          <p:nvPr/>
        </p:nvPicPr>
        <p:blipFill>
          <a:blip r:embed="rId3">
            <a:alphaModFix/>
          </a:blip>
          <a:stretch>
            <a:fillRect/>
          </a:stretch>
        </p:blipFill>
        <p:spPr>
          <a:xfrm>
            <a:off x="462900" y="602225"/>
            <a:ext cx="4654301" cy="2618050"/>
          </a:xfrm>
          <a:prstGeom prst="rect">
            <a:avLst/>
          </a:prstGeom>
          <a:noFill/>
          <a:ln>
            <a:noFill/>
          </a:ln>
          <a:effectLst>
            <a:outerShdw blurRad="63500" sx="102000" sy="102000" algn="ctr" rotWithShape="0">
              <a:srgbClr val="000000">
                <a:alpha val="9410"/>
              </a:srgbClr>
            </a:outerShdw>
          </a:effectLst>
        </p:spPr>
      </p:pic>
      <p:pic>
        <p:nvPicPr>
          <p:cNvPr id="452" name="Google Shape;452;p36"/>
          <p:cNvPicPr preferRelativeResize="0"/>
          <p:nvPr/>
        </p:nvPicPr>
        <p:blipFill>
          <a:blip r:embed="rId4">
            <a:alphaModFix/>
          </a:blip>
          <a:stretch>
            <a:fillRect/>
          </a:stretch>
        </p:blipFill>
        <p:spPr>
          <a:xfrm>
            <a:off x="5344202" y="3605775"/>
            <a:ext cx="857825" cy="831850"/>
          </a:xfrm>
          <a:prstGeom prst="rect">
            <a:avLst/>
          </a:prstGeom>
          <a:noFill/>
          <a:ln>
            <a:noFill/>
          </a:ln>
        </p:spPr>
      </p:pic>
      <p:pic>
        <p:nvPicPr>
          <p:cNvPr id="453" name="Google Shape;453;p36"/>
          <p:cNvPicPr preferRelativeResize="0"/>
          <p:nvPr/>
        </p:nvPicPr>
        <p:blipFill>
          <a:blip r:embed="rId5">
            <a:alphaModFix/>
          </a:blip>
          <a:stretch>
            <a:fillRect/>
          </a:stretch>
        </p:blipFill>
        <p:spPr>
          <a:xfrm>
            <a:off x="6202021" y="3608405"/>
            <a:ext cx="857825" cy="831828"/>
          </a:xfrm>
          <a:prstGeom prst="rect">
            <a:avLst/>
          </a:prstGeom>
          <a:noFill/>
          <a:ln>
            <a:noFill/>
          </a:ln>
        </p:spPr>
      </p:pic>
      <p:pic>
        <p:nvPicPr>
          <p:cNvPr id="454" name="Google Shape;454;p36"/>
          <p:cNvPicPr preferRelativeResize="0"/>
          <p:nvPr/>
        </p:nvPicPr>
        <p:blipFill>
          <a:blip r:embed="rId6">
            <a:alphaModFix/>
          </a:blip>
          <a:stretch>
            <a:fillRect/>
          </a:stretch>
        </p:blipFill>
        <p:spPr>
          <a:xfrm>
            <a:off x="7010652" y="3569546"/>
            <a:ext cx="857825" cy="831829"/>
          </a:xfrm>
          <a:prstGeom prst="rect">
            <a:avLst/>
          </a:prstGeom>
          <a:noFill/>
          <a:ln>
            <a:noFill/>
          </a:ln>
        </p:spPr>
      </p:pic>
      <p:pic>
        <p:nvPicPr>
          <p:cNvPr id="455" name="Google Shape;455;p36"/>
          <p:cNvPicPr preferRelativeResize="0"/>
          <p:nvPr/>
        </p:nvPicPr>
        <p:blipFill>
          <a:blip r:embed="rId7">
            <a:alphaModFix/>
          </a:blip>
          <a:stretch>
            <a:fillRect/>
          </a:stretch>
        </p:blipFill>
        <p:spPr>
          <a:xfrm>
            <a:off x="7792271" y="3608413"/>
            <a:ext cx="857825" cy="8318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022E176-D391-047C-C762-F92330E8F652}"/>
              </a:ext>
            </a:extLst>
          </p:cNvPr>
          <p:cNvSpPr/>
          <p:nvPr/>
        </p:nvSpPr>
        <p:spPr>
          <a:xfrm>
            <a:off x="370490" y="409903"/>
            <a:ext cx="8355724" cy="4327635"/>
          </a:xfrm>
          <a:prstGeom prst="roundRect">
            <a:avLst/>
          </a:prstGeom>
          <a:solidFill>
            <a:schemeClr val="bg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a:solidFill>
                  <a:schemeClr val="tx1"/>
                </a:solidFill>
                <a:latin typeface="Roboto Medium" panose="02000000000000000000" pitchFamily="2" charset="0"/>
                <a:ea typeface="Roboto Medium" panose="02000000000000000000" pitchFamily="2" charset="0"/>
                <a:cs typeface="Roboto Medium" panose="02000000000000000000" pitchFamily="2" charset="0"/>
              </a:rPr>
              <a:t>	Game </a:t>
            </a:r>
            <a:r>
              <a:rPr lang="en-ID" sz="2000" b="1" i="0">
                <a:solidFill>
                  <a:schemeClr val="tx1"/>
                </a:solidFill>
                <a:effectLst/>
                <a:latin typeface="Roboto Medium" panose="02000000000000000000" pitchFamily="2" charset="0"/>
                <a:ea typeface="Roboto Medium" panose="02000000000000000000" pitchFamily="2" charset="0"/>
                <a:cs typeface="Roboto Medium" panose="02000000000000000000" pitchFamily="2" charset="0"/>
              </a:rPr>
              <a:t>Endless Runner</a:t>
            </a:r>
            <a:r>
              <a:rPr lang="en-ID" sz="2000" b="0" i="0">
                <a:solidFill>
                  <a:schemeClr val="tx1"/>
                </a:solidFill>
                <a:effectLst/>
                <a:latin typeface="Roboto Medium" panose="02000000000000000000" pitchFamily="2" charset="0"/>
                <a:ea typeface="Roboto Medium" panose="02000000000000000000" pitchFamily="2" charset="0"/>
                <a:cs typeface="Roboto Medium" panose="02000000000000000000" pitchFamily="2" charset="0"/>
              </a:rPr>
              <a:t> yaitu permainan berjalan tanpa ujung atau tak terbatas dimana karakter pemain terus bergerak maju melalui procedural/rangkaian aksi yang dihasilkan, dunia permainan secara teoritis tak berujung. Rangkaian aksi yang terdapat dalam permainan ini berupa Obstacles yang harus dilewati oleh karakter. Jika karakter mengenai Obstacle maka permainan akan berakhir.</a:t>
            </a:r>
            <a:endParaRPr lang="en-ID" sz="2000">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7" name="Oval 6">
            <a:extLst>
              <a:ext uri="{FF2B5EF4-FFF2-40B4-BE49-F238E27FC236}">
                <a16:creationId xmlns:a16="http://schemas.microsoft.com/office/drawing/2014/main" id="{3A0B64AB-2A62-8F88-A13B-470AF08D48E7}"/>
              </a:ext>
            </a:extLst>
          </p:cNvPr>
          <p:cNvSpPr/>
          <p:nvPr/>
        </p:nvSpPr>
        <p:spPr>
          <a:xfrm>
            <a:off x="725214" y="780393"/>
            <a:ext cx="189186" cy="18918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BB953855-E04E-12FD-E93F-049046EBD15D}"/>
              </a:ext>
            </a:extLst>
          </p:cNvPr>
          <p:cNvSpPr/>
          <p:nvPr/>
        </p:nvSpPr>
        <p:spPr>
          <a:xfrm>
            <a:off x="1023445" y="780393"/>
            <a:ext cx="189186" cy="18918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B0628FA1-6873-4AEF-389B-C9CCBE95DD40}"/>
              </a:ext>
            </a:extLst>
          </p:cNvPr>
          <p:cNvSpPr/>
          <p:nvPr/>
        </p:nvSpPr>
        <p:spPr>
          <a:xfrm>
            <a:off x="1321676" y="780393"/>
            <a:ext cx="189186" cy="18918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Rounded Corners 10">
            <a:extLst>
              <a:ext uri="{FF2B5EF4-FFF2-40B4-BE49-F238E27FC236}">
                <a16:creationId xmlns:a16="http://schemas.microsoft.com/office/drawing/2014/main" id="{5E1F46FF-C66D-6B0F-AF65-FFF4DBA78AA8}"/>
              </a:ext>
            </a:extLst>
          </p:cNvPr>
          <p:cNvSpPr/>
          <p:nvPr/>
        </p:nvSpPr>
        <p:spPr>
          <a:xfrm>
            <a:off x="1952296" y="331075"/>
            <a:ext cx="5139559" cy="638504"/>
          </a:xfrm>
          <a:prstGeom prst="roundRect">
            <a:avLst/>
          </a:prstGeom>
          <a:solidFill>
            <a:schemeClr val="bg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Roboto Medium" panose="02000000000000000000" pitchFamily="2" charset="0"/>
                <a:ea typeface="Roboto Medium" panose="02000000000000000000" pitchFamily="2" charset="0"/>
                <a:cs typeface="Roboto Medium" panose="02000000000000000000" pitchFamily="2" charset="0"/>
              </a:rPr>
              <a:t>GAME ENDLESS RUNNER</a:t>
            </a:r>
            <a:endParaRPr lang="en-ID" b="1">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spTree>
    <p:extLst>
      <p:ext uri="{BB962C8B-B14F-4D97-AF65-F5344CB8AC3E}">
        <p14:creationId xmlns:p14="http://schemas.microsoft.com/office/powerpoint/2010/main" val="183463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022E176-D391-047C-C762-F92330E8F652}"/>
              </a:ext>
            </a:extLst>
          </p:cNvPr>
          <p:cNvSpPr/>
          <p:nvPr/>
        </p:nvSpPr>
        <p:spPr>
          <a:xfrm>
            <a:off x="370490" y="409903"/>
            <a:ext cx="8355724" cy="4327635"/>
          </a:xfrm>
          <a:prstGeom prst="roundRect">
            <a:avLst/>
          </a:prstGeom>
          <a:solidFill>
            <a:schemeClr val="bg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D" sz="1800" b="0" i="1" u="none" strike="noStrike" baseline="0">
                <a:solidFill>
                  <a:schemeClr val="tx1"/>
                </a:solidFill>
                <a:latin typeface="Arial" panose="020B0604020202020204" pitchFamily="34" charset="0"/>
              </a:rPr>
              <a:t>	Game endless runner </a:t>
            </a:r>
            <a:r>
              <a:rPr lang="en-ID" sz="1800" b="0" u="none" strike="noStrike" baseline="0">
                <a:solidFill>
                  <a:schemeClr val="tx1"/>
                </a:solidFill>
                <a:latin typeface="Arial" panose="020B0604020202020204" pitchFamily="34" charset="0"/>
              </a:rPr>
              <a:t>kami tergetkan untuk pengguna yang sedang bosan tetapi tidak tahu harus melakukan apa karena </a:t>
            </a:r>
            <a:r>
              <a:rPr lang="en-ID" sz="1800" b="0" i="1" u="none" strike="noStrike" baseline="0">
                <a:solidFill>
                  <a:schemeClr val="tx1"/>
                </a:solidFill>
                <a:latin typeface="Arial" panose="020B0604020202020204" pitchFamily="34" charset="0"/>
              </a:rPr>
              <a:t>game endless runner </a:t>
            </a:r>
            <a:r>
              <a:rPr lang="en-ID" sz="1800" b="0" i="0" u="none" strike="noStrike" baseline="0">
                <a:solidFill>
                  <a:schemeClr val="tx1"/>
                </a:solidFill>
                <a:latin typeface="Arial" panose="020B0604020202020204" pitchFamily="34" charset="0"/>
              </a:rPr>
              <a:t>ini akan membuat tingkat penasaran yang tinggi pada pengguna/pemain karena ditantang untuk mendapatkan skor setinggi mungkin. Dalam </a:t>
            </a:r>
            <a:r>
              <a:rPr lang="en-ID" sz="1800" b="0" i="1" u="none" strike="noStrike" baseline="0">
                <a:solidFill>
                  <a:schemeClr val="tx1"/>
                </a:solidFill>
                <a:latin typeface="Arial" panose="020B0604020202020204" pitchFamily="34" charset="0"/>
              </a:rPr>
              <a:t>game endless runner </a:t>
            </a:r>
            <a:r>
              <a:rPr lang="en-ID" sz="1800" b="0" i="0" u="none" strike="noStrike" baseline="0">
                <a:solidFill>
                  <a:schemeClr val="tx1"/>
                </a:solidFill>
                <a:latin typeface="Arial" panose="020B0604020202020204" pitchFamily="34" charset="0"/>
              </a:rPr>
              <a:t>ini, tidak tersedianya koneksi untuk terhubung dengan internet, jadi hanya bisa beradu skor dengan pengguna yang memiliki aplikasi </a:t>
            </a:r>
            <a:r>
              <a:rPr lang="en-ID" sz="1800" b="0" i="1" u="none" strike="noStrike" baseline="0">
                <a:solidFill>
                  <a:schemeClr val="tx1"/>
                </a:solidFill>
                <a:latin typeface="Arial" panose="020B0604020202020204" pitchFamily="34" charset="0"/>
              </a:rPr>
              <a:t>game </a:t>
            </a:r>
            <a:r>
              <a:rPr lang="en-ID" sz="1800" b="0" i="0" u="none" strike="noStrike" baseline="0">
                <a:solidFill>
                  <a:schemeClr val="tx1"/>
                </a:solidFill>
                <a:latin typeface="Arial" panose="020B0604020202020204" pitchFamily="34" charset="0"/>
              </a:rPr>
              <a:t>yang sama, dan </a:t>
            </a:r>
            <a:r>
              <a:rPr lang="en-ID" sz="1800" b="0" i="1" u="none" strike="noStrike" baseline="0">
                <a:solidFill>
                  <a:schemeClr val="tx1"/>
                </a:solidFill>
                <a:latin typeface="Arial" panose="020B0604020202020204" pitchFamily="34" charset="0"/>
              </a:rPr>
              <a:t>game </a:t>
            </a:r>
            <a:r>
              <a:rPr lang="en-ID" sz="1800" b="0" i="0" u="none" strike="noStrike" baseline="0">
                <a:solidFill>
                  <a:schemeClr val="tx1"/>
                </a:solidFill>
                <a:latin typeface="Arial" panose="020B0604020202020204" pitchFamily="34" charset="0"/>
              </a:rPr>
              <a:t>ini sangatlah sederhana, </a:t>
            </a:r>
            <a:r>
              <a:rPr lang="en-ID" sz="1800" b="0" i="1" u="none" strike="noStrike" baseline="0">
                <a:solidFill>
                  <a:schemeClr val="tx1"/>
                </a:solidFill>
                <a:latin typeface="Arial" panose="020B0604020202020204" pitchFamily="34" charset="0"/>
              </a:rPr>
              <a:t>game </a:t>
            </a:r>
            <a:r>
              <a:rPr lang="en-ID" sz="1800" b="0" i="0" u="none" strike="noStrike" baseline="0">
                <a:solidFill>
                  <a:schemeClr val="tx1"/>
                </a:solidFill>
                <a:latin typeface="Arial" panose="020B0604020202020204" pitchFamily="34" charset="0"/>
              </a:rPr>
              <a:t>ini hanya menggunakan 1 aksi, yaitu melompat tinggi, dengan penggunaan grafik 2 dimensi.</a:t>
            </a:r>
            <a:endParaRPr lang="en-ID" sz="2000">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7" name="Oval 6">
            <a:extLst>
              <a:ext uri="{FF2B5EF4-FFF2-40B4-BE49-F238E27FC236}">
                <a16:creationId xmlns:a16="http://schemas.microsoft.com/office/drawing/2014/main" id="{3A0B64AB-2A62-8F88-A13B-470AF08D48E7}"/>
              </a:ext>
            </a:extLst>
          </p:cNvPr>
          <p:cNvSpPr/>
          <p:nvPr/>
        </p:nvSpPr>
        <p:spPr>
          <a:xfrm>
            <a:off x="725214" y="780393"/>
            <a:ext cx="189186" cy="18918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BB953855-E04E-12FD-E93F-049046EBD15D}"/>
              </a:ext>
            </a:extLst>
          </p:cNvPr>
          <p:cNvSpPr/>
          <p:nvPr/>
        </p:nvSpPr>
        <p:spPr>
          <a:xfrm>
            <a:off x="1023445" y="780393"/>
            <a:ext cx="189186" cy="18918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B0628FA1-6873-4AEF-389B-C9CCBE95DD40}"/>
              </a:ext>
            </a:extLst>
          </p:cNvPr>
          <p:cNvSpPr/>
          <p:nvPr/>
        </p:nvSpPr>
        <p:spPr>
          <a:xfrm>
            <a:off x="1321676" y="780393"/>
            <a:ext cx="189186" cy="18918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Rounded Corners 10">
            <a:extLst>
              <a:ext uri="{FF2B5EF4-FFF2-40B4-BE49-F238E27FC236}">
                <a16:creationId xmlns:a16="http://schemas.microsoft.com/office/drawing/2014/main" id="{5E1F46FF-C66D-6B0F-AF65-FFF4DBA78AA8}"/>
              </a:ext>
            </a:extLst>
          </p:cNvPr>
          <p:cNvSpPr/>
          <p:nvPr/>
        </p:nvSpPr>
        <p:spPr>
          <a:xfrm>
            <a:off x="1952296" y="331075"/>
            <a:ext cx="5139559" cy="638504"/>
          </a:xfrm>
          <a:prstGeom prst="roundRect">
            <a:avLst/>
          </a:prstGeom>
          <a:solidFill>
            <a:schemeClr val="bg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Roboto Medium" panose="02000000000000000000" pitchFamily="2" charset="0"/>
                <a:ea typeface="Roboto Medium" panose="02000000000000000000" pitchFamily="2" charset="0"/>
                <a:cs typeface="Roboto Medium" panose="02000000000000000000" pitchFamily="2" charset="0"/>
              </a:rPr>
              <a:t>TARGET PENGGUNA</a:t>
            </a:r>
            <a:endParaRPr lang="en-ID" b="1">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spTree>
    <p:extLst>
      <p:ext uri="{BB962C8B-B14F-4D97-AF65-F5344CB8AC3E}">
        <p14:creationId xmlns:p14="http://schemas.microsoft.com/office/powerpoint/2010/main" val="241814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7"/>
          <p:cNvSpPr txBox="1">
            <a:spLocks noGrp="1"/>
          </p:cNvSpPr>
          <p:nvPr>
            <p:ph type="title"/>
          </p:nvPr>
        </p:nvSpPr>
        <p:spPr>
          <a:xfrm>
            <a:off x="540300" y="273573"/>
            <a:ext cx="8184000" cy="72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100"/>
              <a:t>LET’S REVIEW OUR</a:t>
            </a:r>
            <a:r>
              <a:rPr lang="en" sz="4500">
                <a:solidFill>
                  <a:schemeClr val="accent3"/>
                </a:solidFill>
              </a:rPr>
              <a:t>GAME ASSETS.</a:t>
            </a:r>
            <a:endParaRPr sz="4500">
              <a:solidFill>
                <a:schemeClr val="accent3"/>
              </a:solidFill>
            </a:endParaRPr>
          </a:p>
        </p:txBody>
      </p:sp>
      <p:sp>
        <p:nvSpPr>
          <p:cNvPr id="461" name="Google Shape;461;p37"/>
          <p:cNvSpPr txBox="1">
            <a:spLocks noGrp="1"/>
          </p:cNvSpPr>
          <p:nvPr>
            <p:ph type="subTitle" idx="1"/>
          </p:nvPr>
        </p:nvSpPr>
        <p:spPr>
          <a:xfrm>
            <a:off x="801150" y="1794150"/>
            <a:ext cx="6399900" cy="33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500"/>
              <a:buNone/>
            </a:pPr>
            <a:r>
              <a:rPr lang="en" sz="1100">
                <a:solidFill>
                  <a:schemeClr val="accent1"/>
                </a:solidFill>
              </a:rPr>
              <a:t>DAFTAR ASSET GAME </a:t>
            </a:r>
            <a:r>
              <a:rPr lang="en" sz="1100">
                <a:solidFill>
                  <a:schemeClr val="dk1"/>
                </a:solidFill>
              </a:rPr>
              <a:t>yang kami gunakan dalam pembuatan project tersebut :</a:t>
            </a:r>
            <a:endParaRPr sz="1100">
              <a:solidFill>
                <a:schemeClr val="dk1"/>
              </a:solidFill>
            </a:endParaRPr>
          </a:p>
        </p:txBody>
      </p:sp>
      <p:sp>
        <p:nvSpPr>
          <p:cNvPr id="462" name="Google Shape;462;p37"/>
          <p:cNvSpPr txBox="1">
            <a:spLocks noGrp="1"/>
          </p:cNvSpPr>
          <p:nvPr>
            <p:ph type="body" idx="13"/>
          </p:nvPr>
        </p:nvSpPr>
        <p:spPr>
          <a:xfrm>
            <a:off x="801150" y="2250650"/>
            <a:ext cx="6399900" cy="19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100" u="sng">
                <a:solidFill>
                  <a:schemeClr val="accent3"/>
                </a:solidFill>
                <a:hlinkClick r:id="rId3">
                  <a:extLst>
                    <a:ext uri="{A12FA001-AC4F-418D-AE19-62706E023703}">
                      <ahyp:hlinkClr xmlns:ahyp="http://schemas.microsoft.com/office/drawing/2018/hyperlinkcolor" val="tx"/>
                    </a:ext>
                  </a:extLst>
                </a:hlinkClick>
              </a:rPr>
              <a:t>https://assetstore.unity.com/packages/tools/gui/primo-minimalist-main-menu-pack-226253</a:t>
            </a:r>
            <a:endParaRPr sz="1100">
              <a:solidFill>
                <a:schemeClr val="accent3"/>
              </a:solidFill>
            </a:endParaRPr>
          </a:p>
          <a:p>
            <a:pPr marL="0" lvl="0" indent="0" algn="l" rtl="0">
              <a:lnSpc>
                <a:spcPct val="115000"/>
              </a:lnSpc>
              <a:spcBef>
                <a:spcPts val="0"/>
              </a:spcBef>
              <a:spcAft>
                <a:spcPts val="0"/>
              </a:spcAft>
              <a:buSzPts val="1200"/>
              <a:buNone/>
            </a:pPr>
            <a:r>
              <a:rPr lang="en" sz="1100" u="sng">
                <a:solidFill>
                  <a:schemeClr val="accent3"/>
                </a:solidFill>
                <a:hlinkClick r:id="rId4">
                  <a:extLst>
                    <a:ext uri="{A12FA001-AC4F-418D-AE19-62706E023703}">
                      <ahyp:hlinkClr xmlns:ahyp="http://schemas.microsoft.com/office/drawing/2018/hyperlinkcolor" val="tx"/>
                    </a:ext>
                  </a:extLst>
                </a:hlinkClick>
              </a:rPr>
              <a:t>https://assetstore.unity.com/packages/2d/textures-materials/nature/free-pixel-art-hill-133118</a:t>
            </a:r>
            <a:endParaRPr sz="1100">
              <a:solidFill>
                <a:schemeClr val="accent3"/>
              </a:solidFill>
            </a:endParaRPr>
          </a:p>
          <a:p>
            <a:pPr marL="0" lvl="0" indent="0" algn="l" rtl="0">
              <a:lnSpc>
                <a:spcPct val="115000"/>
              </a:lnSpc>
              <a:spcBef>
                <a:spcPts val="0"/>
              </a:spcBef>
              <a:spcAft>
                <a:spcPts val="0"/>
              </a:spcAft>
              <a:buSzPts val="1200"/>
              <a:buNone/>
            </a:pPr>
            <a:r>
              <a:rPr lang="en" sz="1100" u="sng">
                <a:solidFill>
                  <a:schemeClr val="accent3"/>
                </a:solidFill>
                <a:hlinkClick r:id="rId5">
                  <a:extLst>
                    <a:ext uri="{A12FA001-AC4F-418D-AE19-62706E023703}">
                      <ahyp:hlinkClr xmlns:ahyp="http://schemas.microsoft.com/office/drawing/2018/hyperlinkcolor" val="tx"/>
                    </a:ext>
                  </a:extLst>
                </a:hlinkClick>
              </a:rPr>
              <a:t>https://assetstore.unity.com/packages/2d/environments/pixel-art-platformer-village-props-166114</a:t>
            </a:r>
            <a:endParaRPr sz="1100">
              <a:solidFill>
                <a:schemeClr val="accent3"/>
              </a:solidFill>
            </a:endParaRPr>
          </a:p>
          <a:p>
            <a:pPr marL="0" lvl="0" indent="0" algn="l" rtl="0">
              <a:lnSpc>
                <a:spcPct val="115000"/>
              </a:lnSpc>
              <a:spcBef>
                <a:spcPts val="0"/>
              </a:spcBef>
              <a:spcAft>
                <a:spcPts val="0"/>
              </a:spcAft>
              <a:buSzPts val="1200"/>
              <a:buNone/>
            </a:pPr>
            <a:r>
              <a:rPr lang="en" sz="1100" u="sng">
                <a:solidFill>
                  <a:schemeClr val="accent3"/>
                </a:solidFill>
                <a:hlinkClick r:id="rId6">
                  <a:extLst>
                    <a:ext uri="{A12FA001-AC4F-418D-AE19-62706E023703}">
                      <ahyp:hlinkClr xmlns:ahyp="http://schemas.microsoft.com/office/drawing/2018/hyperlinkcolor" val="tx"/>
                    </a:ext>
                  </a:extLst>
                </a:hlinkClick>
              </a:rPr>
              <a:t>https://assetstore.unity.com/packages/2d/characters/sunny-land-103349</a:t>
            </a:r>
            <a:endParaRPr sz="1100">
              <a:solidFill>
                <a:schemeClr val="accent3"/>
              </a:solidFill>
            </a:endParaRPr>
          </a:p>
          <a:p>
            <a:pPr marL="0" lvl="0" indent="0" algn="l" rtl="0">
              <a:lnSpc>
                <a:spcPct val="115000"/>
              </a:lnSpc>
              <a:spcBef>
                <a:spcPts val="0"/>
              </a:spcBef>
              <a:spcAft>
                <a:spcPts val="0"/>
              </a:spcAft>
              <a:buSzPts val="1200"/>
              <a:buNone/>
            </a:pPr>
            <a:endParaRPr sz="1100"/>
          </a:p>
          <a:p>
            <a:pPr marL="0" lvl="0" indent="0" algn="l" rtl="0">
              <a:lnSpc>
                <a:spcPct val="115000"/>
              </a:lnSpc>
              <a:spcBef>
                <a:spcPts val="0"/>
              </a:spcBef>
              <a:spcAft>
                <a:spcPts val="0"/>
              </a:spcAft>
              <a:buSzPts val="1200"/>
              <a:buNone/>
            </a:pPr>
            <a:r>
              <a:rPr lang="en" sz="1100"/>
              <a:t>Dan masih (agak) banyak lagi.</a:t>
            </a:r>
            <a:endParaRPr sz="1100"/>
          </a:p>
          <a:p>
            <a:pPr marL="0" lvl="0" indent="0" algn="l" rtl="0">
              <a:lnSpc>
                <a:spcPct val="115000"/>
              </a:lnSpc>
              <a:spcBef>
                <a:spcPts val="1600"/>
              </a:spcBef>
              <a:spcAft>
                <a:spcPts val="1600"/>
              </a:spcAft>
              <a:buSzPts val="1200"/>
              <a:buNone/>
            </a:pP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8"/>
          <p:cNvSpPr txBox="1">
            <a:spLocks noGrp="1"/>
          </p:cNvSpPr>
          <p:nvPr>
            <p:ph type="title"/>
          </p:nvPr>
        </p:nvSpPr>
        <p:spPr>
          <a:xfrm>
            <a:off x="938681" y="689869"/>
            <a:ext cx="7618950" cy="354015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6000"/>
              <a:buNone/>
            </a:pPr>
            <a:r>
              <a:rPr lang="en" sz="3200"/>
              <a:t>Penjelasan</a:t>
            </a:r>
            <a:r>
              <a:rPr lang="en" sz="1100"/>
              <a:t> </a:t>
            </a:r>
            <a:r>
              <a:rPr lang="en" sz="9000">
                <a:solidFill>
                  <a:schemeClr val="accent1"/>
                </a:solidFill>
              </a:rPr>
              <a:t>GAME PROJECT</a:t>
            </a:r>
            <a:r>
              <a:rPr lang="en" sz="1100"/>
              <a:t> </a:t>
            </a:r>
            <a:r>
              <a:rPr lang="en" sz="3200"/>
              <a:t>DEMOGRAFI</a:t>
            </a:r>
            <a:endParaRPr sz="3200"/>
          </a:p>
        </p:txBody>
      </p:sp>
      <p:sp>
        <p:nvSpPr>
          <p:cNvPr id="468" name="Google Shape;468;p38"/>
          <p:cNvSpPr txBox="1">
            <a:spLocks noGrp="1"/>
          </p:cNvSpPr>
          <p:nvPr>
            <p:ph type="body" idx="4294967295"/>
          </p:nvPr>
        </p:nvSpPr>
        <p:spPr>
          <a:xfrm>
            <a:off x="411188" y="4743450"/>
            <a:ext cx="8321625" cy="21172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400"/>
              <a:buNone/>
            </a:pPr>
            <a:r>
              <a:rPr lang="en" sz="900"/>
              <a:t>This is where you section ends. Duplicate this set of slides as many times you need to go over all your sections.</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022E176-D391-047C-C762-F92330E8F652}"/>
              </a:ext>
            </a:extLst>
          </p:cNvPr>
          <p:cNvSpPr/>
          <p:nvPr/>
        </p:nvSpPr>
        <p:spPr>
          <a:xfrm>
            <a:off x="157655" y="204953"/>
            <a:ext cx="8789275" cy="4769068"/>
          </a:xfrm>
          <a:prstGeom prst="roundRect">
            <a:avLst/>
          </a:prstGeom>
          <a:solidFill>
            <a:schemeClr val="bg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D" sz="2000">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2" name="Picture 1">
            <a:extLst>
              <a:ext uri="{FF2B5EF4-FFF2-40B4-BE49-F238E27FC236}">
                <a16:creationId xmlns:a16="http://schemas.microsoft.com/office/drawing/2014/main" id="{52E3B26F-13D6-65EE-48FF-088A94CC04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582" y="933615"/>
            <a:ext cx="6855419" cy="3855654"/>
          </a:xfrm>
          <a:prstGeom prst="rect">
            <a:avLst/>
          </a:prstGeom>
          <a:noFill/>
          <a:ln>
            <a:noFill/>
          </a:ln>
        </p:spPr>
      </p:pic>
      <p:sp>
        <p:nvSpPr>
          <p:cNvPr id="4" name="Rectangle: Rounded Corners 3">
            <a:extLst>
              <a:ext uri="{FF2B5EF4-FFF2-40B4-BE49-F238E27FC236}">
                <a16:creationId xmlns:a16="http://schemas.microsoft.com/office/drawing/2014/main" id="{99234A03-118E-901A-72DF-553B6AC0B9B3}"/>
              </a:ext>
            </a:extLst>
          </p:cNvPr>
          <p:cNvSpPr/>
          <p:nvPr/>
        </p:nvSpPr>
        <p:spPr>
          <a:xfrm>
            <a:off x="1826171" y="110360"/>
            <a:ext cx="5139559" cy="638504"/>
          </a:xfrm>
          <a:prstGeom prst="roundRect">
            <a:avLst/>
          </a:prstGeom>
          <a:solidFill>
            <a:schemeClr val="bg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Roboto Medium" panose="02000000000000000000" pitchFamily="2" charset="0"/>
                <a:ea typeface="Roboto Medium" panose="02000000000000000000" pitchFamily="2" charset="0"/>
                <a:cs typeface="Roboto Medium" panose="02000000000000000000" pitchFamily="2" charset="0"/>
              </a:rPr>
              <a:t>MAIN  MENU</a:t>
            </a:r>
            <a:endParaRPr lang="en-ID" b="1">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spTree>
    <p:extLst>
      <p:ext uri="{BB962C8B-B14F-4D97-AF65-F5344CB8AC3E}">
        <p14:creationId xmlns:p14="http://schemas.microsoft.com/office/powerpoint/2010/main" val="339232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022E176-D391-047C-C762-F92330E8F652}"/>
              </a:ext>
            </a:extLst>
          </p:cNvPr>
          <p:cNvSpPr/>
          <p:nvPr/>
        </p:nvSpPr>
        <p:spPr>
          <a:xfrm>
            <a:off x="157655" y="204953"/>
            <a:ext cx="8789275" cy="4769068"/>
          </a:xfrm>
          <a:prstGeom prst="roundRect">
            <a:avLst/>
          </a:prstGeom>
          <a:solidFill>
            <a:schemeClr val="bg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D" sz="2000">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4" name="Rectangle: Rounded Corners 3">
            <a:extLst>
              <a:ext uri="{FF2B5EF4-FFF2-40B4-BE49-F238E27FC236}">
                <a16:creationId xmlns:a16="http://schemas.microsoft.com/office/drawing/2014/main" id="{99234A03-118E-901A-72DF-553B6AC0B9B3}"/>
              </a:ext>
            </a:extLst>
          </p:cNvPr>
          <p:cNvSpPr/>
          <p:nvPr/>
        </p:nvSpPr>
        <p:spPr>
          <a:xfrm>
            <a:off x="1826171" y="110360"/>
            <a:ext cx="5139559" cy="638504"/>
          </a:xfrm>
          <a:prstGeom prst="roundRect">
            <a:avLst/>
          </a:prstGeom>
          <a:solidFill>
            <a:schemeClr val="bg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Roboto Medium" panose="02000000000000000000" pitchFamily="2" charset="0"/>
                <a:ea typeface="Roboto Medium" panose="02000000000000000000" pitchFamily="2" charset="0"/>
                <a:cs typeface="Roboto Medium" panose="02000000000000000000" pitchFamily="2" charset="0"/>
              </a:rPr>
              <a:t>MENU HOW TO PLAY </a:t>
            </a:r>
            <a:endParaRPr lang="en-ID" b="1">
              <a:solidFill>
                <a:schemeClr val="tx1"/>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2" name="Picture 1">
            <a:extLst>
              <a:ext uri="{FF2B5EF4-FFF2-40B4-BE49-F238E27FC236}">
                <a16:creationId xmlns:a16="http://schemas.microsoft.com/office/drawing/2014/main" id="{A6FEAFF5-C738-69CA-0EA6-F89952B19C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4310" y="970521"/>
            <a:ext cx="6795380" cy="3822196"/>
          </a:xfrm>
          <a:prstGeom prst="rect">
            <a:avLst/>
          </a:prstGeom>
        </p:spPr>
      </p:pic>
    </p:spTree>
    <p:extLst>
      <p:ext uri="{BB962C8B-B14F-4D97-AF65-F5344CB8AC3E}">
        <p14:creationId xmlns:p14="http://schemas.microsoft.com/office/powerpoint/2010/main" val="1408802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375</Words>
  <Application>Microsoft Office PowerPoint</Application>
  <PresentationFormat>On-screen Show (16:9)</PresentationFormat>
  <Paragraphs>33</Paragraphs>
  <Slides>11</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Roboto Medium</vt:lpstr>
      <vt:lpstr>Roboto Mono SemiBold</vt:lpstr>
      <vt:lpstr>Griffy</vt:lpstr>
      <vt:lpstr>Roboto</vt:lpstr>
      <vt:lpstr>Arial</vt:lpstr>
      <vt:lpstr>Abril Fatface</vt:lpstr>
      <vt:lpstr>Aldrich</vt:lpstr>
      <vt:lpstr>Roboto Mono</vt:lpstr>
      <vt:lpstr>Poppins</vt:lpstr>
      <vt:lpstr>Calibri</vt:lpstr>
      <vt:lpstr>Homemade Apple</vt:lpstr>
      <vt:lpstr>Simple Light</vt:lpstr>
      <vt:lpstr>SlidesMania</vt:lpstr>
      <vt:lpstr>GAME PROJECT  ENDLESS RUNNER  WITH UNITY</vt:lpstr>
      <vt:lpstr>HELLO WORLD!</vt:lpstr>
      <vt:lpstr>FINAL PROJECT  PEMROGRAMAN LANJUT</vt:lpstr>
      <vt:lpstr>PowerPoint Presentation</vt:lpstr>
      <vt:lpstr>PowerPoint Presentation</vt:lpstr>
      <vt:lpstr>LET’S REVIEW OURGAME ASSETS.</vt:lpstr>
      <vt:lpstr>Penjelasan GAME PROJECT DEMOGRAFI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PROJECT  ENDLESS RUNNER  WITH UNITY</dc:title>
  <cp:lastModifiedBy>Reksa Panduasa</cp:lastModifiedBy>
  <cp:revision>1</cp:revision>
  <dcterms:modified xsi:type="dcterms:W3CDTF">2023-01-19T11:22:52Z</dcterms:modified>
</cp:coreProperties>
</file>