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59" r:id="rId5"/>
    <p:sldId id="260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229589" indent="137753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460454" indent="274232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690044" indent="411986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920907" indent="548464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1836714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204057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2571399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2938743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emf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– title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3634225"/>
            <a:ext cx="9120000" cy="960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i="1" baseline="0">
                <a:latin typeface="Verdana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989000"/>
            <a:ext cx="9120000" cy="1440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b="1" i="0" baseline="0">
                <a:latin typeface="Verdana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480000"/>
            <a:ext cx="1632000" cy="548629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F6E8E94-1621-264A-A3E8-B6A06100DC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1844" y="6197581"/>
            <a:ext cx="1632000" cy="36123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030C467-736F-954F-8CC3-4039DB66E1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2000" y="689869"/>
            <a:ext cx="3532800" cy="338761"/>
          </a:xfrm>
          <a:prstGeom prst="rect">
            <a:avLst/>
          </a:prstGeom>
        </p:spPr>
      </p:pic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C19EE2F9-91C5-454E-9447-EC185DBAF1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999" y="5810479"/>
            <a:ext cx="2567999" cy="72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26" name="Bildplatzhalter 21">
            <a:extLst>
              <a:ext uri="{FF2B5EF4-FFF2-40B4-BE49-F238E27FC236}">
                <a16:creationId xmlns:a16="http://schemas.microsoft.com/office/drawing/2014/main" id="{28C9A402-6360-3C40-BF13-1B4517C9E6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25723" y="5810479"/>
            <a:ext cx="2567999" cy="72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27" name="Bildplatzhalter 21">
            <a:extLst>
              <a:ext uri="{FF2B5EF4-FFF2-40B4-BE49-F238E27FC236}">
                <a16:creationId xmlns:a16="http://schemas.microsoft.com/office/drawing/2014/main" id="{4706CA9E-798C-AA45-B7AE-DA6E51F6E68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31447" y="5810479"/>
            <a:ext cx="2567999" cy="72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18986F29-C053-AB47-9CFD-B13A584AD4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4783667"/>
            <a:ext cx="9120000" cy="6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de-DE" dirty="0"/>
              <a:t>Name, Datum</a:t>
            </a:r>
          </a:p>
        </p:txBody>
      </p:sp>
    </p:spTree>
    <p:extLst>
      <p:ext uri="{BB962C8B-B14F-4D97-AF65-F5344CB8AC3E}">
        <p14:creationId xmlns:p14="http://schemas.microsoft.com/office/powerpoint/2010/main" val="16892962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50">
          <p15:clr>
            <a:srgbClr val="FBAE40"/>
          </p15:clr>
        </p15:guide>
        <p15:guide id="3" orient="horz" pos="16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1" y="6244950"/>
            <a:ext cx="1074556" cy="3612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667" y="2640000"/>
            <a:ext cx="8184000" cy="3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EE0C997-66C0-6A42-BEE4-6B757AD63A5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44001" y="2640000"/>
            <a:ext cx="2567999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40001" y="0"/>
            <a:ext cx="11952000" cy="24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7303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image with text,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40001" y="0"/>
            <a:ext cx="11952000" cy="24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1" y="6244950"/>
            <a:ext cx="1074556" cy="3612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2253" y="1611000"/>
            <a:ext cx="10363200" cy="7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EE0C997-66C0-6A42-BEE4-6B757AD63A5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44001" y="2640000"/>
            <a:ext cx="2567999" cy="31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6622A88B-CF9C-CF42-B773-088F164A610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36001" y="2640000"/>
            <a:ext cx="2567999" cy="31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C4E96770-9E93-BF4E-AE4D-3BFD6B602C6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528001" y="2640000"/>
            <a:ext cx="2567999" cy="31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77B79E24-2B28-624E-89AA-44CE0683C88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20001" y="2640000"/>
            <a:ext cx="2567999" cy="31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7697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header image and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1" y="6244950"/>
            <a:ext cx="1074556" cy="3612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666" y="5250233"/>
            <a:ext cx="10993967" cy="789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40001" y="-1"/>
            <a:ext cx="11952000" cy="49013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0230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and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40001" y="1956653"/>
            <a:ext cx="11952000" cy="49013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1" y="6244950"/>
            <a:ext cx="1074556" cy="3612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666" y="501651"/>
            <a:ext cx="10993967" cy="789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55533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1" y="6244950"/>
            <a:ext cx="1074556" cy="3612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667" y="501649"/>
            <a:ext cx="10960023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1E9757-F808-5D4E-BABB-586F500150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666" y="1536701"/>
            <a:ext cx="10960023" cy="443847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67"/>
            </a:lvl2pPr>
            <a:lvl3pPr>
              <a:defRPr sz="1467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52159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80479" y="501579"/>
            <a:ext cx="4433155" cy="5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39999" y="0"/>
            <a:ext cx="67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3386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and image right (2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6839" y="501579"/>
            <a:ext cx="7248000" cy="5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209633" y="501579"/>
            <a:ext cx="3504000" cy="552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4940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and image right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6841" y="501579"/>
            <a:ext cx="5375999" cy="5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337635" y="501579"/>
            <a:ext cx="5375999" cy="552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9098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and image right (1: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2459" y="501579"/>
            <a:ext cx="3504000" cy="5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65633" y="501579"/>
            <a:ext cx="7248000" cy="552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283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 and text right (2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9633" y="501579"/>
            <a:ext cx="3504000" cy="5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9667" y="501579"/>
            <a:ext cx="7248000" cy="552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7957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1" y="6244950"/>
            <a:ext cx="1074556" cy="3612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9667" y="1528829"/>
            <a:ext cx="3504000" cy="21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6" name="Bildplatzhalter 7">
            <a:extLst>
              <a:ext uri="{FF2B5EF4-FFF2-40B4-BE49-F238E27FC236}">
                <a16:creationId xmlns:a16="http://schemas.microsoft.com/office/drawing/2014/main" id="{3BE6A3E8-E91B-344C-9606-6D97D95ECE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75689" y="1528829"/>
            <a:ext cx="3504000" cy="21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7" name="Bildplatzhalter 7">
            <a:extLst>
              <a:ext uri="{FF2B5EF4-FFF2-40B4-BE49-F238E27FC236}">
                <a16:creationId xmlns:a16="http://schemas.microsoft.com/office/drawing/2014/main" id="{3A2AAA8C-CE40-734D-A85A-BCEE970A05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7677" y="1528829"/>
            <a:ext cx="3504000" cy="21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8" name="Bildplatzhalter 7">
            <a:extLst>
              <a:ext uri="{FF2B5EF4-FFF2-40B4-BE49-F238E27FC236}">
                <a16:creationId xmlns:a16="http://schemas.microsoft.com/office/drawing/2014/main" id="{EAFFE364-E1BF-BE4D-B500-7C8EE78614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9667" y="3955829"/>
            <a:ext cx="3504000" cy="21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F44EC174-1453-684E-9202-2890BD53C4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5689" y="3955829"/>
            <a:ext cx="3504000" cy="21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BA7ADD76-8C7E-FC44-85DB-A6282CAC1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47677" y="3955829"/>
            <a:ext cx="3504000" cy="21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667" y="501649"/>
            <a:ext cx="10960023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8483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29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, heading and text right (2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9633" y="1481797"/>
            <a:ext cx="3504000" cy="453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9667" y="1481797"/>
            <a:ext cx="7248000" cy="4539781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F66B7EC9-DC25-F24E-9BD0-3F08FC1315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9667" y="501649"/>
            <a:ext cx="10960023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42029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, heading and text right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7635" y="1486824"/>
            <a:ext cx="5375999" cy="453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9666" y="1486824"/>
            <a:ext cx="5375999" cy="4536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D270E50A-FC64-FC42-AE04-0285D9769E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9667" y="501649"/>
            <a:ext cx="10960023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76800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and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9666" y="1536931"/>
            <a:ext cx="5375999" cy="4512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9667" y="501649"/>
            <a:ext cx="10993967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6B462FD7-6621-4441-B278-F8BFDED0A98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37635" y="1536931"/>
            <a:ext cx="5375999" cy="4512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2038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 and text right (1: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5633" y="501579"/>
            <a:ext cx="7248000" cy="5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9665" y="501579"/>
            <a:ext cx="3504000" cy="552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9646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and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9667" y="1536931"/>
            <a:ext cx="4440000" cy="2136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9667" y="501649"/>
            <a:ext cx="10993967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6B462FD7-6621-4441-B278-F8BFDED0A98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01633" y="1536931"/>
            <a:ext cx="6312000" cy="4512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B9213FAE-57BA-284B-8542-567BCF4A6E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19667" y="3913483"/>
            <a:ext cx="4440000" cy="2136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4627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mages left,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80479" y="501579"/>
            <a:ext cx="4433155" cy="5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39999" y="0"/>
            <a:ext cx="3360000" cy="22848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8BA540D2-7CA8-9C40-9C36-8521C96EE6A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999" y="2286600"/>
            <a:ext cx="3360000" cy="22848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EDA76372-BB78-714F-AAA3-9E18F74A1B6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39999" y="4571400"/>
            <a:ext cx="3360000" cy="22848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0854348D-AEA6-2B40-9D29-E2FB5785A5D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599999" y="0"/>
            <a:ext cx="3360000" cy="22848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5ADA4B3B-6AB1-C14A-A6D3-EE8499CA803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599999" y="2286600"/>
            <a:ext cx="3360000" cy="22848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2C6996B1-CF9C-B548-A2EB-EC20FE2FA70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599999" y="4571400"/>
            <a:ext cx="3360000" cy="22848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5821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, 6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>
            <a:extLst>
              <a:ext uri="{FF2B5EF4-FFF2-40B4-BE49-F238E27FC236}">
                <a16:creationId xmlns:a16="http://schemas.microsoft.com/office/drawing/2014/main" id="{0854348D-AEA6-2B40-9D29-E2FB5785A5D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32000" y="0"/>
            <a:ext cx="3360000" cy="22848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9667" y="6240001"/>
            <a:ext cx="1599691" cy="366183"/>
          </a:xfrm>
        </p:spPr>
        <p:txBody>
          <a:bodyPr/>
          <a:lstStyle>
            <a:lvl1pPr algn="l">
              <a:defRPr/>
            </a:lvl1pPr>
          </a:lstStyle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667" y="501579"/>
            <a:ext cx="4433155" cy="5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472000" y="0"/>
            <a:ext cx="3360000" cy="22848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8BA540D2-7CA8-9C40-9C36-8521C96EE6A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472000" y="2286600"/>
            <a:ext cx="3360000" cy="22848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EDA76372-BB78-714F-AAA3-9E18F74A1B6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72000" y="4571400"/>
            <a:ext cx="3360000" cy="22848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5ADA4B3B-6AB1-C14A-A6D3-EE8499CA803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832000" y="2286600"/>
            <a:ext cx="3360000" cy="22848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2C6996B1-CF9C-B548-A2EB-EC20FE2FA70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832000" y="4571400"/>
            <a:ext cx="3360000" cy="22848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5971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and 4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9667" y="501649"/>
            <a:ext cx="10993967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AC40E6-ABAC-1D4D-92D4-95EE3A5F6B40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40653" y="1536931"/>
            <a:ext cx="4440000" cy="2135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8FCB7C3A-142C-E94A-BE2E-BE1731D37D71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653859" y="3916027"/>
            <a:ext cx="4440000" cy="2135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1C443FB2-746C-BE4D-9497-74642543C283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1653859" y="1536931"/>
            <a:ext cx="4440000" cy="2135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C7A16314-B7A2-984E-8271-CD3BBD08A80D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340653" y="3916026"/>
            <a:ext cx="4440000" cy="2135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45921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1" y="6244950"/>
            <a:ext cx="1074556" cy="3612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667" y="501649"/>
            <a:ext cx="10960023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B6A941C6-C664-544E-87CE-366F9FC5570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19667" y="1536701"/>
            <a:ext cx="10960021" cy="443847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67"/>
            </a:lvl2pPr>
            <a:lvl3pPr>
              <a:defRPr sz="1467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20622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and 9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9665" y="1536931"/>
            <a:ext cx="350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9667" y="501649"/>
            <a:ext cx="10993967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551A976D-F39F-3044-941F-64C84A512B1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464649" y="1536931"/>
            <a:ext cx="350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957FB3BF-B17E-9E4A-B23F-F6D2E22D9CE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209633" y="1536931"/>
            <a:ext cx="350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D5B804BC-D3BF-6E46-ADCF-1D4139476DF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19665" y="3226641"/>
            <a:ext cx="350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93DE3CC4-BA13-DA49-8B77-6DC257B8AC7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19665" y="4916351"/>
            <a:ext cx="350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2" name="Bildplatzhalter 3">
            <a:extLst>
              <a:ext uri="{FF2B5EF4-FFF2-40B4-BE49-F238E27FC236}">
                <a16:creationId xmlns:a16="http://schemas.microsoft.com/office/drawing/2014/main" id="{6BA8EAD5-2816-1449-8FF9-640FB687892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464649" y="3226641"/>
            <a:ext cx="350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2C4CEEBD-1533-4E49-891E-821AC0693A8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464649" y="4916351"/>
            <a:ext cx="350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4366DE8B-B874-4042-8567-CCBC5954A93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209633" y="3226641"/>
            <a:ext cx="350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120090D9-E1BB-D542-BF39-BBAFA4C2D4AD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209633" y="4916351"/>
            <a:ext cx="350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334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with 4 images (1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1" y="6244950"/>
            <a:ext cx="1074556" cy="3612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9667" y="1937111"/>
            <a:ext cx="2567999" cy="18144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667" y="501649"/>
            <a:ext cx="10960023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667" y="3751508"/>
            <a:ext cx="2567999" cy="72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Bildplatzhalter 7">
            <a:extLst>
              <a:ext uri="{FF2B5EF4-FFF2-40B4-BE49-F238E27FC236}">
                <a16:creationId xmlns:a16="http://schemas.microsoft.com/office/drawing/2014/main" id="{4A025ABA-F950-6040-AE34-96DC6E0BC2C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517009" y="1937111"/>
            <a:ext cx="2567999" cy="18144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1F432F57-8045-0D45-A693-DF058F024A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17009" y="3751508"/>
            <a:ext cx="2567999" cy="72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A0209E41-A41B-1047-88EE-97B2B2212E6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314350" y="1937111"/>
            <a:ext cx="2567999" cy="18144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8C666AD5-184C-7749-94AF-71FC779A66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14350" y="3751508"/>
            <a:ext cx="2567999" cy="72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AAB2CD6A-FC38-8D45-8BC2-F00CDDACB77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11691" y="1937111"/>
            <a:ext cx="2567999" cy="18144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26696141-F24C-ED43-BC89-67139C31D8D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111691" y="3751508"/>
            <a:ext cx="2567999" cy="72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0830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and 9 images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9667" y="501649"/>
            <a:ext cx="10993967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Bildplatzhalter 3">
            <a:extLst>
              <a:ext uri="{FF2B5EF4-FFF2-40B4-BE49-F238E27FC236}">
                <a16:creationId xmlns:a16="http://schemas.microsoft.com/office/drawing/2014/main" id="{03E32495-8F86-FE47-B789-CDF754E7EFD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131197" y="1536931"/>
            <a:ext cx="254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7" name="Bildplatzhalter 3">
            <a:extLst>
              <a:ext uri="{FF2B5EF4-FFF2-40B4-BE49-F238E27FC236}">
                <a16:creationId xmlns:a16="http://schemas.microsoft.com/office/drawing/2014/main" id="{F9B5F107-1922-6B49-A955-9B898B6704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944648" y="1536931"/>
            <a:ext cx="254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8" name="Bildplatzhalter 3">
            <a:extLst>
              <a:ext uri="{FF2B5EF4-FFF2-40B4-BE49-F238E27FC236}">
                <a16:creationId xmlns:a16="http://schemas.microsoft.com/office/drawing/2014/main" id="{8EA251D2-7152-9A47-AB76-7D15B37D19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46549" y="1536931"/>
            <a:ext cx="254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9" name="Bildplatzhalter 3">
            <a:extLst>
              <a:ext uri="{FF2B5EF4-FFF2-40B4-BE49-F238E27FC236}">
                <a16:creationId xmlns:a16="http://schemas.microsoft.com/office/drawing/2014/main" id="{4AE52FCA-ECD2-9D4B-9A38-DBACD7FD4E2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131197" y="3226641"/>
            <a:ext cx="254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0" name="Bildplatzhalter 3">
            <a:extLst>
              <a:ext uri="{FF2B5EF4-FFF2-40B4-BE49-F238E27FC236}">
                <a16:creationId xmlns:a16="http://schemas.microsoft.com/office/drawing/2014/main" id="{B1C8F966-7064-1F46-AFCB-A743B7FC6B8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131197" y="4916351"/>
            <a:ext cx="254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1" name="Bildplatzhalter 3">
            <a:extLst>
              <a:ext uri="{FF2B5EF4-FFF2-40B4-BE49-F238E27FC236}">
                <a16:creationId xmlns:a16="http://schemas.microsoft.com/office/drawing/2014/main" id="{FA38AC75-BE39-FE42-B7CA-FB45E1E34F1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944648" y="3226641"/>
            <a:ext cx="254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2" name="Bildplatzhalter 3">
            <a:extLst>
              <a:ext uri="{FF2B5EF4-FFF2-40B4-BE49-F238E27FC236}">
                <a16:creationId xmlns:a16="http://schemas.microsoft.com/office/drawing/2014/main" id="{0B24D478-C78D-D948-90BD-D67D577291E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944648" y="4916351"/>
            <a:ext cx="254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3" name="Bildplatzhalter 3">
            <a:extLst>
              <a:ext uri="{FF2B5EF4-FFF2-40B4-BE49-F238E27FC236}">
                <a16:creationId xmlns:a16="http://schemas.microsoft.com/office/drawing/2014/main" id="{DAD19E2E-3A7B-A34B-82AD-19E4D29722F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746549" y="3226641"/>
            <a:ext cx="254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4" name="Bildplatzhalter 3">
            <a:extLst>
              <a:ext uri="{FF2B5EF4-FFF2-40B4-BE49-F238E27FC236}">
                <a16:creationId xmlns:a16="http://schemas.microsoft.com/office/drawing/2014/main" id="{5E9A7B28-D473-EE41-8CF8-A8EDDF36604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746549" y="4916351"/>
            <a:ext cx="254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6088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ci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ildplatzhalter 4">
            <a:extLst>
              <a:ext uri="{FF2B5EF4-FFF2-40B4-BE49-F238E27FC236}">
                <a16:creationId xmlns:a16="http://schemas.microsoft.com/office/drawing/2014/main" id="{05525BA2-0E53-4045-BB39-4834856315F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541417" y="1223433"/>
            <a:ext cx="2544000" cy="1813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8" name="Textplatzhalter 10">
            <a:extLst>
              <a:ext uri="{FF2B5EF4-FFF2-40B4-BE49-F238E27FC236}">
                <a16:creationId xmlns:a16="http://schemas.microsoft.com/office/drawing/2014/main" id="{8962BB75-A2F1-C145-A99E-0FFE5AAB76D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41793" y="3037417"/>
            <a:ext cx="2543624" cy="28331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333"/>
            </a:lvl1pPr>
            <a:lvl2pPr marL="143674" indent="0">
              <a:buNone/>
              <a:defRPr sz="1200"/>
            </a:lvl2pPr>
            <a:lvl3pPr marL="286552" indent="0">
              <a:buNone/>
              <a:defRPr sz="1200"/>
            </a:lvl3pPr>
            <a:lvl4pPr marL="430224" indent="0">
              <a:buNone/>
              <a:defRPr sz="1067"/>
            </a:lvl4pPr>
            <a:lvl5pPr marL="573103" indent="0">
              <a:buNone/>
              <a:defRPr sz="10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46FED1F1-A905-3947-BFB3-507E1BDCD8E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28475" y="3037417"/>
            <a:ext cx="2543624" cy="28331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333"/>
            </a:lvl1pPr>
            <a:lvl2pPr marL="143674" indent="0">
              <a:buNone/>
              <a:defRPr sz="1200"/>
            </a:lvl2pPr>
            <a:lvl3pPr marL="286552" indent="0">
              <a:buNone/>
              <a:defRPr sz="1200"/>
            </a:lvl3pPr>
            <a:lvl4pPr marL="430224" indent="0">
              <a:buNone/>
              <a:defRPr sz="1067"/>
            </a:lvl4pPr>
            <a:lvl5pPr marL="573103" indent="0">
              <a:buNone/>
              <a:defRPr sz="10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Textplatzhalter 10">
            <a:extLst>
              <a:ext uri="{FF2B5EF4-FFF2-40B4-BE49-F238E27FC236}">
                <a16:creationId xmlns:a16="http://schemas.microsoft.com/office/drawing/2014/main" id="{7113B194-944C-2348-96DB-5D2C6AF6BED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26708" y="3037417"/>
            <a:ext cx="2543624" cy="28331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333"/>
            </a:lvl1pPr>
            <a:lvl2pPr marL="143674" indent="0">
              <a:buNone/>
              <a:defRPr sz="1200"/>
            </a:lvl2pPr>
            <a:lvl3pPr marL="286552" indent="0">
              <a:buNone/>
              <a:defRPr sz="1200"/>
            </a:lvl3pPr>
            <a:lvl4pPr marL="430224" indent="0">
              <a:buNone/>
              <a:defRPr sz="1067"/>
            </a:lvl4pPr>
            <a:lvl5pPr marL="573103" indent="0">
              <a:buNone/>
              <a:defRPr sz="10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4458CE-0E47-0240-8A54-419AADB8168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19964" y="3037417"/>
            <a:ext cx="2543624" cy="28331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333"/>
            </a:lvl1pPr>
            <a:lvl2pPr marL="143674" indent="0">
              <a:buNone/>
              <a:defRPr sz="1200"/>
            </a:lvl2pPr>
            <a:lvl3pPr marL="286552" indent="0">
              <a:buNone/>
              <a:defRPr sz="1200"/>
            </a:lvl3pPr>
            <a:lvl4pPr marL="430224" indent="0">
              <a:buNone/>
              <a:defRPr sz="1067"/>
            </a:lvl4pPr>
            <a:lvl5pPr marL="573103" indent="0">
              <a:buNone/>
              <a:defRPr sz="10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1" y="6244950"/>
            <a:ext cx="1074556" cy="3612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667" y="501649"/>
            <a:ext cx="10960023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31803290-B33F-8D42-9BE7-E64067986A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9588" y="1223433"/>
            <a:ext cx="2544000" cy="1813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3" name="Bildplatzhalter 4">
            <a:extLst>
              <a:ext uri="{FF2B5EF4-FFF2-40B4-BE49-F238E27FC236}">
                <a16:creationId xmlns:a16="http://schemas.microsoft.com/office/drawing/2014/main" id="{A00ADCAA-0FF4-544B-94E8-F7190423B39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28099" y="1223433"/>
            <a:ext cx="2544000" cy="1813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4" name="Bildplatzhalter 4">
            <a:extLst>
              <a:ext uri="{FF2B5EF4-FFF2-40B4-BE49-F238E27FC236}">
                <a16:creationId xmlns:a16="http://schemas.microsoft.com/office/drawing/2014/main" id="{109B751A-2F32-3842-86D9-D3A4B6513F8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26332" y="1223433"/>
            <a:ext cx="2544000" cy="1813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25BB31F-76C0-1E40-9B0A-158661A398F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61828" y="3278400"/>
            <a:ext cx="2073600" cy="10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5" name="Bildplatzhalter 6">
            <a:extLst>
              <a:ext uri="{FF2B5EF4-FFF2-40B4-BE49-F238E27FC236}">
                <a16:creationId xmlns:a16="http://schemas.microsoft.com/office/drawing/2014/main" id="{CEB13965-F3EE-5248-9FD6-FFF71C8BA70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769576" y="3278400"/>
            <a:ext cx="2073600" cy="10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6" name="Bildplatzhalter 6">
            <a:extLst>
              <a:ext uri="{FF2B5EF4-FFF2-40B4-BE49-F238E27FC236}">
                <a16:creationId xmlns:a16="http://schemas.microsoft.com/office/drawing/2014/main" id="{B8EA8AA7-0DAC-304C-B7B7-69D46F96F6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56257" y="3278400"/>
            <a:ext cx="2073600" cy="10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7" name="Bildplatzhalter 6">
            <a:extLst>
              <a:ext uri="{FF2B5EF4-FFF2-40B4-BE49-F238E27FC236}">
                <a16:creationId xmlns:a16="http://schemas.microsoft.com/office/drawing/2014/main" id="{4E88B4E6-87A1-744D-8302-0F44A25DB9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354491" y="3278400"/>
            <a:ext cx="2073600" cy="10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7357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- iDiv Deckblatt Farbverlauf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632000" y="4155034"/>
            <a:ext cx="9120000" cy="4116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632000" y="2520556"/>
            <a:ext cx="9120000" cy="1440000"/>
          </a:xfrm>
          <a:prstGeom prst="rect">
            <a:avLst/>
          </a:prstGeom>
        </p:spPr>
        <p:txBody>
          <a:bodyPr vert="horz" lIns="0" tIns="0" rIns="0" bIns="0" anchor="b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 i="1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de-DE" dirty="0"/>
              <a:t>‘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.’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F0A4A1E-5672-7A4A-B6F6-CC558372A7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370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01 - iDiv Deckblatt Farbverlauf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F0A4A1E-5672-7A4A-B6F6-CC558372A7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B3E779-BCCC-8743-89B4-BC891EAC13FB}"/>
              </a:ext>
            </a:extLst>
          </p:cNvPr>
          <p:cNvSpPr txBox="1"/>
          <p:nvPr/>
        </p:nvSpPr>
        <p:spPr>
          <a:xfrm>
            <a:off x="1536001" y="650739"/>
            <a:ext cx="9119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</a:t>
            </a:r>
            <a:r>
              <a:rPr lang="de-DE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thanks</a:t>
            </a:r>
            <a:r>
              <a:rPr lang="de-DE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de-DE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</a:t>
            </a:r>
            <a:r>
              <a:rPr lang="de-DE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</a:p>
          <a:p>
            <a:pPr algn="ctr"/>
            <a:endParaRPr lang="de-DE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de-DE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</a:t>
            </a:r>
            <a:r>
              <a:rPr lang="de-DE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supporters</a:t>
            </a:r>
            <a:r>
              <a:rPr lang="de-DE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de-DE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partners</a:t>
            </a:r>
            <a:endParaRPr lang="de-DE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5F1E2E-4117-8749-9404-B4F4E4E04A31}"/>
              </a:ext>
            </a:extLst>
          </p:cNvPr>
          <p:cNvSpPr/>
          <p:nvPr/>
        </p:nvSpPr>
        <p:spPr>
          <a:xfrm>
            <a:off x="525425" y="2107274"/>
            <a:ext cx="11141148" cy="413272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indent="0" algn="ctr">
              <a:buNone/>
            </a:pPr>
            <a:endParaRPr lang="de-DE" sz="2133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518B233-DE42-7C4D-AEDC-A30308D0E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36" y="2421084"/>
            <a:ext cx="2230325" cy="28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AC4A1A6-965E-3749-A95B-4096A425B0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7275" y="2325084"/>
            <a:ext cx="1371428" cy="48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EADFA62-A64E-F14D-A8BE-2042AF307E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9480" y="2325084"/>
            <a:ext cx="1171525" cy="480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DD8E070-EF76-934C-9B8B-C4EC46ED1F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169" y="3057623"/>
            <a:ext cx="1562400" cy="336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54CC7EC-8BEA-3643-8B9E-8786F03EB6C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1815" y="3057623"/>
            <a:ext cx="1771000" cy="336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BEA1A248-F859-5547-A7B2-23F525904B2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7928" y="2937623"/>
            <a:ext cx="719681" cy="576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F988821E-F212-0547-9CE3-36DA7F059F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6221" y="2985623"/>
            <a:ext cx="620689" cy="480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606F202F-0F52-3749-A272-773A1B2BEA9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7090" y="3038956"/>
            <a:ext cx="983415" cy="373333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9A754EB0-F72E-6C46-83C4-6C449B7D69C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1581" y="3033623"/>
            <a:ext cx="901305" cy="3840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67A1F71E-AE55-B24B-AB67-C0B0E940CC2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3344" y="3081623"/>
            <a:ext cx="1567385" cy="288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8DF751A-E2FC-4644-B509-6E18565D12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70631" y="2373084"/>
            <a:ext cx="2552580" cy="384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FEF69CB-82A2-F448-A984-E86FB77975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34975" y="2373084"/>
            <a:ext cx="1984984" cy="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83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 - iDiv Deckblatt Bild">
    <p:bg>
      <p:bgPr>
        <a:blipFill dpi="0" rotWithShape="0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8F392E-76CB-8649-9E43-AA5F04263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35C2685-E955-BB47-939F-D1FC62973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268" y="6507811"/>
            <a:ext cx="1890055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de-DE" altLang="de-DE" sz="500">
                <a:solidFill>
                  <a:schemeClr val="bg1"/>
                </a:solidFill>
                <a:latin typeface="Verdana" panose="020B0604030504040204" pitchFamily="34" charset="0"/>
              </a:rPr>
              <a:t>Page </a:t>
            </a:r>
            <a:fld id="{590A1C90-9FEE-1449-8DD2-3B30C7940062}" type="slidenum">
              <a:rPr lang="de-DE" altLang="de-DE" sz="5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5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2B13E882-8458-F24A-893F-246D11C4AB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2000" y="2311104"/>
            <a:ext cx="9120000" cy="2235793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 i="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</a:t>
            </a:r>
          </a:p>
        </p:txBody>
      </p:sp>
    </p:spTree>
    <p:extLst>
      <p:ext uri="{BB962C8B-B14F-4D97-AF65-F5344CB8AC3E}">
        <p14:creationId xmlns:p14="http://schemas.microsoft.com/office/powerpoint/2010/main" val="25085711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hnowledgem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D36A257-822F-7A4E-9685-E799E3EDB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567" y="2607378"/>
            <a:ext cx="9419792" cy="1150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de-DE" sz="16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We</a:t>
            </a:r>
            <a:r>
              <a:rPr lang="de-DE" sz="16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kindly</a:t>
            </a:r>
            <a:r>
              <a:rPr lang="de-DE" sz="16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acknowledge</a:t>
            </a:r>
            <a:r>
              <a:rPr lang="de-DE" sz="16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the</a:t>
            </a:r>
            <a:r>
              <a:rPr lang="de-DE" sz="16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support</a:t>
            </a:r>
            <a:r>
              <a:rPr lang="de-DE" sz="16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by</a:t>
            </a:r>
            <a:r>
              <a:rPr lang="de-DE" sz="16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the</a:t>
            </a:r>
            <a:r>
              <a:rPr lang="de-DE" sz="16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de-DE" sz="16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German </a:t>
            </a:r>
            <a:r>
              <a:rPr lang="de-DE" sz="16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Centre</a:t>
            </a:r>
            <a:r>
              <a:rPr lang="de-DE" sz="16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for</a:t>
            </a:r>
            <a:r>
              <a:rPr lang="de-DE" sz="16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Integrative </a:t>
            </a:r>
            <a:r>
              <a:rPr lang="de-DE" sz="16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Biodiversity</a:t>
            </a:r>
            <a:r>
              <a:rPr lang="de-DE" sz="16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Research (</a:t>
            </a:r>
            <a:r>
              <a:rPr lang="de-DE" sz="16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iDiv</a:t>
            </a:r>
            <a:r>
              <a:rPr lang="de-DE" sz="16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) Halle-Jena-Leipzig,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de-DE" sz="16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funded</a:t>
            </a:r>
            <a:r>
              <a:rPr lang="de-DE" sz="16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by</a:t>
            </a:r>
            <a:r>
              <a:rPr lang="de-DE" sz="16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the</a:t>
            </a:r>
            <a:r>
              <a:rPr lang="de-DE" sz="16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600" b="1">
                <a:solidFill>
                  <a:schemeClr val="bg1"/>
                </a:solidFill>
                <a:latin typeface="Verdana" charset="0"/>
                <a:cs typeface="Verdana" charset="0"/>
              </a:rPr>
              <a:t>Deutsche Forschungsgemeinschaft </a:t>
            </a:r>
            <a:r>
              <a:rPr lang="de-DE" sz="16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(FZT 118).</a:t>
            </a:r>
          </a:p>
        </p:txBody>
      </p:sp>
    </p:spTree>
    <p:extLst>
      <p:ext uri="{BB962C8B-B14F-4D97-AF65-F5344CB8AC3E}">
        <p14:creationId xmlns:p14="http://schemas.microsoft.com/office/powerpoint/2010/main" val="28719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with 5 images (1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1" y="6244950"/>
            <a:ext cx="1074556" cy="3612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9667" y="2326436"/>
            <a:ext cx="1814400" cy="18144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667" y="501649"/>
            <a:ext cx="10960023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667" y="4140833"/>
            <a:ext cx="1814400" cy="72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Bildplatzhalter 7">
            <a:extLst>
              <a:ext uri="{FF2B5EF4-FFF2-40B4-BE49-F238E27FC236}">
                <a16:creationId xmlns:a16="http://schemas.microsoft.com/office/drawing/2014/main" id="{4A025ABA-F950-6040-AE34-96DC6E0BC2C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07635" y="2326436"/>
            <a:ext cx="1814400" cy="18144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1F432F57-8045-0D45-A693-DF058F024A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07635" y="4140833"/>
            <a:ext cx="1814400" cy="72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A0209E41-A41B-1047-88EE-97B2B2212E6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95603" y="2326436"/>
            <a:ext cx="1814400" cy="18144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8C666AD5-184C-7749-94AF-71FC779A66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95603" y="4140833"/>
            <a:ext cx="1814400" cy="72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Bildplatzhalter 7">
            <a:extLst>
              <a:ext uri="{FF2B5EF4-FFF2-40B4-BE49-F238E27FC236}">
                <a16:creationId xmlns:a16="http://schemas.microsoft.com/office/drawing/2014/main" id="{4EF6332A-E402-0F49-94EE-0610031AFB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583571" y="2326436"/>
            <a:ext cx="1814400" cy="18144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F60C0638-D5E7-DE42-BFAE-1B132972705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583571" y="4140833"/>
            <a:ext cx="1814400" cy="72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AAB2CD6A-FC38-8D45-8BC2-F00CDDACB77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71540" y="2326436"/>
            <a:ext cx="1814400" cy="18144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26696141-F24C-ED43-BC89-67139C31D8D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871540" y="4140833"/>
            <a:ext cx="1814400" cy="72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49819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with 5 images (3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1" y="6244950"/>
            <a:ext cx="1074556" cy="3612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9667" y="1528829"/>
            <a:ext cx="3504000" cy="18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6" name="Bildplatzhalter 7">
            <a:extLst>
              <a:ext uri="{FF2B5EF4-FFF2-40B4-BE49-F238E27FC236}">
                <a16:creationId xmlns:a16="http://schemas.microsoft.com/office/drawing/2014/main" id="{3BE6A3E8-E91B-344C-9606-6D97D95ECE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75689" y="1528829"/>
            <a:ext cx="3504000" cy="18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7" name="Bildplatzhalter 7">
            <a:extLst>
              <a:ext uri="{FF2B5EF4-FFF2-40B4-BE49-F238E27FC236}">
                <a16:creationId xmlns:a16="http://schemas.microsoft.com/office/drawing/2014/main" id="{3A2AAA8C-CE40-734D-A85A-BCEE970A05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7677" y="1528829"/>
            <a:ext cx="3504000" cy="18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F44EC174-1453-684E-9202-2890BD53C4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36000" y="3955829"/>
            <a:ext cx="3504000" cy="18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BA7ADD76-8C7E-FC44-85DB-A6282CAC1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592000" y="3955829"/>
            <a:ext cx="3504000" cy="18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667" y="501649"/>
            <a:ext cx="10960023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667" y="3328829"/>
            <a:ext cx="3504000" cy="4656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B3665CD0-BE53-4C4E-AA92-4449E5DC8A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47677" y="3328829"/>
            <a:ext cx="3504000" cy="4656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1CD095DA-C5A2-CA4D-909A-75A09E75CA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75689" y="3328829"/>
            <a:ext cx="3504000" cy="4656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39127BF3-D98D-3643-BF8C-43C4A4CD67F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592000" y="5755829"/>
            <a:ext cx="3504000" cy="4656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7CD4539-3BC6-4741-BF82-AD2D12E72B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36000" y="5755829"/>
            <a:ext cx="3504000" cy="4656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63889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29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with 5 images (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1" y="6244950"/>
            <a:ext cx="1074556" cy="3612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9667" y="3955829"/>
            <a:ext cx="3504000" cy="18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6" name="Bildplatzhalter 7">
            <a:extLst>
              <a:ext uri="{FF2B5EF4-FFF2-40B4-BE49-F238E27FC236}">
                <a16:creationId xmlns:a16="http://schemas.microsoft.com/office/drawing/2014/main" id="{3BE6A3E8-E91B-344C-9606-6D97D95ECE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75689" y="3955829"/>
            <a:ext cx="3504000" cy="18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7" name="Bildplatzhalter 7">
            <a:extLst>
              <a:ext uri="{FF2B5EF4-FFF2-40B4-BE49-F238E27FC236}">
                <a16:creationId xmlns:a16="http://schemas.microsoft.com/office/drawing/2014/main" id="{3A2AAA8C-CE40-734D-A85A-BCEE970A05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7677" y="3955829"/>
            <a:ext cx="3504000" cy="18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F44EC174-1453-684E-9202-2890BD53C4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36000" y="1528829"/>
            <a:ext cx="3504000" cy="18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BA7ADD76-8C7E-FC44-85DB-A6282CAC1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592000" y="1528829"/>
            <a:ext cx="3504000" cy="18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667" y="501649"/>
            <a:ext cx="10960023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667" y="5755829"/>
            <a:ext cx="3504000" cy="4656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B3665CD0-BE53-4C4E-AA92-4449E5DC8A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47677" y="5755829"/>
            <a:ext cx="3504000" cy="4656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1CD095DA-C5A2-CA4D-909A-75A09E75CA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75689" y="5755829"/>
            <a:ext cx="3504000" cy="4656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39127BF3-D98D-3643-BF8C-43C4A4CD67F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592000" y="3328829"/>
            <a:ext cx="3504000" cy="4656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7CD4539-3BC6-4741-BF82-AD2D12E72B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36000" y="3328829"/>
            <a:ext cx="3504000" cy="4656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64332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299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 - 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1" y="6244950"/>
            <a:ext cx="1074556" cy="3612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667" y="501649"/>
            <a:ext cx="10960023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3513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1" y="6244950"/>
            <a:ext cx="1074556" cy="3612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667" y="501649"/>
            <a:ext cx="10992667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97AF8F-F272-E041-93E3-75C1AB2E83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667" y="1490133"/>
            <a:ext cx="5376333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600"/>
            </a:lvl1pPr>
            <a:lvl2pPr>
              <a:defRPr sz="1467"/>
            </a:lvl2pPr>
            <a:lvl3pPr>
              <a:defRPr sz="1467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30A502A0-314C-0F46-AB42-98AC32D71C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36000" y="1490133"/>
            <a:ext cx="5376333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600"/>
            </a:lvl1pPr>
            <a:lvl2pPr>
              <a:defRPr sz="1467"/>
            </a:lvl2pPr>
            <a:lvl3pPr>
              <a:defRPr sz="1467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1F5429A-927E-7B43-BFB3-77CC5AB73E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592000" y="4608000"/>
            <a:ext cx="7248000" cy="1200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67"/>
            </a:lvl2pPr>
            <a:lvl3pPr>
              <a:defRPr sz="1467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3109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1" y="6244950"/>
            <a:ext cx="1074556" cy="3612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667" y="501649"/>
            <a:ext cx="10992667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4D20E751-7077-D043-AA3D-A802316884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56000" y="1490133"/>
            <a:ext cx="444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600"/>
            </a:lvl1pPr>
            <a:lvl2pPr>
              <a:defRPr sz="1467"/>
            </a:lvl2pPr>
            <a:lvl3pPr>
              <a:defRPr sz="1467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AC9E1EB7-5C0C-D04F-B690-A47769ADCE8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36000" y="1490133"/>
            <a:ext cx="444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600"/>
            </a:lvl1pPr>
            <a:lvl2pPr>
              <a:defRPr sz="1467"/>
            </a:lvl2pPr>
            <a:lvl3pPr>
              <a:defRPr sz="1467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847C64A2-F4FE-C94A-9D8A-317838D340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656000" y="3888000"/>
            <a:ext cx="444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600"/>
            </a:lvl1pPr>
            <a:lvl2pPr>
              <a:defRPr sz="1467"/>
            </a:lvl2pPr>
            <a:lvl3pPr>
              <a:defRPr sz="1467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517AA33E-F538-8D4A-BF84-5D36272558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36000" y="3888000"/>
            <a:ext cx="444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600"/>
            </a:lvl1pPr>
            <a:lvl2pPr>
              <a:defRPr sz="1467"/>
            </a:lvl2pPr>
            <a:lvl3pPr>
              <a:defRPr sz="1467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9657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AFE084-3A29-C64B-BBCA-A5840C826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80000" y="6240001"/>
            <a:ext cx="1599691" cy="36618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7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xStyles>
    <p:titleStyle>
      <a:lvl1pPr algn="ctr" defTabSz="142879" rtl="0" eaLnBrk="1" fontAlgn="base" hangingPunct="1"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14287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14287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14287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14287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228606" algn="ctr" defTabSz="14287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457213" algn="ctr" defTabSz="14287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685818" algn="ctr" defTabSz="14287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914425" algn="ctr" defTabSz="14287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07160" indent="-107160" algn="l" defTabSz="14287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32576" indent="-88902" algn="l" defTabSz="14287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851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357991" indent="-71440" algn="l" defTabSz="14287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51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501663" indent="-71440" algn="l" defTabSz="14287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644543" indent="-71440" algn="l" defTabSz="14287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788352" indent="-71669" algn="l" defTabSz="143338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31690" indent="-71669" algn="l" defTabSz="143338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75028" indent="-71669" algn="l" defTabSz="143338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8364" indent="-71669" algn="l" defTabSz="143338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3338" rtl="0" eaLnBrk="1" latinLnBrk="0" hangingPunct="1"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43338" algn="l" defTabSz="143338" rtl="0" eaLnBrk="1" latinLnBrk="0" hangingPunct="1">
        <a:defRPr sz="551" kern="1200">
          <a:solidFill>
            <a:schemeClr val="tx1"/>
          </a:solidFill>
          <a:latin typeface="+mn-lt"/>
          <a:ea typeface="+mn-ea"/>
          <a:cs typeface="+mn-cs"/>
        </a:defRPr>
      </a:lvl2pPr>
      <a:lvl3pPr marL="286674" algn="l" defTabSz="143338" rtl="0" eaLnBrk="1" latinLnBrk="0" hangingPunct="1">
        <a:defRPr sz="551" kern="1200">
          <a:solidFill>
            <a:schemeClr val="tx1"/>
          </a:solidFill>
          <a:latin typeface="+mn-lt"/>
          <a:ea typeface="+mn-ea"/>
          <a:cs typeface="+mn-cs"/>
        </a:defRPr>
      </a:lvl3pPr>
      <a:lvl4pPr marL="430011" algn="l" defTabSz="143338" rtl="0" eaLnBrk="1" latinLnBrk="0" hangingPunct="1">
        <a:defRPr sz="551" kern="1200">
          <a:solidFill>
            <a:schemeClr val="tx1"/>
          </a:solidFill>
          <a:latin typeface="+mn-lt"/>
          <a:ea typeface="+mn-ea"/>
          <a:cs typeface="+mn-cs"/>
        </a:defRPr>
      </a:lvl4pPr>
      <a:lvl5pPr marL="573348" algn="l" defTabSz="143338" rtl="0" eaLnBrk="1" latinLnBrk="0" hangingPunct="1">
        <a:defRPr sz="551" kern="1200">
          <a:solidFill>
            <a:schemeClr val="tx1"/>
          </a:solidFill>
          <a:latin typeface="+mn-lt"/>
          <a:ea typeface="+mn-ea"/>
          <a:cs typeface="+mn-cs"/>
        </a:defRPr>
      </a:lvl5pPr>
      <a:lvl6pPr marL="716685" algn="l" defTabSz="143338" rtl="0" eaLnBrk="1" latinLnBrk="0" hangingPunct="1">
        <a:defRPr sz="551" kern="1200">
          <a:solidFill>
            <a:schemeClr val="tx1"/>
          </a:solidFill>
          <a:latin typeface="+mn-lt"/>
          <a:ea typeface="+mn-ea"/>
          <a:cs typeface="+mn-cs"/>
        </a:defRPr>
      </a:lvl6pPr>
      <a:lvl7pPr marL="860021" algn="l" defTabSz="143338" rtl="0" eaLnBrk="1" latinLnBrk="0" hangingPunct="1">
        <a:defRPr sz="551" kern="1200">
          <a:solidFill>
            <a:schemeClr val="tx1"/>
          </a:solidFill>
          <a:latin typeface="+mn-lt"/>
          <a:ea typeface="+mn-ea"/>
          <a:cs typeface="+mn-cs"/>
        </a:defRPr>
      </a:lvl7pPr>
      <a:lvl8pPr marL="1003359" algn="l" defTabSz="143338" rtl="0" eaLnBrk="1" latinLnBrk="0" hangingPunct="1">
        <a:defRPr sz="551" kern="1200">
          <a:solidFill>
            <a:schemeClr val="tx1"/>
          </a:solidFill>
          <a:latin typeface="+mn-lt"/>
          <a:ea typeface="+mn-ea"/>
          <a:cs typeface="+mn-cs"/>
        </a:defRPr>
      </a:lvl8pPr>
      <a:lvl9pPr marL="1146695" algn="l" defTabSz="143338" rtl="0" eaLnBrk="1" latinLnBrk="0" hangingPunct="1">
        <a:defRPr sz="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2.xml"/><Relationship Id="rId5" Type="http://schemas.openxmlformats.org/officeDocument/2006/relationships/hyperlink" Target="https://rekyt.github.io/" TargetMode="External"/><Relationship Id="rId4" Type="http://schemas.openxmlformats.org/officeDocument/2006/relationships/hyperlink" Target="https://twitter.com/LeNemato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1C8E9D-696D-4D24-BAD6-BD41798829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gaps in trait availability for alien species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C5B69-F275-4943-91C4-9101B65048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barrier to global plant invasion ecology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267DB86-C76D-4A2C-86F3-236FB719DD6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-13208" t="-13442" r="-17209" b="-10340"/>
          <a:stretch/>
        </p:blipFill>
        <p:spPr>
          <a:xfrm>
            <a:off x="3525723" y="5712903"/>
            <a:ext cx="2567999" cy="89639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B0BFF6-B858-476E-AF41-2CDF7774CA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Matthias </a:t>
            </a:r>
            <a:r>
              <a:rPr lang="fr-FR" dirty="0" err="1"/>
              <a:t>Grenié</a:t>
            </a:r>
            <a:r>
              <a:rPr lang="fr-FR" dirty="0"/>
              <a:t>, </a:t>
            </a:r>
            <a:r>
              <a:rPr lang="fr-FR" dirty="0" err="1"/>
              <a:t>GloNAF</a:t>
            </a:r>
            <a:r>
              <a:rPr lang="fr-FR" dirty="0"/>
              <a:t> consortium, and Marten Winter</a:t>
            </a:r>
            <a:br>
              <a:rPr lang="fr-FR" dirty="0"/>
            </a:br>
            <a:r>
              <a:rPr lang="fr-FR" dirty="0" err="1"/>
              <a:t>MacroFest</a:t>
            </a:r>
            <a:r>
              <a:rPr lang="fr-FR" dirty="0"/>
              <a:t> 2022 ‑ July 5th 2022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BDCB3B3-2097-4A41-875B-1A051B5399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15951" t="-17072" r="-14066" b="-16987"/>
          <a:stretch/>
        </p:blipFill>
        <p:spPr>
          <a:xfrm>
            <a:off x="310393" y="5810251"/>
            <a:ext cx="333881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8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9"/>
    </mc:Choice>
    <mc:Fallback xmlns="">
      <p:transition spd="slow" advTm="40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54477BF-4B9E-4B40-B660-9D7F686F062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6D62A-8AC7-40E1-855F-285B7AA0C78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Alien </a:t>
            </a:r>
            <a:r>
              <a:rPr lang="fr-FR" dirty="0" err="1"/>
              <a:t>species</a:t>
            </a:r>
            <a:r>
              <a:rPr lang="fr-FR" dirty="0"/>
              <a:t> have </a:t>
            </a:r>
            <a:r>
              <a:rPr lang="fr-FR" dirty="0" err="1"/>
              <a:t>dramatic</a:t>
            </a:r>
            <a:r>
              <a:rPr lang="fr-FR" dirty="0"/>
              <a:t> </a:t>
            </a:r>
            <a:r>
              <a:rPr lang="fr-FR" dirty="0" err="1"/>
              <a:t>consequences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939B8A3-120E-4BED-858C-BE449585E0C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358469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54477BF-4B9E-4B40-B660-9D7F686F062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6D62A-8AC7-40E1-855F-285B7AA0C78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biogeography</a:t>
            </a:r>
            <a:r>
              <a:rPr lang="fr-FR" dirty="0"/>
              <a:t> to </a:t>
            </a:r>
            <a:r>
              <a:rPr lang="fr-FR" dirty="0" err="1"/>
              <a:t>advance</a:t>
            </a:r>
            <a:r>
              <a:rPr lang="fr-FR" dirty="0"/>
              <a:t> invasion </a:t>
            </a:r>
            <a:r>
              <a:rPr lang="fr-FR" dirty="0" err="1"/>
              <a:t>ecology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939B8A3-120E-4BED-858C-BE449585E0C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76173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42DB-2F78-4973-AC66-05294CC3AD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4500" y="501649"/>
            <a:ext cx="10993967" cy="768000"/>
          </a:xfrm>
        </p:spPr>
        <p:txBody>
          <a:bodyPr/>
          <a:lstStyle/>
          <a:p>
            <a:r>
              <a:rPr lang="fr-FR" dirty="0"/>
              <a:t>Methods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B19B7F-9ECB-49A4-BDA8-837AD3B83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85" y="3033363"/>
            <a:ext cx="2149878" cy="7912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C998CA-B039-4E02-915B-310C184F1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18" y="2468592"/>
            <a:ext cx="30956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B966D-E24C-4068-8823-59DC5990E08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9667" y="501649"/>
            <a:ext cx="10993967" cy="768000"/>
          </a:xfrm>
        </p:spPr>
        <p:txBody>
          <a:bodyPr/>
          <a:lstStyle/>
          <a:p>
            <a:r>
              <a:rPr lang="fr-FR" dirty="0"/>
              <a:t>Few </a:t>
            </a:r>
            <a:r>
              <a:rPr lang="fr-FR" dirty="0" err="1"/>
              <a:t>Consistently</a:t>
            </a:r>
            <a:r>
              <a:rPr lang="fr-FR" dirty="0"/>
              <a:t> </a:t>
            </a:r>
            <a:r>
              <a:rPr lang="fr-FR" dirty="0" err="1"/>
              <a:t>Measured</a:t>
            </a:r>
            <a:r>
              <a:rPr lang="fr-FR" dirty="0"/>
              <a:t> Traits</a:t>
            </a:r>
            <a:br>
              <a:rPr lang="fr-FR" dirty="0"/>
            </a:br>
            <a:r>
              <a:rPr lang="fr-FR" dirty="0"/>
              <a:t>Top </a:t>
            </a:r>
            <a:r>
              <a:rPr lang="fr-FR" dirty="0" err="1"/>
              <a:t>Measured</a:t>
            </a:r>
            <a:r>
              <a:rPr lang="fr-FR" dirty="0"/>
              <a:t> Traits are not </a:t>
            </a:r>
            <a:r>
              <a:rPr lang="fr-FR" dirty="0" err="1"/>
              <a:t>that</a:t>
            </a:r>
            <a:r>
              <a:rPr lang="fr-FR" dirty="0"/>
              <a:t> Relevant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BD01A-8968-4A8E-9212-F20C8DEAE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10" y="1536931"/>
            <a:ext cx="4308086" cy="38991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C562F7-8B15-41BA-AAB1-A5BEC6D98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656" y="1536931"/>
            <a:ext cx="4721040" cy="402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6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B966D-E24C-4068-8823-59DC5990E08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9667" y="501649"/>
            <a:ext cx="10993967" cy="768000"/>
          </a:xfrm>
        </p:spPr>
        <p:txBody>
          <a:bodyPr/>
          <a:lstStyle/>
          <a:p>
            <a:r>
              <a:rPr lang="fr-FR" dirty="0"/>
              <a:t>Trait combinations are not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often</a:t>
            </a:r>
            <a:r>
              <a:rPr lang="fr-FR" dirty="0"/>
              <a:t> </a:t>
            </a:r>
            <a:r>
              <a:rPr lang="fr-FR" dirty="0" err="1"/>
              <a:t>measured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6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47B4B-71CA-47F9-98DC-1F66B08B97D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/>
              <a:t>Closing</a:t>
            </a:r>
            <a:r>
              <a:rPr lang="fr-FR" dirty="0"/>
              <a:t> the gaps: a </a:t>
            </a:r>
            <a:r>
              <a:rPr lang="fr-FR" dirty="0" err="1"/>
              <a:t>needed</a:t>
            </a:r>
            <a:r>
              <a:rPr lang="fr-FR" dirty="0"/>
              <a:t> </a:t>
            </a:r>
            <a:r>
              <a:rPr lang="fr-FR" dirty="0" err="1"/>
              <a:t>community</a:t>
            </a:r>
            <a:r>
              <a:rPr lang="fr-FR" dirty="0"/>
              <a:t> effort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03E5A-4FBE-4014-B110-12A733929A2D}"/>
              </a:ext>
            </a:extLst>
          </p:cNvPr>
          <p:cNvSpPr txBox="1"/>
          <p:nvPr/>
        </p:nvSpPr>
        <p:spPr>
          <a:xfrm>
            <a:off x="1199626" y="1350628"/>
            <a:ext cx="5259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</a:t>
            </a:r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not </a:t>
            </a:r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</a:t>
            </a:r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traits are not </a:t>
            </a:r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measured</a:t>
            </a:r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-&gt; Traits NOT in </a:t>
            </a:r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databases</a:t>
            </a:r>
            <a:endParaRPr lang="fr-F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/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Need to </a:t>
            </a:r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better</a:t>
            </a:r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data </a:t>
            </a:r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integration</a:t>
            </a:r>
            <a:endParaRPr lang="fr-F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/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Bias</a:t>
            </a:r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measured</a:t>
            </a:r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species</a:t>
            </a:r>
            <a:endParaRPr lang="fr-F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/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Geographical</a:t>
            </a:r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bias</a:t>
            </a:r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-&gt; </a:t>
            </a:r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known</a:t>
            </a:r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ecology</a:t>
            </a:r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should</a:t>
            </a:r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</a:t>
            </a:r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27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2ADBEE-08AC-431B-AE08-EA69F83926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14B48-E310-4195-9584-96E7736357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!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6FFF7-C887-4DEB-B2BC-1D1D665CE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66" y="509431"/>
            <a:ext cx="3728061" cy="77969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5168CD5-678A-446B-9AA2-8FB906623296}"/>
              </a:ext>
            </a:extLst>
          </p:cNvPr>
          <p:cNvGrpSpPr/>
          <p:nvPr/>
        </p:nvGrpSpPr>
        <p:grpSpPr>
          <a:xfrm>
            <a:off x="5087677" y="509431"/>
            <a:ext cx="2380568" cy="779696"/>
            <a:chOff x="4728754" y="520305"/>
            <a:chExt cx="2380568" cy="7796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A0E678-BB88-45DA-808D-1C5015D40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8754" y="520305"/>
              <a:ext cx="954199" cy="77969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6334B6-CF43-4D25-B3A4-33204D69B33B}"/>
                </a:ext>
              </a:extLst>
            </p:cNvPr>
            <p:cNvSpPr txBox="1"/>
            <p:nvPr/>
          </p:nvSpPr>
          <p:spPr>
            <a:xfrm>
              <a:off x="5555542" y="770255"/>
              <a:ext cx="1553780" cy="279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hlinkClick r:id="rId4"/>
                </a:rPr>
                <a:t>@</a:t>
              </a:r>
              <a:r>
                <a:rPr lang="fr-FR" sz="1400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hlinkClick r:id="rId4"/>
                </a:rPr>
                <a:t>LeNematode</a:t>
              </a:r>
              <a:endPara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D4C3ED6-6B4C-4BC4-849E-36E5E5277C46}"/>
              </a:ext>
            </a:extLst>
          </p:cNvPr>
          <p:cNvSpPr txBox="1"/>
          <p:nvPr/>
        </p:nvSpPr>
        <p:spPr>
          <a:xfrm>
            <a:off x="9198220" y="759381"/>
            <a:ext cx="2278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https://rekyt.github.io/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416869"/>
      </p:ext>
    </p:extLst>
  </p:cSld>
  <p:clrMapOvr>
    <a:masterClrMapping/>
  </p:clrMapOvr>
</p:sld>
</file>

<file path=ppt/theme/theme1.xml><?xml version="1.0" encoding="utf-8"?>
<a:theme xmlns:a="http://schemas.openxmlformats.org/drawingml/2006/main" name="iDiv_Vorlage_P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dist="19050" dir="5400000" algn="t" rotWithShape="0">
            <a:prstClr val="black">
              <a:alpha val="20000"/>
            </a:prstClr>
          </a:outerShdw>
        </a:effectLst>
      </a:spPr>
      <a:bodyPr anchor="ctr"/>
      <a:lstStyle>
        <a:defPPr marL="0" indent="0" algn="ctr">
          <a:buNone/>
          <a:defRPr sz="1600" dirty="0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0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B230CCEC-1687-C444-B801-A2B84912CAF7}" vid="{F9E2CF3C-2A4F-2249-9124-C51B8F20AD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iDivTemplate_16-9</Template>
  <TotalTime>0</TotalTime>
  <Words>114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Verdana</vt:lpstr>
      <vt:lpstr>iDiv_Vorlage_PP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GRENIÉ</dc:creator>
  <cp:lastModifiedBy>Matthias GRENIÉ</cp:lastModifiedBy>
  <cp:revision>19</cp:revision>
  <dcterms:created xsi:type="dcterms:W3CDTF">2022-06-22T08:14:42Z</dcterms:created>
  <dcterms:modified xsi:type="dcterms:W3CDTF">2022-06-22T16:29:40Z</dcterms:modified>
</cp:coreProperties>
</file>