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0D83-457E-46AC-A160-4AC659FB0E1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F1B88B7-E5CE-49EC-97EC-A93A782410A2}">
      <dgm:prSet phldrT="[Text]" custT="1"/>
      <dgm:spPr/>
      <dgm:t>
        <a:bodyPr/>
        <a:lstStyle/>
        <a:p>
          <a:r>
            <a:rPr lang="en-US" sz="2000" dirty="0" smtClean="0">
              <a:latin typeface="Garamond" panose="02020404030301010803" pitchFamily="18" charset="0"/>
            </a:rPr>
            <a:t>People</a:t>
          </a:r>
          <a:endParaRPr lang="en-US" sz="1700" dirty="0">
            <a:latin typeface="Garamond" panose="02020404030301010803" pitchFamily="18" charset="0"/>
          </a:endParaRPr>
        </a:p>
      </dgm:t>
    </dgm:pt>
    <dgm:pt modelId="{27600E9E-38DB-4B7E-907E-9B29F699AD8D}" type="parTrans" cxnId="{EDC0269A-F087-465D-A4FF-771E0F2B6806}">
      <dgm:prSet/>
      <dgm:spPr/>
      <dgm:t>
        <a:bodyPr/>
        <a:lstStyle/>
        <a:p>
          <a:endParaRPr lang="en-US"/>
        </a:p>
      </dgm:t>
    </dgm:pt>
    <dgm:pt modelId="{C2F84505-E0C3-431F-B22E-D91EB2937B64}" type="sibTrans" cxnId="{EDC0269A-F087-465D-A4FF-771E0F2B6806}">
      <dgm:prSet/>
      <dgm:spPr/>
      <dgm:t>
        <a:bodyPr/>
        <a:lstStyle/>
        <a:p>
          <a:endParaRPr lang="en-US"/>
        </a:p>
      </dgm:t>
    </dgm:pt>
    <dgm:pt modelId="{2A25D0A6-9E9A-4095-BF99-96798D2F4525}">
      <dgm:prSet phldrT="[Text]"/>
      <dgm:spPr/>
      <dgm:t>
        <a:bodyPr/>
        <a:lstStyle/>
        <a:p>
          <a:pPr>
            <a:lnSpc>
              <a:spcPct val="100000"/>
            </a:lnSpc>
          </a:pPr>
          <a:r>
            <a:rPr lang="en-US" dirty="0" smtClean="0">
              <a:latin typeface="Garamond" panose="02020404030301010803" pitchFamily="18" charset="0"/>
            </a:rPr>
            <a:t>ID</a:t>
          </a:r>
          <a:endParaRPr lang="en-US" dirty="0">
            <a:latin typeface="Garamond" panose="02020404030301010803" pitchFamily="18" charset="0"/>
          </a:endParaRPr>
        </a:p>
      </dgm:t>
    </dgm:pt>
    <dgm:pt modelId="{BBAF8172-6317-4296-88AE-B5AD6CF7D286}" type="parTrans" cxnId="{4CF7D4C4-612E-40A6-B3BE-BFBE859D1383}">
      <dgm:prSet/>
      <dgm:spPr/>
      <dgm:t>
        <a:bodyPr/>
        <a:lstStyle/>
        <a:p>
          <a:endParaRPr lang="en-US"/>
        </a:p>
      </dgm:t>
    </dgm:pt>
    <dgm:pt modelId="{3C209B96-7E70-4EE0-9072-A193ECC3CB99}" type="sibTrans" cxnId="{4CF7D4C4-612E-40A6-B3BE-BFBE859D1383}">
      <dgm:prSet/>
      <dgm:spPr/>
      <dgm:t>
        <a:bodyPr/>
        <a:lstStyle/>
        <a:p>
          <a:endParaRPr lang="en-US"/>
        </a:p>
      </dgm:t>
    </dgm:pt>
    <dgm:pt modelId="{1E6F2354-C8A8-4EB7-A379-CF025DCA18A6}">
      <dgm:prSet phldrT="[Text]"/>
      <dgm:spPr/>
      <dgm:t>
        <a:bodyPr/>
        <a:lstStyle/>
        <a:p>
          <a:pPr>
            <a:lnSpc>
              <a:spcPct val="100000"/>
            </a:lnSpc>
          </a:pPr>
          <a:endParaRPr lang="en-US" dirty="0">
            <a:latin typeface="Garamond" panose="02020404030301010803" pitchFamily="18" charset="0"/>
          </a:endParaRPr>
        </a:p>
      </dgm:t>
    </dgm:pt>
    <dgm:pt modelId="{E3D46484-41FD-48DD-87BF-9C74A42FBFD2}" type="parTrans" cxnId="{9F44B07C-B386-4F75-BEE5-98141DEBD5A6}">
      <dgm:prSet/>
      <dgm:spPr/>
      <dgm:t>
        <a:bodyPr/>
        <a:lstStyle/>
        <a:p>
          <a:endParaRPr lang="en-US"/>
        </a:p>
      </dgm:t>
    </dgm:pt>
    <dgm:pt modelId="{61E50615-71FE-419B-BD65-7CFD7B7C0EC7}" type="sibTrans" cxnId="{9F44B07C-B386-4F75-BEE5-98141DEBD5A6}">
      <dgm:prSet/>
      <dgm:spPr/>
      <dgm:t>
        <a:bodyPr/>
        <a:lstStyle/>
        <a:p>
          <a:endParaRPr lang="en-US"/>
        </a:p>
      </dgm:t>
    </dgm:pt>
    <dgm:pt modelId="{40584BE5-2682-4C9B-80AF-B0F2BFDC61D1}">
      <dgm:prSet phldrT="[Text]" custT="1"/>
      <dgm:spPr/>
      <dgm:t>
        <a:bodyPr/>
        <a:lstStyle/>
        <a:p>
          <a:r>
            <a:rPr lang="en-US" sz="2000" dirty="0" smtClean="0">
              <a:latin typeface="Garamond" panose="02020404030301010803" pitchFamily="18" charset="0"/>
            </a:rPr>
            <a:t>Promotions</a:t>
          </a:r>
          <a:endParaRPr lang="en-US" sz="2000" dirty="0">
            <a:latin typeface="Garamond" panose="02020404030301010803" pitchFamily="18" charset="0"/>
          </a:endParaRPr>
        </a:p>
      </dgm:t>
    </dgm:pt>
    <dgm:pt modelId="{A9B89793-B8A0-42B8-BC0F-B3B855BDD4AD}" type="parTrans" cxnId="{B156E24D-B9A6-4CB0-8D1D-1FF8B71A1740}">
      <dgm:prSet/>
      <dgm:spPr/>
      <dgm:t>
        <a:bodyPr/>
        <a:lstStyle/>
        <a:p>
          <a:endParaRPr lang="en-US"/>
        </a:p>
      </dgm:t>
    </dgm:pt>
    <dgm:pt modelId="{EB2ACBD0-5444-40DE-8039-6D07F9ABB32A}" type="sibTrans" cxnId="{B156E24D-B9A6-4CB0-8D1D-1FF8B71A1740}">
      <dgm:prSet/>
      <dgm:spPr/>
      <dgm:t>
        <a:bodyPr/>
        <a:lstStyle/>
        <a:p>
          <a:endParaRPr lang="en-US"/>
        </a:p>
      </dgm:t>
    </dgm:pt>
    <dgm:pt modelId="{9541729D-0938-474B-B43B-5CB009A8CEFD}">
      <dgm:prSet phldrT="[Text]"/>
      <dgm:spPr/>
      <dgm:t>
        <a:bodyPr/>
        <a:lstStyle/>
        <a:p>
          <a:pPr>
            <a:lnSpc>
              <a:spcPct val="100000"/>
            </a:lnSpc>
          </a:pPr>
          <a:r>
            <a:rPr lang="en-US" dirty="0" err="1" smtClean="0">
              <a:latin typeface="Garamond" panose="02020404030301010803" pitchFamily="18" charset="0"/>
            </a:rPr>
            <a:t>NumDealsPurchases</a:t>
          </a:r>
          <a:endParaRPr lang="en-US" dirty="0">
            <a:latin typeface="Garamond" panose="02020404030301010803" pitchFamily="18" charset="0"/>
          </a:endParaRPr>
        </a:p>
      </dgm:t>
    </dgm:pt>
    <dgm:pt modelId="{B106AC93-7C47-40B7-868E-67F5304A3092}" type="parTrans" cxnId="{C27CEC59-9118-4028-BB9E-4014F6B177EC}">
      <dgm:prSet/>
      <dgm:spPr/>
      <dgm:t>
        <a:bodyPr/>
        <a:lstStyle/>
        <a:p>
          <a:endParaRPr lang="en-US"/>
        </a:p>
      </dgm:t>
    </dgm:pt>
    <dgm:pt modelId="{64DC689A-6500-4E86-805A-CDF19ABE9DC0}" type="sibTrans" cxnId="{C27CEC59-9118-4028-BB9E-4014F6B177EC}">
      <dgm:prSet/>
      <dgm:spPr/>
      <dgm:t>
        <a:bodyPr/>
        <a:lstStyle/>
        <a:p>
          <a:endParaRPr lang="en-US"/>
        </a:p>
      </dgm:t>
    </dgm:pt>
    <dgm:pt modelId="{329E1146-8DC2-4583-84A3-F855A4425543}">
      <dgm:prSet phldrT="[Text]" custT="1"/>
      <dgm:spPr/>
      <dgm:t>
        <a:bodyPr/>
        <a:lstStyle/>
        <a:p>
          <a:r>
            <a:rPr lang="en-US" sz="2000" dirty="0" smtClean="0">
              <a:latin typeface="Garamond" panose="02020404030301010803" pitchFamily="18" charset="0"/>
            </a:rPr>
            <a:t>Products</a:t>
          </a:r>
          <a:endParaRPr lang="en-US" sz="1700" dirty="0">
            <a:latin typeface="Garamond" panose="02020404030301010803" pitchFamily="18" charset="0"/>
          </a:endParaRPr>
        </a:p>
      </dgm:t>
    </dgm:pt>
    <dgm:pt modelId="{90AF7B43-1D0A-47DC-AB0D-56AB4D7ACA42}" type="parTrans" cxnId="{E52CF8E6-221D-42F8-AD25-2318BF243A9E}">
      <dgm:prSet/>
      <dgm:spPr/>
      <dgm:t>
        <a:bodyPr/>
        <a:lstStyle/>
        <a:p>
          <a:endParaRPr lang="en-US"/>
        </a:p>
      </dgm:t>
    </dgm:pt>
    <dgm:pt modelId="{F9DE59B2-7EC2-415D-B4A3-C7B1DBCC92B7}" type="sibTrans" cxnId="{E52CF8E6-221D-42F8-AD25-2318BF243A9E}">
      <dgm:prSet/>
      <dgm:spPr/>
      <dgm:t>
        <a:bodyPr/>
        <a:lstStyle/>
        <a:p>
          <a:endParaRPr lang="en-US"/>
        </a:p>
      </dgm:t>
    </dgm:pt>
    <dgm:pt modelId="{A87DFC2C-9BBE-40C3-87A9-249BAE247CD7}">
      <dgm:prSet phldrT="[Text]"/>
      <dgm:spPr/>
      <dgm:t>
        <a:bodyPr/>
        <a:lstStyle/>
        <a:p>
          <a:pPr>
            <a:lnSpc>
              <a:spcPct val="100000"/>
            </a:lnSpc>
          </a:pPr>
          <a:r>
            <a:rPr lang="en-US" dirty="0" err="1" smtClean="0">
              <a:latin typeface="Garamond" panose="02020404030301010803" pitchFamily="18" charset="0"/>
            </a:rPr>
            <a:t>Year_Birth</a:t>
          </a:r>
          <a:endParaRPr lang="en-US" dirty="0">
            <a:latin typeface="Garamond" panose="02020404030301010803" pitchFamily="18" charset="0"/>
          </a:endParaRPr>
        </a:p>
      </dgm:t>
    </dgm:pt>
    <dgm:pt modelId="{9D7B99BC-4540-4558-AAB6-B08AF0E8D024}" type="parTrans" cxnId="{1B92E77C-59E9-4130-B022-88C70E7BBBC8}">
      <dgm:prSet/>
      <dgm:spPr/>
      <dgm:t>
        <a:bodyPr/>
        <a:lstStyle/>
        <a:p>
          <a:endParaRPr lang="en-US"/>
        </a:p>
      </dgm:t>
    </dgm:pt>
    <dgm:pt modelId="{14F68041-E5FE-4278-B208-048825152225}" type="sibTrans" cxnId="{1B92E77C-59E9-4130-B022-88C70E7BBBC8}">
      <dgm:prSet/>
      <dgm:spPr/>
      <dgm:t>
        <a:bodyPr/>
        <a:lstStyle/>
        <a:p>
          <a:endParaRPr lang="en-US"/>
        </a:p>
      </dgm:t>
    </dgm:pt>
    <dgm:pt modelId="{B494EA90-5255-484C-A2BD-2B50DB74F067}">
      <dgm:prSet phldrT="[Text]"/>
      <dgm:spPr/>
      <dgm:t>
        <a:bodyPr/>
        <a:lstStyle/>
        <a:p>
          <a:pPr>
            <a:lnSpc>
              <a:spcPct val="100000"/>
            </a:lnSpc>
          </a:pPr>
          <a:r>
            <a:rPr lang="en-US" dirty="0" smtClean="0">
              <a:latin typeface="Garamond" panose="02020404030301010803" pitchFamily="18" charset="0"/>
            </a:rPr>
            <a:t>Education</a:t>
          </a:r>
          <a:endParaRPr lang="en-US" dirty="0">
            <a:latin typeface="Garamond" panose="02020404030301010803" pitchFamily="18" charset="0"/>
          </a:endParaRPr>
        </a:p>
      </dgm:t>
    </dgm:pt>
    <dgm:pt modelId="{B886F0D5-E03B-4FA8-ADAB-2FB7ECBA3450}" type="parTrans" cxnId="{07D8AD58-AB4C-43F1-90EA-F0342F89B967}">
      <dgm:prSet/>
      <dgm:spPr/>
      <dgm:t>
        <a:bodyPr/>
        <a:lstStyle/>
        <a:p>
          <a:endParaRPr lang="en-US"/>
        </a:p>
      </dgm:t>
    </dgm:pt>
    <dgm:pt modelId="{C2F9EA0F-34AE-4F8D-9BC1-4D3710168832}" type="sibTrans" cxnId="{07D8AD58-AB4C-43F1-90EA-F0342F89B967}">
      <dgm:prSet/>
      <dgm:spPr/>
      <dgm:t>
        <a:bodyPr/>
        <a:lstStyle/>
        <a:p>
          <a:endParaRPr lang="en-US"/>
        </a:p>
      </dgm:t>
    </dgm:pt>
    <dgm:pt modelId="{282922F3-039E-4610-8352-D71DDA687967}">
      <dgm:prSet phldrT="[Text]"/>
      <dgm:spPr/>
      <dgm:t>
        <a:bodyPr/>
        <a:lstStyle/>
        <a:p>
          <a:pPr>
            <a:lnSpc>
              <a:spcPct val="100000"/>
            </a:lnSpc>
          </a:pPr>
          <a:r>
            <a:rPr lang="en-US" dirty="0" err="1" smtClean="0">
              <a:latin typeface="Garamond" panose="02020404030301010803" pitchFamily="18" charset="0"/>
            </a:rPr>
            <a:t>Marital_Status</a:t>
          </a:r>
          <a:endParaRPr lang="en-US" dirty="0">
            <a:latin typeface="Garamond" panose="02020404030301010803" pitchFamily="18" charset="0"/>
          </a:endParaRPr>
        </a:p>
      </dgm:t>
    </dgm:pt>
    <dgm:pt modelId="{19B76124-58FB-4179-A7D2-77F0193660F3}" type="parTrans" cxnId="{8682BF0E-9CE4-4FBB-B461-5EB3EF3DCE56}">
      <dgm:prSet/>
      <dgm:spPr/>
      <dgm:t>
        <a:bodyPr/>
        <a:lstStyle/>
        <a:p>
          <a:endParaRPr lang="en-US"/>
        </a:p>
      </dgm:t>
    </dgm:pt>
    <dgm:pt modelId="{74F3D5C4-3340-4CED-8CAC-53C0A361B452}" type="sibTrans" cxnId="{8682BF0E-9CE4-4FBB-B461-5EB3EF3DCE56}">
      <dgm:prSet/>
      <dgm:spPr/>
      <dgm:t>
        <a:bodyPr/>
        <a:lstStyle/>
        <a:p>
          <a:endParaRPr lang="en-US"/>
        </a:p>
      </dgm:t>
    </dgm:pt>
    <dgm:pt modelId="{6C625AC1-CC45-4CD2-A993-E5852C42C2CE}">
      <dgm:prSet phldrT="[Text]"/>
      <dgm:spPr/>
      <dgm:t>
        <a:bodyPr/>
        <a:lstStyle/>
        <a:p>
          <a:pPr>
            <a:lnSpc>
              <a:spcPct val="100000"/>
            </a:lnSpc>
          </a:pPr>
          <a:r>
            <a:rPr lang="en-US" dirty="0" smtClean="0">
              <a:latin typeface="Garamond" panose="02020404030301010803" pitchFamily="18" charset="0"/>
            </a:rPr>
            <a:t>Income</a:t>
          </a:r>
          <a:endParaRPr lang="en-US" dirty="0">
            <a:latin typeface="Garamond" panose="02020404030301010803" pitchFamily="18" charset="0"/>
          </a:endParaRPr>
        </a:p>
      </dgm:t>
    </dgm:pt>
    <dgm:pt modelId="{5FDCCBF5-362D-4604-B775-89C4B89160CA}" type="parTrans" cxnId="{73148CA1-F51A-4A91-9BA3-D22949CA574C}">
      <dgm:prSet/>
      <dgm:spPr/>
      <dgm:t>
        <a:bodyPr/>
        <a:lstStyle/>
        <a:p>
          <a:endParaRPr lang="en-US"/>
        </a:p>
      </dgm:t>
    </dgm:pt>
    <dgm:pt modelId="{564C5478-1856-41F1-9B3C-61CDDC661257}" type="sibTrans" cxnId="{73148CA1-F51A-4A91-9BA3-D22949CA574C}">
      <dgm:prSet/>
      <dgm:spPr/>
      <dgm:t>
        <a:bodyPr/>
        <a:lstStyle/>
        <a:p>
          <a:endParaRPr lang="en-US"/>
        </a:p>
      </dgm:t>
    </dgm:pt>
    <dgm:pt modelId="{D1681675-8E39-40E1-8AC3-604EE6F27845}">
      <dgm:prSet phldrT="[Text]"/>
      <dgm:spPr/>
      <dgm:t>
        <a:bodyPr/>
        <a:lstStyle/>
        <a:p>
          <a:pPr>
            <a:lnSpc>
              <a:spcPct val="100000"/>
            </a:lnSpc>
          </a:pPr>
          <a:r>
            <a:rPr lang="en-US" dirty="0" err="1" smtClean="0">
              <a:latin typeface="Garamond" panose="02020404030301010803" pitchFamily="18" charset="0"/>
            </a:rPr>
            <a:t>Kidhome</a:t>
          </a:r>
          <a:endParaRPr lang="en-US" dirty="0">
            <a:latin typeface="Garamond" panose="02020404030301010803" pitchFamily="18" charset="0"/>
          </a:endParaRPr>
        </a:p>
      </dgm:t>
    </dgm:pt>
    <dgm:pt modelId="{D5EEDB8A-BF7E-4101-94FD-D9510BB4D85F}" type="parTrans" cxnId="{C737122A-AC10-4337-ABFE-CE88C090D1A4}">
      <dgm:prSet/>
      <dgm:spPr/>
      <dgm:t>
        <a:bodyPr/>
        <a:lstStyle/>
        <a:p>
          <a:endParaRPr lang="en-US"/>
        </a:p>
      </dgm:t>
    </dgm:pt>
    <dgm:pt modelId="{3085C17F-E648-40EC-B4D0-BADD0C4D1988}" type="sibTrans" cxnId="{C737122A-AC10-4337-ABFE-CE88C090D1A4}">
      <dgm:prSet/>
      <dgm:spPr/>
      <dgm:t>
        <a:bodyPr/>
        <a:lstStyle/>
        <a:p>
          <a:endParaRPr lang="en-US"/>
        </a:p>
      </dgm:t>
    </dgm:pt>
    <dgm:pt modelId="{670B2B09-EB46-4692-87AF-F8CEF33F931E}">
      <dgm:prSet phldrT="[Text]"/>
      <dgm:spPr/>
      <dgm:t>
        <a:bodyPr/>
        <a:lstStyle/>
        <a:p>
          <a:pPr>
            <a:lnSpc>
              <a:spcPct val="100000"/>
            </a:lnSpc>
          </a:pPr>
          <a:r>
            <a:rPr lang="en-US" dirty="0" err="1" smtClean="0">
              <a:latin typeface="Garamond" panose="02020404030301010803" pitchFamily="18" charset="0"/>
            </a:rPr>
            <a:t>Teenhome</a:t>
          </a:r>
          <a:endParaRPr lang="en-US" dirty="0">
            <a:latin typeface="Garamond" panose="02020404030301010803" pitchFamily="18" charset="0"/>
          </a:endParaRPr>
        </a:p>
      </dgm:t>
    </dgm:pt>
    <dgm:pt modelId="{790F48F8-F5A3-44BE-86FB-BBEC3BA1618F}" type="parTrans" cxnId="{A80B0344-D2B0-417F-8F8F-BC28121A7E1E}">
      <dgm:prSet/>
      <dgm:spPr/>
      <dgm:t>
        <a:bodyPr/>
        <a:lstStyle/>
        <a:p>
          <a:endParaRPr lang="en-US"/>
        </a:p>
      </dgm:t>
    </dgm:pt>
    <dgm:pt modelId="{F50A291B-1605-4B65-96FC-8B1DFA81FD5A}" type="sibTrans" cxnId="{A80B0344-D2B0-417F-8F8F-BC28121A7E1E}">
      <dgm:prSet/>
      <dgm:spPr/>
      <dgm:t>
        <a:bodyPr/>
        <a:lstStyle/>
        <a:p>
          <a:endParaRPr lang="en-US"/>
        </a:p>
      </dgm:t>
    </dgm:pt>
    <dgm:pt modelId="{95FD01D6-42C7-47A4-BC79-CFA0E98FA7F6}">
      <dgm:prSet phldrT="[Text]"/>
      <dgm:spPr/>
      <dgm:t>
        <a:bodyPr/>
        <a:lstStyle/>
        <a:p>
          <a:pPr>
            <a:lnSpc>
              <a:spcPct val="100000"/>
            </a:lnSpc>
          </a:pPr>
          <a:r>
            <a:rPr lang="en-US" dirty="0" err="1" smtClean="0">
              <a:latin typeface="Garamond" panose="02020404030301010803" pitchFamily="18" charset="0"/>
            </a:rPr>
            <a:t>Dt_Customer</a:t>
          </a:r>
          <a:endParaRPr lang="en-US" dirty="0">
            <a:latin typeface="Garamond" panose="02020404030301010803" pitchFamily="18" charset="0"/>
          </a:endParaRPr>
        </a:p>
      </dgm:t>
    </dgm:pt>
    <dgm:pt modelId="{E864FB15-3F1F-4B77-B1EC-436AB18A7CB6}" type="parTrans" cxnId="{93450A8A-50B9-4AAE-9F75-39BF7BB417D8}">
      <dgm:prSet/>
      <dgm:spPr/>
      <dgm:t>
        <a:bodyPr/>
        <a:lstStyle/>
        <a:p>
          <a:endParaRPr lang="en-US"/>
        </a:p>
      </dgm:t>
    </dgm:pt>
    <dgm:pt modelId="{27A2B921-10A1-4342-98BA-0211AAF6DAFC}" type="sibTrans" cxnId="{93450A8A-50B9-4AAE-9F75-39BF7BB417D8}">
      <dgm:prSet/>
      <dgm:spPr/>
      <dgm:t>
        <a:bodyPr/>
        <a:lstStyle/>
        <a:p>
          <a:endParaRPr lang="en-US"/>
        </a:p>
      </dgm:t>
    </dgm:pt>
    <dgm:pt modelId="{C7F306C9-3395-4B2A-84B4-5E309278CC74}">
      <dgm:prSet phldrT="[Text]"/>
      <dgm:spPr/>
      <dgm:t>
        <a:bodyPr/>
        <a:lstStyle/>
        <a:p>
          <a:pPr>
            <a:lnSpc>
              <a:spcPct val="100000"/>
            </a:lnSpc>
          </a:pPr>
          <a:r>
            <a:rPr lang="en-US" dirty="0" err="1" smtClean="0">
              <a:latin typeface="Garamond" panose="02020404030301010803" pitchFamily="18" charset="0"/>
            </a:rPr>
            <a:t>Recency</a:t>
          </a:r>
          <a:endParaRPr lang="en-US" dirty="0">
            <a:latin typeface="Garamond" panose="02020404030301010803" pitchFamily="18" charset="0"/>
          </a:endParaRPr>
        </a:p>
      </dgm:t>
    </dgm:pt>
    <dgm:pt modelId="{78570960-944A-4C71-A5B6-BDEF1209BF61}" type="parTrans" cxnId="{ABD4FD65-DBE1-4DA2-8CC4-05FB5491AA49}">
      <dgm:prSet/>
      <dgm:spPr/>
      <dgm:t>
        <a:bodyPr/>
        <a:lstStyle/>
        <a:p>
          <a:endParaRPr lang="en-US"/>
        </a:p>
      </dgm:t>
    </dgm:pt>
    <dgm:pt modelId="{941A5BDD-8322-4385-ACA9-873FFF6F22F5}" type="sibTrans" cxnId="{ABD4FD65-DBE1-4DA2-8CC4-05FB5491AA49}">
      <dgm:prSet/>
      <dgm:spPr/>
      <dgm:t>
        <a:bodyPr/>
        <a:lstStyle/>
        <a:p>
          <a:endParaRPr lang="en-US"/>
        </a:p>
      </dgm:t>
    </dgm:pt>
    <dgm:pt modelId="{CF147284-01B7-41AB-8BA6-13899CBF3908}">
      <dgm:prSet phldrT="[Text]"/>
      <dgm:spPr/>
      <dgm:t>
        <a:bodyPr/>
        <a:lstStyle/>
        <a:p>
          <a:pPr>
            <a:lnSpc>
              <a:spcPct val="100000"/>
            </a:lnSpc>
          </a:pPr>
          <a:r>
            <a:rPr lang="en-US" dirty="0" smtClean="0">
              <a:latin typeface="Garamond" panose="02020404030301010803" pitchFamily="18" charset="0"/>
            </a:rPr>
            <a:t>Complain</a:t>
          </a:r>
          <a:endParaRPr lang="en-US" dirty="0">
            <a:latin typeface="Garamond" panose="02020404030301010803" pitchFamily="18" charset="0"/>
          </a:endParaRPr>
        </a:p>
      </dgm:t>
    </dgm:pt>
    <dgm:pt modelId="{27914A2E-9C56-4BD9-8058-0721F9F64F1F}" type="parTrans" cxnId="{6BB25B24-B248-4F26-AEBB-32FF944FA0B2}">
      <dgm:prSet/>
      <dgm:spPr/>
      <dgm:t>
        <a:bodyPr/>
        <a:lstStyle/>
        <a:p>
          <a:endParaRPr lang="en-US"/>
        </a:p>
      </dgm:t>
    </dgm:pt>
    <dgm:pt modelId="{9304D475-2077-44C4-B718-61A40B8C7A23}" type="sibTrans" cxnId="{6BB25B24-B248-4F26-AEBB-32FF944FA0B2}">
      <dgm:prSet/>
      <dgm:spPr/>
      <dgm:t>
        <a:bodyPr/>
        <a:lstStyle/>
        <a:p>
          <a:endParaRPr lang="en-US"/>
        </a:p>
      </dgm:t>
    </dgm:pt>
    <dgm:pt modelId="{1769B42E-AED9-431C-A3A2-8867E0A39647}">
      <dgm:prSet/>
      <dgm:spPr/>
      <dgm:t>
        <a:bodyPr/>
        <a:lstStyle/>
        <a:p>
          <a:pPr>
            <a:lnSpc>
              <a:spcPct val="100000"/>
            </a:lnSpc>
          </a:pPr>
          <a:r>
            <a:rPr lang="en-US" dirty="0" err="1" smtClean="0">
              <a:latin typeface="Garamond" panose="02020404030301010803" pitchFamily="18" charset="0"/>
            </a:rPr>
            <a:t>MntWines</a:t>
          </a:r>
          <a:endParaRPr lang="en-US" dirty="0">
            <a:latin typeface="Garamond" panose="02020404030301010803" pitchFamily="18" charset="0"/>
          </a:endParaRPr>
        </a:p>
      </dgm:t>
    </dgm:pt>
    <dgm:pt modelId="{851F2FA0-9E03-4A2D-BD94-507DAB659ADD}" type="parTrans" cxnId="{AC6C8198-16DB-4184-B4D7-0818CD2C8C49}">
      <dgm:prSet/>
      <dgm:spPr/>
      <dgm:t>
        <a:bodyPr/>
        <a:lstStyle/>
        <a:p>
          <a:endParaRPr lang="en-US"/>
        </a:p>
      </dgm:t>
    </dgm:pt>
    <dgm:pt modelId="{61125E2A-86C2-49F1-A453-975088CE9456}" type="sibTrans" cxnId="{AC6C8198-16DB-4184-B4D7-0818CD2C8C49}">
      <dgm:prSet/>
      <dgm:spPr/>
      <dgm:t>
        <a:bodyPr/>
        <a:lstStyle/>
        <a:p>
          <a:endParaRPr lang="en-US"/>
        </a:p>
      </dgm:t>
    </dgm:pt>
    <dgm:pt modelId="{E84A96E3-C1F9-4345-9C6B-24FCAC7AE4D4}">
      <dgm:prSet/>
      <dgm:spPr/>
      <dgm:t>
        <a:bodyPr/>
        <a:lstStyle/>
        <a:p>
          <a:pPr>
            <a:lnSpc>
              <a:spcPct val="100000"/>
            </a:lnSpc>
          </a:pPr>
          <a:r>
            <a:rPr lang="en-US" dirty="0" err="1" smtClean="0">
              <a:latin typeface="Garamond" panose="02020404030301010803" pitchFamily="18" charset="0"/>
            </a:rPr>
            <a:t>MntFruits</a:t>
          </a:r>
          <a:endParaRPr lang="en-US" dirty="0">
            <a:latin typeface="Garamond" panose="02020404030301010803" pitchFamily="18" charset="0"/>
          </a:endParaRPr>
        </a:p>
      </dgm:t>
    </dgm:pt>
    <dgm:pt modelId="{F40AAF09-3683-4F71-99C5-A698895CC840}" type="parTrans" cxnId="{7E0D25A1-A48C-48F3-8C99-77734B484A62}">
      <dgm:prSet/>
      <dgm:spPr/>
      <dgm:t>
        <a:bodyPr/>
        <a:lstStyle/>
        <a:p>
          <a:endParaRPr lang="en-US"/>
        </a:p>
      </dgm:t>
    </dgm:pt>
    <dgm:pt modelId="{F18297FD-984D-438D-9679-C5F33F8B1538}" type="sibTrans" cxnId="{7E0D25A1-A48C-48F3-8C99-77734B484A62}">
      <dgm:prSet/>
      <dgm:spPr/>
      <dgm:t>
        <a:bodyPr/>
        <a:lstStyle/>
        <a:p>
          <a:endParaRPr lang="en-US"/>
        </a:p>
      </dgm:t>
    </dgm:pt>
    <dgm:pt modelId="{77F0C4F5-6DD0-480C-87B9-9F083AF21C7D}">
      <dgm:prSet/>
      <dgm:spPr/>
      <dgm:t>
        <a:bodyPr/>
        <a:lstStyle/>
        <a:p>
          <a:pPr>
            <a:lnSpc>
              <a:spcPct val="100000"/>
            </a:lnSpc>
          </a:pPr>
          <a:r>
            <a:rPr lang="en-US" dirty="0" err="1" smtClean="0">
              <a:latin typeface="Garamond" panose="02020404030301010803" pitchFamily="18" charset="0"/>
            </a:rPr>
            <a:t>MntFistProducts</a:t>
          </a:r>
          <a:endParaRPr lang="en-US" dirty="0">
            <a:latin typeface="Garamond" panose="02020404030301010803" pitchFamily="18" charset="0"/>
          </a:endParaRPr>
        </a:p>
      </dgm:t>
    </dgm:pt>
    <dgm:pt modelId="{718FF5D3-9A6E-4106-A7BB-E6C216519618}" type="parTrans" cxnId="{C40B2E32-208D-47E0-A519-65E91E3C4E68}">
      <dgm:prSet/>
      <dgm:spPr/>
      <dgm:t>
        <a:bodyPr/>
        <a:lstStyle/>
        <a:p>
          <a:endParaRPr lang="en-US"/>
        </a:p>
      </dgm:t>
    </dgm:pt>
    <dgm:pt modelId="{9E336145-BBF8-4C90-B32E-58BEE0FD7584}" type="sibTrans" cxnId="{C40B2E32-208D-47E0-A519-65E91E3C4E68}">
      <dgm:prSet/>
      <dgm:spPr/>
      <dgm:t>
        <a:bodyPr/>
        <a:lstStyle/>
        <a:p>
          <a:endParaRPr lang="en-US"/>
        </a:p>
      </dgm:t>
    </dgm:pt>
    <dgm:pt modelId="{2A2A5689-445F-4A69-A9C3-22537784CB17}">
      <dgm:prSet/>
      <dgm:spPr/>
      <dgm:t>
        <a:bodyPr/>
        <a:lstStyle/>
        <a:p>
          <a:pPr>
            <a:lnSpc>
              <a:spcPct val="100000"/>
            </a:lnSpc>
          </a:pPr>
          <a:r>
            <a:rPr lang="en-US" dirty="0" err="1" smtClean="0">
              <a:latin typeface="Garamond" panose="02020404030301010803" pitchFamily="18" charset="0"/>
            </a:rPr>
            <a:t>MntSweetProducts</a:t>
          </a:r>
          <a:endParaRPr lang="en-US" dirty="0">
            <a:latin typeface="Garamond" panose="02020404030301010803" pitchFamily="18" charset="0"/>
          </a:endParaRPr>
        </a:p>
      </dgm:t>
    </dgm:pt>
    <dgm:pt modelId="{DBC600AF-B0A9-4A5C-9413-10CC1326A4AD}" type="parTrans" cxnId="{C0AFDC0A-4A35-4D0E-8D4C-F2A27C5F2D42}">
      <dgm:prSet/>
      <dgm:spPr/>
      <dgm:t>
        <a:bodyPr/>
        <a:lstStyle/>
        <a:p>
          <a:endParaRPr lang="en-US"/>
        </a:p>
      </dgm:t>
    </dgm:pt>
    <dgm:pt modelId="{A2962E92-926D-43F3-BE09-4C0D64E95B86}" type="sibTrans" cxnId="{C0AFDC0A-4A35-4D0E-8D4C-F2A27C5F2D42}">
      <dgm:prSet/>
      <dgm:spPr/>
      <dgm:t>
        <a:bodyPr/>
        <a:lstStyle/>
        <a:p>
          <a:endParaRPr lang="en-US"/>
        </a:p>
      </dgm:t>
    </dgm:pt>
    <dgm:pt modelId="{D79929AD-8162-41FC-8C3D-592B72D335FA}">
      <dgm:prSet/>
      <dgm:spPr/>
      <dgm:t>
        <a:bodyPr/>
        <a:lstStyle/>
        <a:p>
          <a:pPr>
            <a:lnSpc>
              <a:spcPct val="100000"/>
            </a:lnSpc>
          </a:pPr>
          <a:r>
            <a:rPr lang="en-US" dirty="0" err="1" smtClean="0">
              <a:latin typeface="Garamond" panose="02020404030301010803" pitchFamily="18" charset="0"/>
            </a:rPr>
            <a:t>MntGoldProds</a:t>
          </a:r>
          <a:endParaRPr lang="en-US" dirty="0">
            <a:latin typeface="Garamond" panose="02020404030301010803" pitchFamily="18" charset="0"/>
          </a:endParaRPr>
        </a:p>
      </dgm:t>
    </dgm:pt>
    <dgm:pt modelId="{1E8AC9D4-3FCB-42F2-8FA1-B5CAEFEBFA5E}" type="parTrans" cxnId="{BD1A92E6-0DC3-4EEA-BCCF-E4CB4466EC0B}">
      <dgm:prSet/>
      <dgm:spPr/>
      <dgm:t>
        <a:bodyPr/>
        <a:lstStyle/>
        <a:p>
          <a:endParaRPr lang="en-US"/>
        </a:p>
      </dgm:t>
    </dgm:pt>
    <dgm:pt modelId="{994FF061-5964-4C3F-B5AD-53FC1302CE74}" type="sibTrans" cxnId="{BD1A92E6-0DC3-4EEA-BCCF-E4CB4466EC0B}">
      <dgm:prSet/>
      <dgm:spPr/>
      <dgm:t>
        <a:bodyPr/>
        <a:lstStyle/>
        <a:p>
          <a:endParaRPr lang="en-US"/>
        </a:p>
      </dgm:t>
    </dgm:pt>
    <dgm:pt modelId="{5C05D542-B62A-40E7-8E92-7719F289EF38}">
      <dgm:prSet phldrT="[Text]"/>
      <dgm:spPr/>
      <dgm:t>
        <a:bodyPr/>
        <a:lstStyle/>
        <a:p>
          <a:pPr>
            <a:lnSpc>
              <a:spcPct val="100000"/>
            </a:lnSpc>
          </a:pPr>
          <a:r>
            <a:rPr lang="en-US" dirty="0" smtClean="0">
              <a:latin typeface="Garamond" panose="02020404030301010803" pitchFamily="18" charset="0"/>
            </a:rPr>
            <a:t>AcceptedCmp1</a:t>
          </a:r>
          <a:endParaRPr lang="en-US" dirty="0">
            <a:latin typeface="Garamond" panose="02020404030301010803" pitchFamily="18" charset="0"/>
          </a:endParaRPr>
        </a:p>
      </dgm:t>
    </dgm:pt>
    <dgm:pt modelId="{458AA2DF-A800-43AC-998E-998F65526940}" type="parTrans" cxnId="{3E45C760-BE2C-4FA4-9171-3F3AD6441CE9}">
      <dgm:prSet/>
      <dgm:spPr/>
      <dgm:t>
        <a:bodyPr/>
        <a:lstStyle/>
        <a:p>
          <a:endParaRPr lang="en-US"/>
        </a:p>
      </dgm:t>
    </dgm:pt>
    <dgm:pt modelId="{622F391F-E9EE-4749-AD85-59567BB58CD7}" type="sibTrans" cxnId="{3E45C760-BE2C-4FA4-9171-3F3AD6441CE9}">
      <dgm:prSet/>
      <dgm:spPr/>
      <dgm:t>
        <a:bodyPr/>
        <a:lstStyle/>
        <a:p>
          <a:endParaRPr lang="en-US"/>
        </a:p>
      </dgm:t>
    </dgm:pt>
    <dgm:pt modelId="{4F27C6F2-1E14-4556-993E-21F06D9ACBE6}">
      <dgm:prSet phldrT="[Text]"/>
      <dgm:spPr/>
      <dgm:t>
        <a:bodyPr/>
        <a:lstStyle/>
        <a:p>
          <a:pPr>
            <a:lnSpc>
              <a:spcPct val="100000"/>
            </a:lnSpc>
          </a:pPr>
          <a:r>
            <a:rPr lang="en-US" dirty="0" smtClean="0">
              <a:latin typeface="Garamond" panose="02020404030301010803" pitchFamily="18" charset="0"/>
            </a:rPr>
            <a:t>AcceptedCmp2</a:t>
          </a:r>
          <a:endParaRPr lang="en-US" dirty="0">
            <a:latin typeface="Garamond" panose="02020404030301010803" pitchFamily="18" charset="0"/>
          </a:endParaRPr>
        </a:p>
      </dgm:t>
    </dgm:pt>
    <dgm:pt modelId="{7E8BBBCB-B44E-4A5C-AE65-EEBDF791C8D2}" type="parTrans" cxnId="{0006F065-AF24-4DD1-8401-E2C238E483F0}">
      <dgm:prSet/>
      <dgm:spPr/>
      <dgm:t>
        <a:bodyPr/>
        <a:lstStyle/>
        <a:p>
          <a:endParaRPr lang="en-US"/>
        </a:p>
      </dgm:t>
    </dgm:pt>
    <dgm:pt modelId="{50E42BE3-E13E-4730-B6C2-521D1C9A4940}" type="sibTrans" cxnId="{0006F065-AF24-4DD1-8401-E2C238E483F0}">
      <dgm:prSet/>
      <dgm:spPr/>
      <dgm:t>
        <a:bodyPr/>
        <a:lstStyle/>
        <a:p>
          <a:endParaRPr lang="en-US"/>
        </a:p>
      </dgm:t>
    </dgm:pt>
    <dgm:pt modelId="{D3F726D6-00B3-4ABE-B7CD-635B82B54B91}">
      <dgm:prSet phldrT="[Text]"/>
      <dgm:spPr/>
      <dgm:t>
        <a:bodyPr/>
        <a:lstStyle/>
        <a:p>
          <a:pPr>
            <a:lnSpc>
              <a:spcPct val="100000"/>
            </a:lnSpc>
          </a:pPr>
          <a:r>
            <a:rPr lang="en-US" dirty="0" smtClean="0">
              <a:latin typeface="Garamond" panose="02020404030301010803" pitchFamily="18" charset="0"/>
            </a:rPr>
            <a:t>AcceptedCmp3</a:t>
          </a:r>
          <a:endParaRPr lang="en-US" dirty="0">
            <a:latin typeface="Garamond" panose="02020404030301010803" pitchFamily="18" charset="0"/>
          </a:endParaRPr>
        </a:p>
      </dgm:t>
    </dgm:pt>
    <dgm:pt modelId="{5BE6D385-8854-45AA-82BE-A46B0D032AD2}" type="parTrans" cxnId="{04029971-8DC0-4010-9551-F9BAEF13C3CD}">
      <dgm:prSet/>
      <dgm:spPr/>
      <dgm:t>
        <a:bodyPr/>
        <a:lstStyle/>
        <a:p>
          <a:endParaRPr lang="en-US"/>
        </a:p>
      </dgm:t>
    </dgm:pt>
    <dgm:pt modelId="{B94000D5-BAA6-4A74-B62F-F81527AFCC5E}" type="sibTrans" cxnId="{04029971-8DC0-4010-9551-F9BAEF13C3CD}">
      <dgm:prSet/>
      <dgm:spPr/>
      <dgm:t>
        <a:bodyPr/>
        <a:lstStyle/>
        <a:p>
          <a:endParaRPr lang="en-US"/>
        </a:p>
      </dgm:t>
    </dgm:pt>
    <dgm:pt modelId="{C2FD8484-F8A6-4D0E-99F8-4A6A485226C1}">
      <dgm:prSet phldrT="[Text]"/>
      <dgm:spPr/>
      <dgm:t>
        <a:bodyPr/>
        <a:lstStyle/>
        <a:p>
          <a:pPr>
            <a:lnSpc>
              <a:spcPct val="100000"/>
            </a:lnSpc>
          </a:pPr>
          <a:r>
            <a:rPr lang="en-US" dirty="0" smtClean="0">
              <a:latin typeface="Garamond" panose="02020404030301010803" pitchFamily="18" charset="0"/>
            </a:rPr>
            <a:t>AcceptedCmp4</a:t>
          </a:r>
          <a:endParaRPr lang="en-US" dirty="0">
            <a:latin typeface="Garamond" panose="02020404030301010803" pitchFamily="18" charset="0"/>
          </a:endParaRPr>
        </a:p>
      </dgm:t>
    </dgm:pt>
    <dgm:pt modelId="{CFEB8F76-355F-46ED-9498-C92414F830A8}" type="parTrans" cxnId="{7617EDAD-9C86-4EF5-B5FB-B08F4EF62496}">
      <dgm:prSet/>
      <dgm:spPr/>
      <dgm:t>
        <a:bodyPr/>
        <a:lstStyle/>
        <a:p>
          <a:endParaRPr lang="en-US"/>
        </a:p>
      </dgm:t>
    </dgm:pt>
    <dgm:pt modelId="{535DCB0B-24D5-4837-B4A1-78702AA82CB0}" type="sibTrans" cxnId="{7617EDAD-9C86-4EF5-B5FB-B08F4EF62496}">
      <dgm:prSet/>
      <dgm:spPr/>
      <dgm:t>
        <a:bodyPr/>
        <a:lstStyle/>
        <a:p>
          <a:endParaRPr lang="en-US"/>
        </a:p>
      </dgm:t>
    </dgm:pt>
    <dgm:pt modelId="{2701E8C8-F05E-44E8-AFB9-E863492CE993}">
      <dgm:prSet phldrT="[Text]"/>
      <dgm:spPr/>
      <dgm:t>
        <a:bodyPr/>
        <a:lstStyle/>
        <a:p>
          <a:pPr>
            <a:lnSpc>
              <a:spcPct val="100000"/>
            </a:lnSpc>
          </a:pPr>
          <a:r>
            <a:rPr lang="en-US" dirty="0" smtClean="0">
              <a:latin typeface="Garamond" panose="02020404030301010803" pitchFamily="18" charset="0"/>
            </a:rPr>
            <a:t>AcceptedCmp5</a:t>
          </a:r>
          <a:endParaRPr lang="en-US" dirty="0">
            <a:latin typeface="Garamond" panose="02020404030301010803" pitchFamily="18" charset="0"/>
          </a:endParaRPr>
        </a:p>
      </dgm:t>
    </dgm:pt>
    <dgm:pt modelId="{32916882-9D43-4F41-AA6E-ABCAEDD3F1B0}" type="parTrans" cxnId="{AB806ACD-1E2D-41B4-A73F-CAC492CAA67C}">
      <dgm:prSet/>
      <dgm:spPr/>
      <dgm:t>
        <a:bodyPr/>
        <a:lstStyle/>
        <a:p>
          <a:endParaRPr lang="en-US"/>
        </a:p>
      </dgm:t>
    </dgm:pt>
    <dgm:pt modelId="{B36098E2-AD5F-481B-B78E-C69378643D96}" type="sibTrans" cxnId="{AB806ACD-1E2D-41B4-A73F-CAC492CAA67C}">
      <dgm:prSet/>
      <dgm:spPr/>
      <dgm:t>
        <a:bodyPr/>
        <a:lstStyle/>
        <a:p>
          <a:endParaRPr lang="en-US"/>
        </a:p>
      </dgm:t>
    </dgm:pt>
    <dgm:pt modelId="{AAC16404-5E3A-4BF0-98DF-6E17583E8FE5}">
      <dgm:prSet phldrT="[Text]"/>
      <dgm:spPr/>
      <dgm:t>
        <a:bodyPr/>
        <a:lstStyle/>
        <a:p>
          <a:pPr>
            <a:lnSpc>
              <a:spcPct val="100000"/>
            </a:lnSpc>
          </a:pPr>
          <a:r>
            <a:rPr lang="en-US" dirty="0" smtClean="0">
              <a:latin typeface="Garamond" panose="02020404030301010803" pitchFamily="18" charset="0"/>
            </a:rPr>
            <a:t>Response</a:t>
          </a:r>
          <a:endParaRPr lang="en-US" dirty="0">
            <a:latin typeface="Garamond" panose="02020404030301010803" pitchFamily="18" charset="0"/>
          </a:endParaRPr>
        </a:p>
      </dgm:t>
    </dgm:pt>
    <dgm:pt modelId="{E076DB12-88B3-4DA8-9C1C-C1502A0D614F}" type="parTrans" cxnId="{F66AE92D-7C65-4FE0-AC8F-549399E7B159}">
      <dgm:prSet/>
      <dgm:spPr/>
      <dgm:t>
        <a:bodyPr/>
        <a:lstStyle/>
        <a:p>
          <a:endParaRPr lang="en-US"/>
        </a:p>
      </dgm:t>
    </dgm:pt>
    <dgm:pt modelId="{90A62B96-5DE6-4D02-B80E-E98A67E4F6E7}" type="sibTrans" cxnId="{F66AE92D-7C65-4FE0-AC8F-549399E7B159}">
      <dgm:prSet/>
      <dgm:spPr/>
      <dgm:t>
        <a:bodyPr/>
        <a:lstStyle/>
        <a:p>
          <a:endParaRPr lang="en-US"/>
        </a:p>
      </dgm:t>
    </dgm:pt>
    <dgm:pt modelId="{F119954E-BBF9-4D7F-9621-6857B088727F}">
      <dgm:prSet phldrT="[Text]" custT="1"/>
      <dgm:spPr/>
      <dgm:t>
        <a:bodyPr/>
        <a:lstStyle/>
        <a:p>
          <a:r>
            <a:rPr lang="en-US" sz="2000" dirty="0" smtClean="0">
              <a:latin typeface="Garamond" panose="02020404030301010803" pitchFamily="18" charset="0"/>
            </a:rPr>
            <a:t>Place</a:t>
          </a:r>
          <a:endParaRPr lang="en-US" sz="2000" dirty="0">
            <a:latin typeface="Garamond" panose="02020404030301010803" pitchFamily="18" charset="0"/>
          </a:endParaRPr>
        </a:p>
      </dgm:t>
    </dgm:pt>
    <dgm:pt modelId="{AA32DB43-73AF-4DFE-A180-12FC9B97D9C1}" type="sibTrans" cxnId="{535CB2F4-102A-40F8-84E1-280668C810FD}">
      <dgm:prSet/>
      <dgm:spPr/>
      <dgm:t>
        <a:bodyPr/>
        <a:lstStyle/>
        <a:p>
          <a:endParaRPr lang="en-US"/>
        </a:p>
      </dgm:t>
    </dgm:pt>
    <dgm:pt modelId="{6F8C0146-0D5B-4920-AAB4-EAA278D602CE}" type="parTrans" cxnId="{535CB2F4-102A-40F8-84E1-280668C810FD}">
      <dgm:prSet/>
      <dgm:spPr/>
      <dgm:t>
        <a:bodyPr/>
        <a:lstStyle/>
        <a:p>
          <a:endParaRPr lang="en-US"/>
        </a:p>
      </dgm:t>
    </dgm:pt>
    <dgm:pt modelId="{CD5A13E7-0BDE-4A70-904A-28234FDED0A3}">
      <dgm:prSet phldrT="[Text]"/>
      <dgm:spPr/>
      <dgm:t>
        <a:bodyPr/>
        <a:lstStyle/>
        <a:p>
          <a:pPr>
            <a:lnSpc>
              <a:spcPct val="100000"/>
            </a:lnSpc>
          </a:pPr>
          <a:r>
            <a:rPr lang="en-US" dirty="0" err="1" smtClean="0">
              <a:latin typeface="Garamond" panose="02020404030301010803" pitchFamily="18" charset="0"/>
            </a:rPr>
            <a:t>NumWebPurchases</a:t>
          </a:r>
          <a:endParaRPr lang="en-US" dirty="0">
            <a:latin typeface="Garamond" panose="02020404030301010803" pitchFamily="18" charset="0"/>
          </a:endParaRPr>
        </a:p>
      </dgm:t>
    </dgm:pt>
    <dgm:pt modelId="{A1E44D6F-EDAB-473B-8728-DFB2D793114D}" type="sibTrans" cxnId="{91E1CC04-9C48-4DF1-BDC1-E36617D82BC2}">
      <dgm:prSet/>
      <dgm:spPr/>
      <dgm:t>
        <a:bodyPr/>
        <a:lstStyle/>
        <a:p>
          <a:endParaRPr lang="en-US"/>
        </a:p>
      </dgm:t>
    </dgm:pt>
    <dgm:pt modelId="{2E24AACA-9553-453B-836F-7798B520E84D}" type="parTrans" cxnId="{91E1CC04-9C48-4DF1-BDC1-E36617D82BC2}">
      <dgm:prSet/>
      <dgm:spPr/>
      <dgm:t>
        <a:bodyPr/>
        <a:lstStyle/>
        <a:p>
          <a:endParaRPr lang="en-US"/>
        </a:p>
      </dgm:t>
    </dgm:pt>
    <dgm:pt modelId="{C733706D-7B3C-4719-81DF-BF920A89CCF0}">
      <dgm:prSet phldrT="[Text]"/>
      <dgm:spPr/>
      <dgm:t>
        <a:bodyPr/>
        <a:lstStyle/>
        <a:p>
          <a:pPr>
            <a:lnSpc>
              <a:spcPct val="100000"/>
            </a:lnSpc>
          </a:pPr>
          <a:r>
            <a:rPr lang="en-US" dirty="0" err="1" smtClean="0">
              <a:latin typeface="Garamond" panose="02020404030301010803" pitchFamily="18" charset="0"/>
            </a:rPr>
            <a:t>NumCatalogPurchases</a:t>
          </a:r>
          <a:endParaRPr lang="en-US" dirty="0">
            <a:latin typeface="Garamond" panose="02020404030301010803" pitchFamily="18" charset="0"/>
          </a:endParaRPr>
        </a:p>
      </dgm:t>
    </dgm:pt>
    <dgm:pt modelId="{42688B12-2C43-4444-B57E-3E395E937EA5}" type="parTrans" cxnId="{EE9C93E5-6542-48DA-BA12-591E95F48823}">
      <dgm:prSet/>
      <dgm:spPr/>
      <dgm:t>
        <a:bodyPr/>
        <a:lstStyle/>
        <a:p>
          <a:endParaRPr lang="en-US"/>
        </a:p>
      </dgm:t>
    </dgm:pt>
    <dgm:pt modelId="{A24D990B-064F-4519-8746-09979B5CCDCC}" type="sibTrans" cxnId="{EE9C93E5-6542-48DA-BA12-591E95F48823}">
      <dgm:prSet/>
      <dgm:spPr/>
      <dgm:t>
        <a:bodyPr/>
        <a:lstStyle/>
        <a:p>
          <a:endParaRPr lang="en-US"/>
        </a:p>
      </dgm:t>
    </dgm:pt>
    <dgm:pt modelId="{CC066C81-F836-4FB5-8B29-81E926DCFABC}">
      <dgm:prSet phldrT="[Text]"/>
      <dgm:spPr/>
      <dgm:t>
        <a:bodyPr/>
        <a:lstStyle/>
        <a:p>
          <a:pPr>
            <a:lnSpc>
              <a:spcPct val="100000"/>
            </a:lnSpc>
          </a:pPr>
          <a:r>
            <a:rPr lang="en-US" dirty="0" err="1" smtClean="0">
              <a:latin typeface="Garamond" panose="02020404030301010803" pitchFamily="18" charset="0"/>
            </a:rPr>
            <a:t>NumStorePurchases</a:t>
          </a:r>
          <a:endParaRPr lang="en-US" dirty="0">
            <a:latin typeface="Garamond" panose="02020404030301010803" pitchFamily="18" charset="0"/>
          </a:endParaRPr>
        </a:p>
      </dgm:t>
    </dgm:pt>
    <dgm:pt modelId="{58FE3166-46A3-4872-A320-BF1E8F362D1D}" type="parTrans" cxnId="{43BF8E3D-3FBA-4EA1-9E9D-98F210D03CEB}">
      <dgm:prSet/>
      <dgm:spPr/>
      <dgm:t>
        <a:bodyPr/>
        <a:lstStyle/>
        <a:p>
          <a:endParaRPr lang="en-US"/>
        </a:p>
      </dgm:t>
    </dgm:pt>
    <dgm:pt modelId="{6C206D45-1639-4EEB-991F-D9C34165A7B6}" type="sibTrans" cxnId="{43BF8E3D-3FBA-4EA1-9E9D-98F210D03CEB}">
      <dgm:prSet/>
      <dgm:spPr/>
      <dgm:t>
        <a:bodyPr/>
        <a:lstStyle/>
        <a:p>
          <a:endParaRPr lang="en-US"/>
        </a:p>
      </dgm:t>
    </dgm:pt>
    <dgm:pt modelId="{85F0B1DE-BA45-4441-80A1-DFB400D2417B}">
      <dgm:prSet phldrT="[Text]"/>
      <dgm:spPr/>
      <dgm:t>
        <a:bodyPr/>
        <a:lstStyle/>
        <a:p>
          <a:pPr>
            <a:lnSpc>
              <a:spcPct val="100000"/>
            </a:lnSpc>
          </a:pPr>
          <a:r>
            <a:rPr lang="en-US" dirty="0" err="1" smtClean="0">
              <a:latin typeface="Garamond" panose="02020404030301010803" pitchFamily="18" charset="0"/>
            </a:rPr>
            <a:t>NumWebVisitsMonth</a:t>
          </a:r>
          <a:endParaRPr lang="en-US" dirty="0">
            <a:latin typeface="Garamond" panose="02020404030301010803" pitchFamily="18" charset="0"/>
          </a:endParaRPr>
        </a:p>
      </dgm:t>
    </dgm:pt>
    <dgm:pt modelId="{DC6537B7-3127-41CD-8900-54799CAA222B}" type="parTrans" cxnId="{36604055-0C39-45E1-83DC-F0C20E09AD2E}">
      <dgm:prSet/>
      <dgm:spPr/>
      <dgm:t>
        <a:bodyPr/>
        <a:lstStyle/>
        <a:p>
          <a:endParaRPr lang="en-US"/>
        </a:p>
      </dgm:t>
    </dgm:pt>
    <dgm:pt modelId="{CE16799C-D9A0-48D3-A2C2-0DD9FD8DC8C9}" type="sibTrans" cxnId="{36604055-0C39-45E1-83DC-F0C20E09AD2E}">
      <dgm:prSet/>
      <dgm:spPr/>
      <dgm:t>
        <a:bodyPr/>
        <a:lstStyle/>
        <a:p>
          <a:endParaRPr lang="en-US"/>
        </a:p>
      </dgm:t>
    </dgm:pt>
    <dgm:pt modelId="{E679FE26-B890-4A28-B137-08E57537B5E7}" type="pres">
      <dgm:prSet presAssocID="{E24A0D83-457E-46AC-A160-4AC659FB0E1B}" presName="Name0" presStyleCnt="0">
        <dgm:presLayoutVars>
          <dgm:dir/>
          <dgm:animLvl val="lvl"/>
          <dgm:resizeHandles val="exact"/>
        </dgm:presLayoutVars>
      </dgm:prSet>
      <dgm:spPr/>
      <dgm:t>
        <a:bodyPr/>
        <a:lstStyle/>
        <a:p>
          <a:endParaRPr lang="en-US"/>
        </a:p>
      </dgm:t>
    </dgm:pt>
    <dgm:pt modelId="{C95BE0ED-808E-4C22-BFFE-8C31F52C2F69}" type="pres">
      <dgm:prSet presAssocID="{8F1B88B7-E5CE-49EC-97EC-A93A782410A2}" presName="composite" presStyleCnt="0"/>
      <dgm:spPr/>
    </dgm:pt>
    <dgm:pt modelId="{3DF0C333-5DC7-41F6-AAC8-010B8CC1D781}" type="pres">
      <dgm:prSet presAssocID="{8F1B88B7-E5CE-49EC-97EC-A93A782410A2}" presName="parTx" presStyleLbl="alignNode1" presStyleIdx="0" presStyleCnt="4">
        <dgm:presLayoutVars>
          <dgm:chMax val="0"/>
          <dgm:chPref val="0"/>
          <dgm:bulletEnabled val="1"/>
        </dgm:presLayoutVars>
      </dgm:prSet>
      <dgm:spPr/>
      <dgm:t>
        <a:bodyPr/>
        <a:lstStyle/>
        <a:p>
          <a:endParaRPr lang="en-US"/>
        </a:p>
      </dgm:t>
    </dgm:pt>
    <dgm:pt modelId="{A33A5BBA-0BDC-431F-8B86-BCEAAE779809}" type="pres">
      <dgm:prSet presAssocID="{8F1B88B7-E5CE-49EC-97EC-A93A782410A2}" presName="desTx" presStyleLbl="alignAccFollowNode1" presStyleIdx="0" presStyleCnt="4">
        <dgm:presLayoutVars>
          <dgm:bulletEnabled val="1"/>
        </dgm:presLayoutVars>
      </dgm:prSet>
      <dgm:spPr/>
      <dgm:t>
        <a:bodyPr/>
        <a:lstStyle/>
        <a:p>
          <a:endParaRPr lang="en-US"/>
        </a:p>
      </dgm:t>
    </dgm:pt>
    <dgm:pt modelId="{4F89136A-C7B7-42DE-B3C6-2042F5BB6D3E}" type="pres">
      <dgm:prSet presAssocID="{C2F84505-E0C3-431F-B22E-D91EB2937B64}" presName="space" presStyleCnt="0"/>
      <dgm:spPr/>
    </dgm:pt>
    <dgm:pt modelId="{3BA1476D-032B-4946-A980-CF696042DB85}" type="pres">
      <dgm:prSet presAssocID="{329E1146-8DC2-4583-84A3-F855A4425543}" presName="composite" presStyleCnt="0"/>
      <dgm:spPr/>
    </dgm:pt>
    <dgm:pt modelId="{A16C1EBF-A830-43FB-B678-6726DA9075F3}" type="pres">
      <dgm:prSet presAssocID="{329E1146-8DC2-4583-84A3-F855A4425543}" presName="parTx" presStyleLbl="alignNode1" presStyleIdx="1" presStyleCnt="4">
        <dgm:presLayoutVars>
          <dgm:chMax val="0"/>
          <dgm:chPref val="0"/>
          <dgm:bulletEnabled val="1"/>
        </dgm:presLayoutVars>
      </dgm:prSet>
      <dgm:spPr/>
      <dgm:t>
        <a:bodyPr/>
        <a:lstStyle/>
        <a:p>
          <a:endParaRPr lang="en-US"/>
        </a:p>
      </dgm:t>
    </dgm:pt>
    <dgm:pt modelId="{A010C19F-BA5C-4C7B-BD5E-9D476438F510}" type="pres">
      <dgm:prSet presAssocID="{329E1146-8DC2-4583-84A3-F855A4425543}" presName="desTx" presStyleLbl="alignAccFollowNode1" presStyleIdx="1" presStyleCnt="4">
        <dgm:presLayoutVars>
          <dgm:bulletEnabled val="1"/>
        </dgm:presLayoutVars>
      </dgm:prSet>
      <dgm:spPr/>
      <dgm:t>
        <a:bodyPr/>
        <a:lstStyle/>
        <a:p>
          <a:endParaRPr lang="en-US"/>
        </a:p>
      </dgm:t>
    </dgm:pt>
    <dgm:pt modelId="{79801A0F-A90E-4639-AD15-D094F05F4713}" type="pres">
      <dgm:prSet presAssocID="{F9DE59B2-7EC2-415D-B4A3-C7B1DBCC92B7}" presName="space" presStyleCnt="0"/>
      <dgm:spPr/>
    </dgm:pt>
    <dgm:pt modelId="{F9794271-EBBC-49AA-92C0-259F700CB118}" type="pres">
      <dgm:prSet presAssocID="{40584BE5-2682-4C9B-80AF-B0F2BFDC61D1}" presName="composite" presStyleCnt="0"/>
      <dgm:spPr/>
    </dgm:pt>
    <dgm:pt modelId="{A937C390-9CAE-4261-A1D9-F2E9A8301834}" type="pres">
      <dgm:prSet presAssocID="{40584BE5-2682-4C9B-80AF-B0F2BFDC61D1}" presName="parTx" presStyleLbl="alignNode1" presStyleIdx="2" presStyleCnt="4">
        <dgm:presLayoutVars>
          <dgm:chMax val="0"/>
          <dgm:chPref val="0"/>
          <dgm:bulletEnabled val="1"/>
        </dgm:presLayoutVars>
      </dgm:prSet>
      <dgm:spPr/>
      <dgm:t>
        <a:bodyPr/>
        <a:lstStyle/>
        <a:p>
          <a:endParaRPr lang="en-US"/>
        </a:p>
      </dgm:t>
    </dgm:pt>
    <dgm:pt modelId="{C7300852-F9E8-482C-BEC8-53ACB38C78C1}" type="pres">
      <dgm:prSet presAssocID="{40584BE5-2682-4C9B-80AF-B0F2BFDC61D1}" presName="desTx" presStyleLbl="alignAccFollowNode1" presStyleIdx="2" presStyleCnt="4">
        <dgm:presLayoutVars>
          <dgm:bulletEnabled val="1"/>
        </dgm:presLayoutVars>
      </dgm:prSet>
      <dgm:spPr/>
      <dgm:t>
        <a:bodyPr/>
        <a:lstStyle/>
        <a:p>
          <a:endParaRPr lang="en-US"/>
        </a:p>
      </dgm:t>
    </dgm:pt>
    <dgm:pt modelId="{4B1C1580-F68E-4190-9EE9-5B424A716566}" type="pres">
      <dgm:prSet presAssocID="{EB2ACBD0-5444-40DE-8039-6D07F9ABB32A}" presName="space" presStyleCnt="0"/>
      <dgm:spPr/>
    </dgm:pt>
    <dgm:pt modelId="{AAB2DE5F-D958-483F-B348-E078F5A7DE3C}" type="pres">
      <dgm:prSet presAssocID="{F119954E-BBF9-4D7F-9621-6857B088727F}" presName="composite" presStyleCnt="0"/>
      <dgm:spPr/>
    </dgm:pt>
    <dgm:pt modelId="{30DEA88E-9CB8-4B21-91EA-80EE78C79365}" type="pres">
      <dgm:prSet presAssocID="{F119954E-BBF9-4D7F-9621-6857B088727F}" presName="parTx" presStyleLbl="alignNode1" presStyleIdx="3" presStyleCnt="4">
        <dgm:presLayoutVars>
          <dgm:chMax val="0"/>
          <dgm:chPref val="0"/>
          <dgm:bulletEnabled val="1"/>
        </dgm:presLayoutVars>
      </dgm:prSet>
      <dgm:spPr/>
      <dgm:t>
        <a:bodyPr/>
        <a:lstStyle/>
        <a:p>
          <a:endParaRPr lang="en-US"/>
        </a:p>
      </dgm:t>
    </dgm:pt>
    <dgm:pt modelId="{8A8D6924-6E3D-40C9-9FB7-819BCDEA05E8}" type="pres">
      <dgm:prSet presAssocID="{F119954E-BBF9-4D7F-9621-6857B088727F}" presName="desTx" presStyleLbl="alignAccFollowNode1" presStyleIdx="3" presStyleCnt="4">
        <dgm:presLayoutVars>
          <dgm:bulletEnabled val="1"/>
        </dgm:presLayoutVars>
      </dgm:prSet>
      <dgm:spPr/>
      <dgm:t>
        <a:bodyPr/>
        <a:lstStyle/>
        <a:p>
          <a:endParaRPr lang="en-US"/>
        </a:p>
      </dgm:t>
    </dgm:pt>
  </dgm:ptLst>
  <dgm:cxnLst>
    <dgm:cxn modelId="{9980C037-A0E7-448E-A681-98DA19E86781}" type="presOf" srcId="{E84A96E3-C1F9-4345-9C6B-24FCAC7AE4D4}" destId="{A010C19F-BA5C-4C7B-BD5E-9D476438F510}" srcOrd="0" destOrd="1" presId="urn:microsoft.com/office/officeart/2005/8/layout/hList1"/>
    <dgm:cxn modelId="{B156E24D-B9A6-4CB0-8D1D-1FF8B71A1740}" srcId="{E24A0D83-457E-46AC-A160-4AC659FB0E1B}" destId="{40584BE5-2682-4C9B-80AF-B0F2BFDC61D1}" srcOrd="2" destOrd="0" parTransId="{A9B89793-B8A0-42B8-BC0F-B3B855BDD4AD}" sibTransId="{EB2ACBD0-5444-40DE-8039-6D07F9ABB32A}"/>
    <dgm:cxn modelId="{85AF1217-88C8-468C-9953-C163177D2699}" type="presOf" srcId="{CD5A13E7-0BDE-4A70-904A-28234FDED0A3}" destId="{8A8D6924-6E3D-40C9-9FB7-819BCDEA05E8}" srcOrd="0" destOrd="0" presId="urn:microsoft.com/office/officeart/2005/8/layout/hList1"/>
    <dgm:cxn modelId="{C737122A-AC10-4337-ABFE-CE88C090D1A4}" srcId="{8F1B88B7-E5CE-49EC-97EC-A93A782410A2}" destId="{D1681675-8E39-40E1-8AC3-604EE6F27845}" srcOrd="5" destOrd="0" parTransId="{D5EEDB8A-BF7E-4101-94FD-D9510BB4D85F}" sibTransId="{3085C17F-E648-40EC-B4D0-BADD0C4D1988}"/>
    <dgm:cxn modelId="{84E17FA6-DEED-48BB-87DC-0F2E6508602E}" type="presOf" srcId="{C733706D-7B3C-4719-81DF-BF920A89CCF0}" destId="{8A8D6924-6E3D-40C9-9FB7-819BCDEA05E8}" srcOrd="0" destOrd="1" presId="urn:microsoft.com/office/officeart/2005/8/layout/hList1"/>
    <dgm:cxn modelId="{73F5FFAA-1BA1-4707-90CA-F82D53ABB924}" type="presOf" srcId="{1E6F2354-C8A8-4EB7-A379-CF025DCA18A6}" destId="{A33A5BBA-0BDC-431F-8B86-BCEAAE779809}" srcOrd="0" destOrd="10" presId="urn:microsoft.com/office/officeart/2005/8/layout/hList1"/>
    <dgm:cxn modelId="{3E45C760-BE2C-4FA4-9171-3F3AD6441CE9}" srcId="{40584BE5-2682-4C9B-80AF-B0F2BFDC61D1}" destId="{5C05D542-B62A-40E7-8E92-7719F289EF38}" srcOrd="1" destOrd="0" parTransId="{458AA2DF-A800-43AC-998E-998F65526940}" sibTransId="{622F391F-E9EE-4749-AD85-59567BB58CD7}"/>
    <dgm:cxn modelId="{AB806ACD-1E2D-41B4-A73F-CAC492CAA67C}" srcId="{40584BE5-2682-4C9B-80AF-B0F2BFDC61D1}" destId="{2701E8C8-F05E-44E8-AFB9-E863492CE993}" srcOrd="5" destOrd="0" parTransId="{32916882-9D43-4F41-AA6E-ABCAEDD3F1B0}" sibTransId="{B36098E2-AD5F-481B-B78E-C69378643D96}"/>
    <dgm:cxn modelId="{E52CF8E6-221D-42F8-AD25-2318BF243A9E}" srcId="{E24A0D83-457E-46AC-A160-4AC659FB0E1B}" destId="{329E1146-8DC2-4583-84A3-F855A4425543}" srcOrd="1" destOrd="0" parTransId="{90AF7B43-1D0A-47DC-AB0D-56AB4D7ACA42}" sibTransId="{F9DE59B2-7EC2-415D-B4A3-C7B1DBCC92B7}"/>
    <dgm:cxn modelId="{0006F065-AF24-4DD1-8401-E2C238E483F0}" srcId="{40584BE5-2682-4C9B-80AF-B0F2BFDC61D1}" destId="{4F27C6F2-1E14-4556-993E-21F06D9ACBE6}" srcOrd="2" destOrd="0" parTransId="{7E8BBBCB-B44E-4A5C-AE65-EEBDF791C8D2}" sibTransId="{50E42BE3-E13E-4730-B6C2-521D1C9A4940}"/>
    <dgm:cxn modelId="{91E1CC04-9C48-4DF1-BDC1-E36617D82BC2}" srcId="{F119954E-BBF9-4D7F-9621-6857B088727F}" destId="{CD5A13E7-0BDE-4A70-904A-28234FDED0A3}" srcOrd="0" destOrd="0" parTransId="{2E24AACA-9553-453B-836F-7798B520E84D}" sibTransId="{A1E44D6F-EDAB-473B-8728-DFB2D793114D}"/>
    <dgm:cxn modelId="{803D0197-6113-436B-A06B-3C5043C7375C}" type="presOf" srcId="{F119954E-BBF9-4D7F-9621-6857B088727F}" destId="{30DEA88E-9CB8-4B21-91EA-80EE78C79365}" srcOrd="0" destOrd="0" presId="urn:microsoft.com/office/officeart/2005/8/layout/hList1"/>
    <dgm:cxn modelId="{A5C8E8D4-80DD-4613-978B-5A272A0DA6E7}" type="presOf" srcId="{A87DFC2C-9BBE-40C3-87A9-249BAE247CD7}" destId="{A33A5BBA-0BDC-431F-8B86-BCEAAE779809}" srcOrd="0" destOrd="1" presId="urn:microsoft.com/office/officeart/2005/8/layout/hList1"/>
    <dgm:cxn modelId="{EDC0269A-F087-465D-A4FF-771E0F2B6806}" srcId="{E24A0D83-457E-46AC-A160-4AC659FB0E1B}" destId="{8F1B88B7-E5CE-49EC-97EC-A93A782410A2}" srcOrd="0" destOrd="0" parTransId="{27600E9E-38DB-4B7E-907E-9B29F699AD8D}" sibTransId="{C2F84505-E0C3-431F-B22E-D91EB2937B64}"/>
    <dgm:cxn modelId="{4535E64C-2502-4C51-AAE6-0BEA72EE3CD1}" type="presOf" srcId="{B494EA90-5255-484C-A2BD-2B50DB74F067}" destId="{A33A5BBA-0BDC-431F-8B86-BCEAAE779809}" srcOrd="0" destOrd="2" presId="urn:microsoft.com/office/officeart/2005/8/layout/hList1"/>
    <dgm:cxn modelId="{7E0D25A1-A48C-48F3-8C99-77734B484A62}" srcId="{329E1146-8DC2-4583-84A3-F855A4425543}" destId="{E84A96E3-C1F9-4345-9C6B-24FCAC7AE4D4}" srcOrd="1" destOrd="0" parTransId="{F40AAF09-3683-4F71-99C5-A698895CC840}" sibTransId="{F18297FD-984D-438D-9679-C5F33F8B1538}"/>
    <dgm:cxn modelId="{93450A8A-50B9-4AAE-9F75-39BF7BB417D8}" srcId="{8F1B88B7-E5CE-49EC-97EC-A93A782410A2}" destId="{95FD01D6-42C7-47A4-BC79-CFA0E98FA7F6}" srcOrd="7" destOrd="0" parTransId="{E864FB15-3F1F-4B77-B1EC-436AB18A7CB6}" sibTransId="{27A2B921-10A1-4342-98BA-0211AAF6DAFC}"/>
    <dgm:cxn modelId="{A80B0344-D2B0-417F-8F8F-BC28121A7E1E}" srcId="{8F1B88B7-E5CE-49EC-97EC-A93A782410A2}" destId="{670B2B09-EB46-4692-87AF-F8CEF33F931E}" srcOrd="6" destOrd="0" parTransId="{790F48F8-F5A3-44BE-86FB-BBEC3BA1618F}" sibTransId="{F50A291B-1605-4B65-96FC-8B1DFA81FD5A}"/>
    <dgm:cxn modelId="{AC6C8198-16DB-4184-B4D7-0818CD2C8C49}" srcId="{329E1146-8DC2-4583-84A3-F855A4425543}" destId="{1769B42E-AED9-431C-A3A2-8867E0A39647}" srcOrd="0" destOrd="0" parTransId="{851F2FA0-9E03-4A2D-BD94-507DAB659ADD}" sibTransId="{61125E2A-86C2-49F1-A453-975088CE9456}"/>
    <dgm:cxn modelId="{ABDB88E5-87E7-4D97-B2E4-61F52205FB0A}" type="presOf" srcId="{6C625AC1-CC45-4CD2-A993-E5852C42C2CE}" destId="{A33A5BBA-0BDC-431F-8B86-BCEAAE779809}" srcOrd="0" destOrd="4" presId="urn:microsoft.com/office/officeart/2005/8/layout/hList1"/>
    <dgm:cxn modelId="{E33B094E-E89F-46DD-B23B-70977FB3CED7}" type="presOf" srcId="{40584BE5-2682-4C9B-80AF-B0F2BFDC61D1}" destId="{A937C390-9CAE-4261-A1D9-F2E9A8301834}" srcOrd="0" destOrd="0" presId="urn:microsoft.com/office/officeart/2005/8/layout/hList1"/>
    <dgm:cxn modelId="{D77CC9BB-6007-42C1-AB1B-D95B32D8433F}" type="presOf" srcId="{9541729D-0938-474B-B43B-5CB009A8CEFD}" destId="{C7300852-F9E8-482C-BEC8-53ACB38C78C1}" srcOrd="0" destOrd="0" presId="urn:microsoft.com/office/officeart/2005/8/layout/hList1"/>
    <dgm:cxn modelId="{4CF7D4C4-612E-40A6-B3BE-BFBE859D1383}" srcId="{8F1B88B7-E5CE-49EC-97EC-A93A782410A2}" destId="{2A25D0A6-9E9A-4095-BF99-96798D2F4525}" srcOrd="0" destOrd="0" parTransId="{BBAF8172-6317-4296-88AE-B5AD6CF7D286}" sibTransId="{3C209B96-7E70-4EE0-9072-A193ECC3CB99}"/>
    <dgm:cxn modelId="{7617EDAD-9C86-4EF5-B5FB-B08F4EF62496}" srcId="{40584BE5-2682-4C9B-80AF-B0F2BFDC61D1}" destId="{C2FD8484-F8A6-4D0E-99F8-4A6A485226C1}" srcOrd="4" destOrd="0" parTransId="{CFEB8F76-355F-46ED-9498-C92414F830A8}" sibTransId="{535DCB0B-24D5-4837-B4A1-78702AA82CB0}"/>
    <dgm:cxn modelId="{BCD51FFC-D8BA-4DA1-B49C-D014B1DBC98E}" type="presOf" srcId="{D1681675-8E39-40E1-8AC3-604EE6F27845}" destId="{A33A5BBA-0BDC-431F-8B86-BCEAAE779809}" srcOrd="0" destOrd="5" presId="urn:microsoft.com/office/officeart/2005/8/layout/hList1"/>
    <dgm:cxn modelId="{F7C5A875-228E-4C30-BF01-825E79667E6B}" type="presOf" srcId="{E24A0D83-457E-46AC-A160-4AC659FB0E1B}" destId="{E679FE26-B890-4A28-B137-08E57537B5E7}" srcOrd="0" destOrd="0" presId="urn:microsoft.com/office/officeart/2005/8/layout/hList1"/>
    <dgm:cxn modelId="{322EF01C-16F8-4094-88DB-3013B9E37ECC}" type="presOf" srcId="{282922F3-039E-4610-8352-D71DDA687967}" destId="{A33A5BBA-0BDC-431F-8B86-BCEAAE779809}" srcOrd="0" destOrd="3" presId="urn:microsoft.com/office/officeart/2005/8/layout/hList1"/>
    <dgm:cxn modelId="{8682BF0E-9CE4-4FBB-B461-5EB3EF3DCE56}" srcId="{8F1B88B7-E5CE-49EC-97EC-A93A782410A2}" destId="{282922F3-039E-4610-8352-D71DDA687967}" srcOrd="3" destOrd="0" parTransId="{19B76124-58FB-4179-A7D2-77F0193660F3}" sibTransId="{74F3D5C4-3340-4CED-8CAC-53C0A361B452}"/>
    <dgm:cxn modelId="{E4EF60C2-DB63-4880-92F4-653958F9A9A9}" type="presOf" srcId="{4F27C6F2-1E14-4556-993E-21F06D9ACBE6}" destId="{C7300852-F9E8-482C-BEC8-53ACB38C78C1}" srcOrd="0" destOrd="2" presId="urn:microsoft.com/office/officeart/2005/8/layout/hList1"/>
    <dgm:cxn modelId="{95F8711C-9230-44F1-B2A7-3604001FA808}" type="presOf" srcId="{CC066C81-F836-4FB5-8B29-81E926DCFABC}" destId="{8A8D6924-6E3D-40C9-9FB7-819BCDEA05E8}" srcOrd="0" destOrd="2" presId="urn:microsoft.com/office/officeart/2005/8/layout/hList1"/>
    <dgm:cxn modelId="{71C77AFF-0C22-41C7-BC12-0EC3BBAF8DBA}" type="presOf" srcId="{CF147284-01B7-41AB-8BA6-13899CBF3908}" destId="{A33A5BBA-0BDC-431F-8B86-BCEAAE779809}" srcOrd="0" destOrd="9" presId="urn:microsoft.com/office/officeart/2005/8/layout/hList1"/>
    <dgm:cxn modelId="{C0AFDC0A-4A35-4D0E-8D4C-F2A27C5F2D42}" srcId="{329E1146-8DC2-4583-84A3-F855A4425543}" destId="{2A2A5689-445F-4A69-A9C3-22537784CB17}" srcOrd="3" destOrd="0" parTransId="{DBC600AF-B0A9-4A5C-9413-10CC1326A4AD}" sibTransId="{A2962E92-926D-43F3-BE09-4C0D64E95B86}"/>
    <dgm:cxn modelId="{5E1F8D2A-B527-4E63-A755-8C35C9BD3734}" type="presOf" srcId="{2A2A5689-445F-4A69-A9C3-22537784CB17}" destId="{A010C19F-BA5C-4C7B-BD5E-9D476438F510}" srcOrd="0" destOrd="3" presId="urn:microsoft.com/office/officeart/2005/8/layout/hList1"/>
    <dgm:cxn modelId="{4AB3FB37-2882-45F1-AB9E-1959487956FA}" type="presOf" srcId="{D79929AD-8162-41FC-8C3D-592B72D335FA}" destId="{A010C19F-BA5C-4C7B-BD5E-9D476438F510}" srcOrd="0" destOrd="4" presId="urn:microsoft.com/office/officeart/2005/8/layout/hList1"/>
    <dgm:cxn modelId="{C40B2E32-208D-47E0-A519-65E91E3C4E68}" srcId="{329E1146-8DC2-4583-84A3-F855A4425543}" destId="{77F0C4F5-6DD0-480C-87B9-9F083AF21C7D}" srcOrd="2" destOrd="0" parTransId="{718FF5D3-9A6E-4106-A7BB-E6C216519618}" sibTransId="{9E336145-BBF8-4C90-B32E-58BEE0FD7584}"/>
    <dgm:cxn modelId="{73148CA1-F51A-4A91-9BA3-D22949CA574C}" srcId="{8F1B88B7-E5CE-49EC-97EC-A93A782410A2}" destId="{6C625AC1-CC45-4CD2-A993-E5852C42C2CE}" srcOrd="4" destOrd="0" parTransId="{5FDCCBF5-362D-4604-B775-89C4B89160CA}" sibTransId="{564C5478-1856-41F1-9B3C-61CDDC661257}"/>
    <dgm:cxn modelId="{60D97E73-7E24-42AA-BEBF-43BA9FF291F5}" type="presOf" srcId="{8F1B88B7-E5CE-49EC-97EC-A93A782410A2}" destId="{3DF0C333-5DC7-41F6-AAC8-010B8CC1D781}" srcOrd="0" destOrd="0" presId="urn:microsoft.com/office/officeart/2005/8/layout/hList1"/>
    <dgm:cxn modelId="{D8D06FD6-A03A-4057-947A-CE225EF2077E}" type="presOf" srcId="{77F0C4F5-6DD0-480C-87B9-9F083AF21C7D}" destId="{A010C19F-BA5C-4C7B-BD5E-9D476438F510}" srcOrd="0" destOrd="2" presId="urn:microsoft.com/office/officeart/2005/8/layout/hList1"/>
    <dgm:cxn modelId="{D142738E-072C-437A-A67C-600A6C7C236C}" type="presOf" srcId="{5C05D542-B62A-40E7-8E92-7719F289EF38}" destId="{C7300852-F9E8-482C-BEC8-53ACB38C78C1}" srcOrd="0" destOrd="1" presId="urn:microsoft.com/office/officeart/2005/8/layout/hList1"/>
    <dgm:cxn modelId="{66FECE1B-34DE-4FD5-8117-05BD25992002}" type="presOf" srcId="{AAC16404-5E3A-4BF0-98DF-6E17583E8FE5}" destId="{C7300852-F9E8-482C-BEC8-53ACB38C78C1}" srcOrd="0" destOrd="6" presId="urn:microsoft.com/office/officeart/2005/8/layout/hList1"/>
    <dgm:cxn modelId="{C27CEC59-9118-4028-BB9E-4014F6B177EC}" srcId="{40584BE5-2682-4C9B-80AF-B0F2BFDC61D1}" destId="{9541729D-0938-474B-B43B-5CB009A8CEFD}" srcOrd="0" destOrd="0" parTransId="{B106AC93-7C47-40B7-868E-67F5304A3092}" sibTransId="{64DC689A-6500-4E86-805A-CDF19ABE9DC0}"/>
    <dgm:cxn modelId="{EE9C93E5-6542-48DA-BA12-591E95F48823}" srcId="{F119954E-BBF9-4D7F-9621-6857B088727F}" destId="{C733706D-7B3C-4719-81DF-BF920A89CCF0}" srcOrd="1" destOrd="0" parTransId="{42688B12-2C43-4444-B57E-3E395E937EA5}" sibTransId="{A24D990B-064F-4519-8746-09979B5CCDCC}"/>
    <dgm:cxn modelId="{238F6857-51BA-4F8B-87CA-7162E4DC7B63}" type="presOf" srcId="{2A25D0A6-9E9A-4095-BF99-96798D2F4525}" destId="{A33A5BBA-0BDC-431F-8B86-BCEAAE779809}" srcOrd="0" destOrd="0" presId="urn:microsoft.com/office/officeart/2005/8/layout/hList1"/>
    <dgm:cxn modelId="{01A17F03-E7C3-4A4E-9060-28BE94CACB4F}" type="presOf" srcId="{670B2B09-EB46-4692-87AF-F8CEF33F931E}" destId="{A33A5BBA-0BDC-431F-8B86-BCEAAE779809}" srcOrd="0" destOrd="6" presId="urn:microsoft.com/office/officeart/2005/8/layout/hList1"/>
    <dgm:cxn modelId="{F66AE92D-7C65-4FE0-AC8F-549399E7B159}" srcId="{40584BE5-2682-4C9B-80AF-B0F2BFDC61D1}" destId="{AAC16404-5E3A-4BF0-98DF-6E17583E8FE5}" srcOrd="6" destOrd="0" parTransId="{E076DB12-88B3-4DA8-9C1C-C1502A0D614F}" sibTransId="{90A62B96-5DE6-4D02-B80E-E98A67E4F6E7}"/>
    <dgm:cxn modelId="{6BB25B24-B248-4F26-AEBB-32FF944FA0B2}" srcId="{8F1B88B7-E5CE-49EC-97EC-A93A782410A2}" destId="{CF147284-01B7-41AB-8BA6-13899CBF3908}" srcOrd="9" destOrd="0" parTransId="{27914A2E-9C56-4BD9-8058-0721F9F64F1F}" sibTransId="{9304D475-2077-44C4-B718-61A40B8C7A23}"/>
    <dgm:cxn modelId="{07D8AD58-AB4C-43F1-90EA-F0342F89B967}" srcId="{8F1B88B7-E5CE-49EC-97EC-A93A782410A2}" destId="{B494EA90-5255-484C-A2BD-2B50DB74F067}" srcOrd="2" destOrd="0" parTransId="{B886F0D5-E03B-4FA8-ADAB-2FB7ECBA3450}" sibTransId="{C2F9EA0F-34AE-4F8D-9BC1-4D3710168832}"/>
    <dgm:cxn modelId="{ABD4FD65-DBE1-4DA2-8CC4-05FB5491AA49}" srcId="{8F1B88B7-E5CE-49EC-97EC-A93A782410A2}" destId="{C7F306C9-3395-4B2A-84B4-5E309278CC74}" srcOrd="8" destOrd="0" parTransId="{78570960-944A-4C71-A5B6-BDEF1209BF61}" sibTransId="{941A5BDD-8322-4385-ACA9-873FFF6F22F5}"/>
    <dgm:cxn modelId="{90495F47-B5BA-40E4-9B79-4A188FC08115}" type="presOf" srcId="{C7F306C9-3395-4B2A-84B4-5E309278CC74}" destId="{A33A5BBA-0BDC-431F-8B86-BCEAAE779809}" srcOrd="0" destOrd="8" presId="urn:microsoft.com/office/officeart/2005/8/layout/hList1"/>
    <dgm:cxn modelId="{9F44B07C-B386-4F75-BEE5-98141DEBD5A6}" srcId="{8F1B88B7-E5CE-49EC-97EC-A93A782410A2}" destId="{1E6F2354-C8A8-4EB7-A379-CF025DCA18A6}" srcOrd="10" destOrd="0" parTransId="{E3D46484-41FD-48DD-87BF-9C74A42FBFD2}" sibTransId="{61E50615-71FE-419B-BD65-7CFD7B7C0EC7}"/>
    <dgm:cxn modelId="{43BF8E3D-3FBA-4EA1-9E9D-98F210D03CEB}" srcId="{F119954E-BBF9-4D7F-9621-6857B088727F}" destId="{CC066C81-F836-4FB5-8B29-81E926DCFABC}" srcOrd="2" destOrd="0" parTransId="{58FE3166-46A3-4872-A320-BF1E8F362D1D}" sibTransId="{6C206D45-1639-4EEB-991F-D9C34165A7B6}"/>
    <dgm:cxn modelId="{E3DA13D4-9673-4F22-A73D-01654AF48AE0}" type="presOf" srcId="{2701E8C8-F05E-44E8-AFB9-E863492CE993}" destId="{C7300852-F9E8-482C-BEC8-53ACB38C78C1}" srcOrd="0" destOrd="5" presId="urn:microsoft.com/office/officeart/2005/8/layout/hList1"/>
    <dgm:cxn modelId="{04029971-8DC0-4010-9551-F9BAEF13C3CD}" srcId="{40584BE5-2682-4C9B-80AF-B0F2BFDC61D1}" destId="{D3F726D6-00B3-4ABE-B7CD-635B82B54B91}" srcOrd="3" destOrd="0" parTransId="{5BE6D385-8854-45AA-82BE-A46B0D032AD2}" sibTransId="{B94000D5-BAA6-4A74-B62F-F81527AFCC5E}"/>
    <dgm:cxn modelId="{98EF6D20-ADA6-4839-AB28-72433AD1FB9B}" type="presOf" srcId="{95FD01D6-42C7-47A4-BC79-CFA0E98FA7F6}" destId="{A33A5BBA-0BDC-431F-8B86-BCEAAE779809}" srcOrd="0" destOrd="7" presId="urn:microsoft.com/office/officeart/2005/8/layout/hList1"/>
    <dgm:cxn modelId="{5A1AC9EF-70D4-421B-B0B5-8F09505127FA}" type="presOf" srcId="{1769B42E-AED9-431C-A3A2-8867E0A39647}" destId="{A010C19F-BA5C-4C7B-BD5E-9D476438F510}" srcOrd="0" destOrd="0" presId="urn:microsoft.com/office/officeart/2005/8/layout/hList1"/>
    <dgm:cxn modelId="{36604055-0C39-45E1-83DC-F0C20E09AD2E}" srcId="{F119954E-BBF9-4D7F-9621-6857B088727F}" destId="{85F0B1DE-BA45-4441-80A1-DFB400D2417B}" srcOrd="3" destOrd="0" parTransId="{DC6537B7-3127-41CD-8900-54799CAA222B}" sibTransId="{CE16799C-D9A0-48D3-A2C2-0DD9FD8DC8C9}"/>
    <dgm:cxn modelId="{BD1A92E6-0DC3-4EEA-BCCF-E4CB4466EC0B}" srcId="{329E1146-8DC2-4583-84A3-F855A4425543}" destId="{D79929AD-8162-41FC-8C3D-592B72D335FA}" srcOrd="4" destOrd="0" parTransId="{1E8AC9D4-3FCB-42F2-8FA1-B5CAEFEBFA5E}" sibTransId="{994FF061-5964-4C3F-B5AD-53FC1302CE74}"/>
    <dgm:cxn modelId="{007EC7A3-3014-41D8-964A-A5D637491395}" type="presOf" srcId="{85F0B1DE-BA45-4441-80A1-DFB400D2417B}" destId="{8A8D6924-6E3D-40C9-9FB7-819BCDEA05E8}" srcOrd="0" destOrd="3" presId="urn:microsoft.com/office/officeart/2005/8/layout/hList1"/>
    <dgm:cxn modelId="{5BF24981-4ECD-4DA6-B208-9C8FFDBDBE00}" type="presOf" srcId="{D3F726D6-00B3-4ABE-B7CD-635B82B54B91}" destId="{C7300852-F9E8-482C-BEC8-53ACB38C78C1}" srcOrd="0" destOrd="3" presId="urn:microsoft.com/office/officeart/2005/8/layout/hList1"/>
    <dgm:cxn modelId="{1B92E77C-59E9-4130-B022-88C70E7BBBC8}" srcId="{8F1B88B7-E5CE-49EC-97EC-A93A782410A2}" destId="{A87DFC2C-9BBE-40C3-87A9-249BAE247CD7}" srcOrd="1" destOrd="0" parTransId="{9D7B99BC-4540-4558-AAB6-B08AF0E8D024}" sibTransId="{14F68041-E5FE-4278-B208-048825152225}"/>
    <dgm:cxn modelId="{FAFEF750-655C-4B72-9166-303AF7A59A75}" type="presOf" srcId="{329E1146-8DC2-4583-84A3-F855A4425543}" destId="{A16C1EBF-A830-43FB-B678-6726DA9075F3}" srcOrd="0" destOrd="0" presId="urn:microsoft.com/office/officeart/2005/8/layout/hList1"/>
    <dgm:cxn modelId="{BA53A3E8-205C-4B81-A577-EEDE692467D4}" type="presOf" srcId="{C2FD8484-F8A6-4D0E-99F8-4A6A485226C1}" destId="{C7300852-F9E8-482C-BEC8-53ACB38C78C1}" srcOrd="0" destOrd="4" presId="urn:microsoft.com/office/officeart/2005/8/layout/hList1"/>
    <dgm:cxn modelId="{535CB2F4-102A-40F8-84E1-280668C810FD}" srcId="{E24A0D83-457E-46AC-A160-4AC659FB0E1B}" destId="{F119954E-BBF9-4D7F-9621-6857B088727F}" srcOrd="3" destOrd="0" parTransId="{6F8C0146-0D5B-4920-AAB4-EAA278D602CE}" sibTransId="{AA32DB43-73AF-4DFE-A180-12FC9B97D9C1}"/>
    <dgm:cxn modelId="{11C259E4-B5FF-4FA1-A6DE-C01537E18B3B}" type="presParOf" srcId="{E679FE26-B890-4A28-B137-08E57537B5E7}" destId="{C95BE0ED-808E-4C22-BFFE-8C31F52C2F69}" srcOrd="0" destOrd="0" presId="urn:microsoft.com/office/officeart/2005/8/layout/hList1"/>
    <dgm:cxn modelId="{6FFD35FE-539D-4B51-91E6-AE1241338D80}" type="presParOf" srcId="{C95BE0ED-808E-4C22-BFFE-8C31F52C2F69}" destId="{3DF0C333-5DC7-41F6-AAC8-010B8CC1D781}" srcOrd="0" destOrd="0" presId="urn:microsoft.com/office/officeart/2005/8/layout/hList1"/>
    <dgm:cxn modelId="{7AC64721-A61A-45BB-93EB-7F0EC1218418}" type="presParOf" srcId="{C95BE0ED-808E-4C22-BFFE-8C31F52C2F69}" destId="{A33A5BBA-0BDC-431F-8B86-BCEAAE779809}" srcOrd="1" destOrd="0" presId="urn:microsoft.com/office/officeart/2005/8/layout/hList1"/>
    <dgm:cxn modelId="{2DF4180C-F08E-494B-9B83-7B974816CF58}" type="presParOf" srcId="{E679FE26-B890-4A28-B137-08E57537B5E7}" destId="{4F89136A-C7B7-42DE-B3C6-2042F5BB6D3E}" srcOrd="1" destOrd="0" presId="urn:microsoft.com/office/officeart/2005/8/layout/hList1"/>
    <dgm:cxn modelId="{4E39D85E-0DCD-455E-86AB-E685D0433BC4}" type="presParOf" srcId="{E679FE26-B890-4A28-B137-08E57537B5E7}" destId="{3BA1476D-032B-4946-A980-CF696042DB85}" srcOrd="2" destOrd="0" presId="urn:microsoft.com/office/officeart/2005/8/layout/hList1"/>
    <dgm:cxn modelId="{F2F76A51-B514-443C-B6E1-57EF9B705856}" type="presParOf" srcId="{3BA1476D-032B-4946-A980-CF696042DB85}" destId="{A16C1EBF-A830-43FB-B678-6726DA9075F3}" srcOrd="0" destOrd="0" presId="urn:microsoft.com/office/officeart/2005/8/layout/hList1"/>
    <dgm:cxn modelId="{FA432EB0-6EE5-4816-824D-F1B401CC5C28}" type="presParOf" srcId="{3BA1476D-032B-4946-A980-CF696042DB85}" destId="{A010C19F-BA5C-4C7B-BD5E-9D476438F510}" srcOrd="1" destOrd="0" presId="urn:microsoft.com/office/officeart/2005/8/layout/hList1"/>
    <dgm:cxn modelId="{2E2FFC83-F65C-4E41-BDB7-337377637DCB}" type="presParOf" srcId="{E679FE26-B890-4A28-B137-08E57537B5E7}" destId="{79801A0F-A90E-4639-AD15-D094F05F4713}" srcOrd="3" destOrd="0" presId="urn:microsoft.com/office/officeart/2005/8/layout/hList1"/>
    <dgm:cxn modelId="{A46FE4F8-0826-4750-8CC3-66371430D9B2}" type="presParOf" srcId="{E679FE26-B890-4A28-B137-08E57537B5E7}" destId="{F9794271-EBBC-49AA-92C0-259F700CB118}" srcOrd="4" destOrd="0" presId="urn:microsoft.com/office/officeart/2005/8/layout/hList1"/>
    <dgm:cxn modelId="{EB78EABD-2F66-4DF1-8202-6CE231107C68}" type="presParOf" srcId="{F9794271-EBBC-49AA-92C0-259F700CB118}" destId="{A937C390-9CAE-4261-A1D9-F2E9A8301834}" srcOrd="0" destOrd="0" presId="urn:microsoft.com/office/officeart/2005/8/layout/hList1"/>
    <dgm:cxn modelId="{A9AB2034-08A6-4621-9194-7CB14C6C2FF3}" type="presParOf" srcId="{F9794271-EBBC-49AA-92C0-259F700CB118}" destId="{C7300852-F9E8-482C-BEC8-53ACB38C78C1}" srcOrd="1" destOrd="0" presId="urn:microsoft.com/office/officeart/2005/8/layout/hList1"/>
    <dgm:cxn modelId="{40ECB871-429D-4827-A1AE-977F9C84598A}" type="presParOf" srcId="{E679FE26-B890-4A28-B137-08E57537B5E7}" destId="{4B1C1580-F68E-4190-9EE9-5B424A716566}" srcOrd="5" destOrd="0" presId="urn:microsoft.com/office/officeart/2005/8/layout/hList1"/>
    <dgm:cxn modelId="{7FE18B20-CCBF-44EE-BB6E-8E4746987121}" type="presParOf" srcId="{E679FE26-B890-4A28-B137-08E57537B5E7}" destId="{AAB2DE5F-D958-483F-B348-E078F5A7DE3C}" srcOrd="6" destOrd="0" presId="urn:microsoft.com/office/officeart/2005/8/layout/hList1"/>
    <dgm:cxn modelId="{5129DBE0-A93D-45F9-AC96-7B45D5AD2A42}" type="presParOf" srcId="{AAB2DE5F-D958-483F-B348-E078F5A7DE3C}" destId="{30DEA88E-9CB8-4B21-91EA-80EE78C79365}" srcOrd="0" destOrd="0" presId="urn:microsoft.com/office/officeart/2005/8/layout/hList1"/>
    <dgm:cxn modelId="{301F2093-73DE-45EF-A4AD-CF0D3C8382BB}" type="presParOf" srcId="{AAB2DE5F-D958-483F-B348-E078F5A7DE3C}" destId="{8A8D6924-6E3D-40C9-9FB7-819BCDEA05E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213E8-8F27-4E59-BFCC-4D7AB9F5FDD7}"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19C8F48-C395-4C06-A493-EC9AAAD75D91}">
      <dgm:prSet phldrT="[Text]"/>
      <dgm:spPr/>
      <dgm:t>
        <a:bodyPr/>
        <a:lstStyle/>
        <a:p>
          <a:r>
            <a:rPr lang="en-US" dirty="0" smtClean="0">
              <a:latin typeface="Garamond" panose="02020404030301010803" pitchFamily="18" charset="0"/>
            </a:rPr>
            <a:t>Rows</a:t>
          </a:r>
          <a:endParaRPr lang="en-US" dirty="0">
            <a:latin typeface="Garamond" panose="02020404030301010803" pitchFamily="18" charset="0"/>
          </a:endParaRPr>
        </a:p>
      </dgm:t>
    </dgm:pt>
    <dgm:pt modelId="{5B5ED74B-B500-4CEA-A1C2-C2A2C00161A9}" type="parTrans" cxnId="{914B40EC-C16D-4CFB-8D34-5A45A45951C6}">
      <dgm:prSet/>
      <dgm:spPr/>
      <dgm:t>
        <a:bodyPr/>
        <a:lstStyle/>
        <a:p>
          <a:endParaRPr lang="en-US"/>
        </a:p>
      </dgm:t>
    </dgm:pt>
    <dgm:pt modelId="{25EFE10E-7812-468A-937E-55A39B1C6982}" type="sibTrans" cxnId="{914B40EC-C16D-4CFB-8D34-5A45A45951C6}">
      <dgm:prSet/>
      <dgm:spPr/>
      <dgm:t>
        <a:bodyPr/>
        <a:lstStyle/>
        <a:p>
          <a:endParaRPr lang="en-US"/>
        </a:p>
      </dgm:t>
    </dgm:pt>
    <dgm:pt modelId="{413F2F6C-E9C9-436C-BDB4-478D3FDCE9AD}">
      <dgm:prSet phldrT="[Text]"/>
      <dgm:spPr/>
      <dgm:t>
        <a:bodyPr/>
        <a:lstStyle/>
        <a:p>
          <a:r>
            <a:rPr lang="en-US" dirty="0" smtClean="0">
              <a:latin typeface="Garamond" panose="02020404030301010803" pitchFamily="18" charset="0"/>
            </a:rPr>
            <a:t>Columns</a:t>
          </a:r>
          <a:endParaRPr lang="en-US" dirty="0">
            <a:latin typeface="Garamond" panose="02020404030301010803" pitchFamily="18" charset="0"/>
          </a:endParaRPr>
        </a:p>
      </dgm:t>
    </dgm:pt>
    <dgm:pt modelId="{7C3B54BD-55AD-45C1-8C4C-9BE95B764911}" type="parTrans" cxnId="{9D601F5C-F02E-45FE-8B4C-CCFF06ADFC10}">
      <dgm:prSet/>
      <dgm:spPr/>
      <dgm:t>
        <a:bodyPr/>
        <a:lstStyle/>
        <a:p>
          <a:endParaRPr lang="en-US"/>
        </a:p>
      </dgm:t>
    </dgm:pt>
    <dgm:pt modelId="{0836E3B1-73D0-4713-83F7-809C23836618}" type="sibTrans" cxnId="{9D601F5C-F02E-45FE-8B4C-CCFF06ADFC10}">
      <dgm:prSet/>
      <dgm:spPr/>
      <dgm:t>
        <a:bodyPr/>
        <a:lstStyle/>
        <a:p>
          <a:endParaRPr lang="en-US"/>
        </a:p>
      </dgm:t>
    </dgm:pt>
    <dgm:pt modelId="{D7F2B440-7542-4291-A441-91D33EA12E82}">
      <dgm:prSet phldrT="[Text]"/>
      <dgm:spPr/>
      <dgm:t>
        <a:bodyPr/>
        <a:lstStyle/>
        <a:p>
          <a:r>
            <a:rPr lang="en-US" dirty="0" smtClean="0"/>
            <a:t>29</a:t>
          </a:r>
          <a:endParaRPr lang="en-US" dirty="0"/>
        </a:p>
      </dgm:t>
    </dgm:pt>
    <dgm:pt modelId="{D128338A-152F-46D5-97B5-235D4110D995}" type="parTrans" cxnId="{1392FE01-A778-4632-B58F-C44E84259567}">
      <dgm:prSet/>
      <dgm:spPr/>
      <dgm:t>
        <a:bodyPr/>
        <a:lstStyle/>
        <a:p>
          <a:endParaRPr lang="en-US"/>
        </a:p>
      </dgm:t>
    </dgm:pt>
    <dgm:pt modelId="{6B3527EA-0D80-4952-B397-B2E098156AAB}" type="sibTrans" cxnId="{1392FE01-A778-4632-B58F-C44E84259567}">
      <dgm:prSet/>
      <dgm:spPr/>
      <dgm:t>
        <a:bodyPr/>
        <a:lstStyle/>
        <a:p>
          <a:endParaRPr lang="en-US"/>
        </a:p>
      </dgm:t>
    </dgm:pt>
    <dgm:pt modelId="{9CBFEAAA-1E3D-479E-8CEF-518C24E3546E}">
      <dgm:prSet phldrT="[Text]"/>
      <dgm:spPr/>
      <dgm:t>
        <a:bodyPr/>
        <a:lstStyle/>
        <a:p>
          <a:r>
            <a:rPr lang="en-US" dirty="0" smtClean="0"/>
            <a:t>2240 </a:t>
          </a:r>
          <a:endParaRPr lang="en-US" dirty="0"/>
        </a:p>
      </dgm:t>
    </dgm:pt>
    <dgm:pt modelId="{58AC35E9-EA9F-4A4C-869E-C9488E4D8B22}" type="sibTrans" cxnId="{60DB5630-08EE-4445-B31E-B411CEAB7F75}">
      <dgm:prSet/>
      <dgm:spPr/>
      <dgm:t>
        <a:bodyPr/>
        <a:lstStyle/>
        <a:p>
          <a:endParaRPr lang="en-US"/>
        </a:p>
      </dgm:t>
    </dgm:pt>
    <dgm:pt modelId="{E0BD5EB6-234E-482F-8048-D670E692BEF8}" type="parTrans" cxnId="{60DB5630-08EE-4445-B31E-B411CEAB7F75}">
      <dgm:prSet/>
      <dgm:spPr/>
      <dgm:t>
        <a:bodyPr/>
        <a:lstStyle/>
        <a:p>
          <a:endParaRPr lang="en-US"/>
        </a:p>
      </dgm:t>
    </dgm:pt>
    <dgm:pt modelId="{4A24E45B-2900-450B-A979-1A8F72F423F5}" type="pres">
      <dgm:prSet presAssocID="{887213E8-8F27-4E59-BFCC-4D7AB9F5FDD7}" presName="Name0" presStyleCnt="0">
        <dgm:presLayoutVars>
          <dgm:dir/>
          <dgm:animLvl val="lvl"/>
          <dgm:resizeHandles val="exact"/>
        </dgm:presLayoutVars>
      </dgm:prSet>
      <dgm:spPr/>
      <dgm:t>
        <a:bodyPr/>
        <a:lstStyle/>
        <a:p>
          <a:endParaRPr lang="en-US"/>
        </a:p>
      </dgm:t>
    </dgm:pt>
    <dgm:pt modelId="{761A2E87-7C1C-480D-BF00-D85119AFA979}" type="pres">
      <dgm:prSet presAssocID="{319C8F48-C395-4C06-A493-EC9AAAD75D91}" presName="linNode" presStyleCnt="0"/>
      <dgm:spPr/>
    </dgm:pt>
    <dgm:pt modelId="{01A3661D-033A-420D-9CFE-C215BE08CBF1}" type="pres">
      <dgm:prSet presAssocID="{319C8F48-C395-4C06-A493-EC9AAAD75D91}" presName="parTx" presStyleLbl="revTx" presStyleIdx="0" presStyleCnt="2">
        <dgm:presLayoutVars>
          <dgm:chMax val="1"/>
          <dgm:bulletEnabled val="1"/>
        </dgm:presLayoutVars>
      </dgm:prSet>
      <dgm:spPr/>
      <dgm:t>
        <a:bodyPr/>
        <a:lstStyle/>
        <a:p>
          <a:endParaRPr lang="en-US"/>
        </a:p>
      </dgm:t>
    </dgm:pt>
    <dgm:pt modelId="{09E50172-10E9-4202-8C5C-D49F3A0B907A}" type="pres">
      <dgm:prSet presAssocID="{319C8F48-C395-4C06-A493-EC9AAAD75D91}" presName="bracket" presStyleLbl="parChTrans1D1" presStyleIdx="0" presStyleCnt="2"/>
      <dgm:spPr/>
    </dgm:pt>
    <dgm:pt modelId="{6B8B9019-1AE3-4F62-A2EC-11FFAB25DF0C}" type="pres">
      <dgm:prSet presAssocID="{319C8F48-C395-4C06-A493-EC9AAAD75D91}" presName="spH" presStyleCnt="0"/>
      <dgm:spPr/>
    </dgm:pt>
    <dgm:pt modelId="{1B36607B-AA56-4A1C-A5B8-E68D0FCA0E81}" type="pres">
      <dgm:prSet presAssocID="{319C8F48-C395-4C06-A493-EC9AAAD75D91}" presName="desTx" presStyleLbl="node1" presStyleIdx="0" presStyleCnt="2" custLinFactNeighborX="2444" custLinFactNeighborY="3016">
        <dgm:presLayoutVars>
          <dgm:bulletEnabled val="1"/>
        </dgm:presLayoutVars>
      </dgm:prSet>
      <dgm:spPr/>
      <dgm:t>
        <a:bodyPr/>
        <a:lstStyle/>
        <a:p>
          <a:endParaRPr lang="en-US"/>
        </a:p>
      </dgm:t>
    </dgm:pt>
    <dgm:pt modelId="{8CA7270C-070C-4E29-AAE5-DD38F0676B29}" type="pres">
      <dgm:prSet presAssocID="{25EFE10E-7812-468A-937E-55A39B1C6982}" presName="spV" presStyleCnt="0"/>
      <dgm:spPr/>
    </dgm:pt>
    <dgm:pt modelId="{A6F88BE9-5F12-4A27-9E10-E1A7307DA8BE}" type="pres">
      <dgm:prSet presAssocID="{413F2F6C-E9C9-436C-BDB4-478D3FDCE9AD}" presName="linNode" presStyleCnt="0"/>
      <dgm:spPr/>
    </dgm:pt>
    <dgm:pt modelId="{0CA0BBF6-CE07-40D5-9365-7EBBB383B5C3}" type="pres">
      <dgm:prSet presAssocID="{413F2F6C-E9C9-436C-BDB4-478D3FDCE9AD}" presName="parTx" presStyleLbl="revTx" presStyleIdx="1" presStyleCnt="2">
        <dgm:presLayoutVars>
          <dgm:chMax val="1"/>
          <dgm:bulletEnabled val="1"/>
        </dgm:presLayoutVars>
      </dgm:prSet>
      <dgm:spPr/>
      <dgm:t>
        <a:bodyPr/>
        <a:lstStyle/>
        <a:p>
          <a:endParaRPr lang="en-US"/>
        </a:p>
      </dgm:t>
    </dgm:pt>
    <dgm:pt modelId="{54F46DD6-8FAA-4AE8-9534-6182117D7920}" type="pres">
      <dgm:prSet presAssocID="{413F2F6C-E9C9-436C-BDB4-478D3FDCE9AD}" presName="bracket" presStyleLbl="parChTrans1D1" presStyleIdx="1" presStyleCnt="2"/>
      <dgm:spPr/>
      <dgm:t>
        <a:bodyPr/>
        <a:lstStyle/>
        <a:p>
          <a:endParaRPr lang="en-US"/>
        </a:p>
      </dgm:t>
    </dgm:pt>
    <dgm:pt modelId="{5E05E2D6-AAA9-4403-B19C-2B3073B6D021}" type="pres">
      <dgm:prSet presAssocID="{413F2F6C-E9C9-436C-BDB4-478D3FDCE9AD}" presName="spH" presStyleCnt="0"/>
      <dgm:spPr/>
    </dgm:pt>
    <dgm:pt modelId="{60AC7ED1-C5F8-4CAB-9FF5-68F36A128BE8}" type="pres">
      <dgm:prSet presAssocID="{413F2F6C-E9C9-436C-BDB4-478D3FDCE9AD}" presName="desTx" presStyleLbl="node1" presStyleIdx="1" presStyleCnt="2">
        <dgm:presLayoutVars>
          <dgm:bulletEnabled val="1"/>
        </dgm:presLayoutVars>
      </dgm:prSet>
      <dgm:spPr/>
      <dgm:t>
        <a:bodyPr/>
        <a:lstStyle/>
        <a:p>
          <a:endParaRPr lang="en-US"/>
        </a:p>
      </dgm:t>
    </dgm:pt>
  </dgm:ptLst>
  <dgm:cxnLst>
    <dgm:cxn modelId="{8D5B669C-D7BB-4437-A6B0-9928C0FF1D9D}" type="presOf" srcId="{319C8F48-C395-4C06-A493-EC9AAAD75D91}" destId="{01A3661D-033A-420D-9CFE-C215BE08CBF1}" srcOrd="0" destOrd="0" presId="urn:diagrams.loki3.com/BracketList"/>
    <dgm:cxn modelId="{1392FE01-A778-4632-B58F-C44E84259567}" srcId="{413F2F6C-E9C9-436C-BDB4-478D3FDCE9AD}" destId="{D7F2B440-7542-4291-A441-91D33EA12E82}" srcOrd="0" destOrd="0" parTransId="{D128338A-152F-46D5-97B5-235D4110D995}" sibTransId="{6B3527EA-0D80-4952-B397-B2E098156AAB}"/>
    <dgm:cxn modelId="{9D601F5C-F02E-45FE-8B4C-CCFF06ADFC10}" srcId="{887213E8-8F27-4E59-BFCC-4D7AB9F5FDD7}" destId="{413F2F6C-E9C9-436C-BDB4-478D3FDCE9AD}" srcOrd="1" destOrd="0" parTransId="{7C3B54BD-55AD-45C1-8C4C-9BE95B764911}" sibTransId="{0836E3B1-73D0-4713-83F7-809C23836618}"/>
    <dgm:cxn modelId="{914B40EC-C16D-4CFB-8D34-5A45A45951C6}" srcId="{887213E8-8F27-4E59-BFCC-4D7AB9F5FDD7}" destId="{319C8F48-C395-4C06-A493-EC9AAAD75D91}" srcOrd="0" destOrd="0" parTransId="{5B5ED74B-B500-4CEA-A1C2-C2A2C00161A9}" sibTransId="{25EFE10E-7812-468A-937E-55A39B1C6982}"/>
    <dgm:cxn modelId="{60DB5630-08EE-4445-B31E-B411CEAB7F75}" srcId="{319C8F48-C395-4C06-A493-EC9AAAD75D91}" destId="{9CBFEAAA-1E3D-479E-8CEF-518C24E3546E}" srcOrd="0" destOrd="0" parTransId="{E0BD5EB6-234E-482F-8048-D670E692BEF8}" sibTransId="{58AC35E9-EA9F-4A4C-869E-C9488E4D8B22}"/>
    <dgm:cxn modelId="{47D23BAF-E0F3-4908-BC04-8A3F84177D21}" type="presOf" srcId="{887213E8-8F27-4E59-BFCC-4D7AB9F5FDD7}" destId="{4A24E45B-2900-450B-A979-1A8F72F423F5}" srcOrd="0" destOrd="0" presId="urn:diagrams.loki3.com/BracketList"/>
    <dgm:cxn modelId="{E02D7D55-6B21-49AE-A82E-7D9399CB3065}" type="presOf" srcId="{D7F2B440-7542-4291-A441-91D33EA12E82}" destId="{60AC7ED1-C5F8-4CAB-9FF5-68F36A128BE8}" srcOrd="0" destOrd="0" presId="urn:diagrams.loki3.com/BracketList"/>
    <dgm:cxn modelId="{F86F044B-D880-4A2B-B71E-AB58B5D48606}" type="presOf" srcId="{413F2F6C-E9C9-436C-BDB4-478D3FDCE9AD}" destId="{0CA0BBF6-CE07-40D5-9365-7EBBB383B5C3}" srcOrd="0" destOrd="0" presId="urn:diagrams.loki3.com/BracketList"/>
    <dgm:cxn modelId="{AFCB6FC6-2622-451D-993A-D10EED65CE5B}" type="presOf" srcId="{9CBFEAAA-1E3D-479E-8CEF-518C24E3546E}" destId="{1B36607B-AA56-4A1C-A5B8-E68D0FCA0E81}" srcOrd="0" destOrd="0" presId="urn:diagrams.loki3.com/BracketList"/>
    <dgm:cxn modelId="{4BD5B1CD-346C-48CE-A476-CABD2A3D4752}" type="presParOf" srcId="{4A24E45B-2900-450B-A979-1A8F72F423F5}" destId="{761A2E87-7C1C-480D-BF00-D85119AFA979}" srcOrd="0" destOrd="0" presId="urn:diagrams.loki3.com/BracketList"/>
    <dgm:cxn modelId="{E8A5E75A-7EC8-4B1E-922C-465B9ECB6035}" type="presParOf" srcId="{761A2E87-7C1C-480D-BF00-D85119AFA979}" destId="{01A3661D-033A-420D-9CFE-C215BE08CBF1}" srcOrd="0" destOrd="0" presId="urn:diagrams.loki3.com/BracketList"/>
    <dgm:cxn modelId="{B2A8FA5D-25F8-456D-8E78-EE6FC76DFC21}" type="presParOf" srcId="{761A2E87-7C1C-480D-BF00-D85119AFA979}" destId="{09E50172-10E9-4202-8C5C-D49F3A0B907A}" srcOrd="1" destOrd="0" presId="urn:diagrams.loki3.com/BracketList"/>
    <dgm:cxn modelId="{30D9E274-1274-4C44-8D6D-3EA1E40838BB}" type="presParOf" srcId="{761A2E87-7C1C-480D-BF00-D85119AFA979}" destId="{6B8B9019-1AE3-4F62-A2EC-11FFAB25DF0C}" srcOrd="2" destOrd="0" presId="urn:diagrams.loki3.com/BracketList"/>
    <dgm:cxn modelId="{8AFED128-C93D-47D2-AE98-098BF46D11AD}" type="presParOf" srcId="{761A2E87-7C1C-480D-BF00-D85119AFA979}" destId="{1B36607B-AA56-4A1C-A5B8-E68D0FCA0E81}" srcOrd="3" destOrd="0" presId="urn:diagrams.loki3.com/BracketList"/>
    <dgm:cxn modelId="{15AFD6C0-9A00-443A-85C7-2F960FFC81C1}" type="presParOf" srcId="{4A24E45B-2900-450B-A979-1A8F72F423F5}" destId="{8CA7270C-070C-4E29-AAE5-DD38F0676B29}" srcOrd="1" destOrd="0" presId="urn:diagrams.loki3.com/BracketList"/>
    <dgm:cxn modelId="{0ACED59E-E821-412D-ACC4-B704A229314E}" type="presParOf" srcId="{4A24E45B-2900-450B-A979-1A8F72F423F5}" destId="{A6F88BE9-5F12-4A27-9E10-E1A7307DA8BE}" srcOrd="2" destOrd="0" presId="urn:diagrams.loki3.com/BracketList"/>
    <dgm:cxn modelId="{F092C287-4597-4852-A777-2D8F2EA0FAFA}" type="presParOf" srcId="{A6F88BE9-5F12-4A27-9E10-E1A7307DA8BE}" destId="{0CA0BBF6-CE07-40D5-9365-7EBBB383B5C3}" srcOrd="0" destOrd="0" presId="urn:diagrams.loki3.com/BracketList"/>
    <dgm:cxn modelId="{BF30C6E1-F5CA-4F22-8E5A-A4491F266F5E}" type="presParOf" srcId="{A6F88BE9-5F12-4A27-9E10-E1A7307DA8BE}" destId="{54F46DD6-8FAA-4AE8-9534-6182117D7920}" srcOrd="1" destOrd="0" presId="urn:diagrams.loki3.com/BracketList"/>
    <dgm:cxn modelId="{648FF865-93CB-4113-B22A-43B83D76DDF5}" type="presParOf" srcId="{A6F88BE9-5F12-4A27-9E10-E1A7307DA8BE}" destId="{5E05E2D6-AAA9-4403-B19C-2B3073B6D021}" srcOrd="2" destOrd="0" presId="urn:diagrams.loki3.com/BracketList"/>
    <dgm:cxn modelId="{94574117-5851-4F87-B05A-14A061E26C64}" type="presParOf" srcId="{A6F88BE9-5F12-4A27-9E10-E1A7307DA8BE}" destId="{60AC7ED1-C5F8-4CAB-9FF5-68F36A128BE8}"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0C333-5DC7-41F6-AAC8-010B8CC1D781}">
      <dsp:nvSpPr>
        <dsp:cNvPr id="0" name=""/>
        <dsp:cNvSpPr/>
      </dsp:nvSpPr>
      <dsp:spPr>
        <a:xfrm>
          <a:off x="3953" y="297594"/>
          <a:ext cx="237730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Garamond" panose="02020404030301010803" pitchFamily="18" charset="0"/>
            </a:rPr>
            <a:t>People</a:t>
          </a:r>
          <a:endParaRPr lang="en-US" sz="1700" kern="1200" dirty="0">
            <a:latin typeface="Garamond" panose="02020404030301010803" pitchFamily="18" charset="0"/>
          </a:endParaRPr>
        </a:p>
      </dsp:txBody>
      <dsp:txXfrm>
        <a:off x="3953" y="297594"/>
        <a:ext cx="2377306" cy="489600"/>
      </dsp:txXfrm>
    </dsp:sp>
    <dsp:sp modelId="{A33A5BBA-0BDC-431F-8B86-BCEAAE779809}">
      <dsp:nvSpPr>
        <dsp:cNvPr id="0" name=""/>
        <dsp:cNvSpPr/>
      </dsp:nvSpPr>
      <dsp:spPr>
        <a:xfrm>
          <a:off x="3953" y="787194"/>
          <a:ext cx="2377306"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ID</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Year_Birth</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Education</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Marital_Status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Income</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Kidhome</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Teenhome</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Dt_Customer</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Recency</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Complain</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endParaRPr lang="en-US" sz="1700" kern="1200" dirty="0">
            <a:latin typeface="Garamond" panose="02020404030301010803" pitchFamily="18" charset="0"/>
          </a:endParaRPr>
        </a:p>
      </dsp:txBody>
      <dsp:txXfrm>
        <a:off x="3953" y="787194"/>
        <a:ext cx="2377306" cy="3266550"/>
      </dsp:txXfrm>
    </dsp:sp>
    <dsp:sp modelId="{A16C1EBF-A830-43FB-B678-6726DA9075F3}">
      <dsp:nvSpPr>
        <dsp:cNvPr id="0" name=""/>
        <dsp:cNvSpPr/>
      </dsp:nvSpPr>
      <dsp:spPr>
        <a:xfrm>
          <a:off x="2714082" y="297594"/>
          <a:ext cx="237730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Garamond" panose="02020404030301010803" pitchFamily="18" charset="0"/>
            </a:rPr>
            <a:t>Products</a:t>
          </a:r>
          <a:endParaRPr lang="en-US" sz="1700" kern="1200" dirty="0">
            <a:latin typeface="Garamond" panose="02020404030301010803" pitchFamily="18" charset="0"/>
          </a:endParaRPr>
        </a:p>
      </dsp:txBody>
      <dsp:txXfrm>
        <a:off x="2714082" y="297594"/>
        <a:ext cx="2377306" cy="489600"/>
      </dsp:txXfrm>
    </dsp:sp>
    <dsp:sp modelId="{A010C19F-BA5C-4C7B-BD5E-9D476438F510}">
      <dsp:nvSpPr>
        <dsp:cNvPr id="0" name=""/>
        <dsp:cNvSpPr/>
      </dsp:nvSpPr>
      <dsp:spPr>
        <a:xfrm>
          <a:off x="2714082" y="787194"/>
          <a:ext cx="2377306"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MntWines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MntFruits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MntFistProducts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MntSweetProducts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MntGoldProds</a:t>
          </a:r>
          <a:endParaRPr lang="en-US" sz="1700" kern="1200" dirty="0">
            <a:latin typeface="Garamond" panose="02020404030301010803" pitchFamily="18" charset="0"/>
          </a:endParaRPr>
        </a:p>
      </dsp:txBody>
      <dsp:txXfrm>
        <a:off x="2714082" y="787194"/>
        <a:ext cx="2377306" cy="3266550"/>
      </dsp:txXfrm>
    </dsp:sp>
    <dsp:sp modelId="{A937C390-9CAE-4261-A1D9-F2E9A8301834}">
      <dsp:nvSpPr>
        <dsp:cNvPr id="0" name=""/>
        <dsp:cNvSpPr/>
      </dsp:nvSpPr>
      <dsp:spPr>
        <a:xfrm>
          <a:off x="5424211" y="297594"/>
          <a:ext cx="237730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Garamond" panose="02020404030301010803" pitchFamily="18" charset="0"/>
            </a:rPr>
            <a:t>Promotions</a:t>
          </a:r>
          <a:endParaRPr lang="en-US" sz="2000" kern="1200" dirty="0">
            <a:latin typeface="Garamond" panose="02020404030301010803" pitchFamily="18" charset="0"/>
          </a:endParaRPr>
        </a:p>
      </dsp:txBody>
      <dsp:txXfrm>
        <a:off x="5424211" y="297594"/>
        <a:ext cx="2377306" cy="489600"/>
      </dsp:txXfrm>
    </dsp:sp>
    <dsp:sp modelId="{C7300852-F9E8-482C-BEC8-53ACB38C78C1}">
      <dsp:nvSpPr>
        <dsp:cNvPr id="0" name=""/>
        <dsp:cNvSpPr/>
      </dsp:nvSpPr>
      <dsp:spPr>
        <a:xfrm>
          <a:off x="5424211" y="787194"/>
          <a:ext cx="2377306"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NumDealsPurchases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AcceptedCmp1</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AcceptedCmp2</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AcceptedCmp3</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AcceptedCmp4</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AcceptedCmp5</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smtClean="0">
              <a:latin typeface="Garamond" panose="02020404030301010803" pitchFamily="18" charset="0"/>
            </a:rPr>
            <a:t>Response</a:t>
          </a:r>
          <a:endParaRPr lang="en-US" sz="1700" kern="1200" dirty="0">
            <a:latin typeface="Garamond" panose="02020404030301010803" pitchFamily="18" charset="0"/>
          </a:endParaRPr>
        </a:p>
      </dsp:txBody>
      <dsp:txXfrm>
        <a:off x="5424211" y="787194"/>
        <a:ext cx="2377306" cy="3266550"/>
      </dsp:txXfrm>
    </dsp:sp>
    <dsp:sp modelId="{30DEA88E-9CB8-4B21-91EA-80EE78C79365}">
      <dsp:nvSpPr>
        <dsp:cNvPr id="0" name=""/>
        <dsp:cNvSpPr/>
      </dsp:nvSpPr>
      <dsp:spPr>
        <a:xfrm>
          <a:off x="8134340" y="297594"/>
          <a:ext cx="237730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Garamond" panose="02020404030301010803" pitchFamily="18" charset="0"/>
            </a:rPr>
            <a:t>Place</a:t>
          </a:r>
          <a:endParaRPr lang="en-US" sz="2000" kern="1200" dirty="0">
            <a:latin typeface="Garamond" panose="02020404030301010803" pitchFamily="18" charset="0"/>
          </a:endParaRPr>
        </a:p>
      </dsp:txBody>
      <dsp:txXfrm>
        <a:off x="8134340" y="297594"/>
        <a:ext cx="2377306" cy="489600"/>
      </dsp:txXfrm>
    </dsp:sp>
    <dsp:sp modelId="{8A8D6924-6E3D-40C9-9FB7-819BCDEA05E8}">
      <dsp:nvSpPr>
        <dsp:cNvPr id="0" name=""/>
        <dsp:cNvSpPr/>
      </dsp:nvSpPr>
      <dsp:spPr>
        <a:xfrm>
          <a:off x="8134340" y="787194"/>
          <a:ext cx="2377306"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NumWebPurchases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NumCatalogPurchases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NumStorePurchases</a:t>
          </a:r>
          <a:endParaRPr lang="en-US" sz="1700" kern="1200" dirty="0">
            <a:latin typeface="Garamond" panose="02020404030301010803" pitchFamily="18" charset="0"/>
          </a:endParaRPr>
        </a:p>
        <a:p>
          <a:pPr marL="171450" lvl="1" indent="-171450" algn="l" defTabSz="755650">
            <a:lnSpc>
              <a:spcPct val="100000"/>
            </a:lnSpc>
            <a:spcBef>
              <a:spcPct val="0"/>
            </a:spcBef>
            <a:spcAft>
              <a:spcPct val="15000"/>
            </a:spcAft>
            <a:buChar char="••"/>
          </a:pPr>
          <a:r>
            <a:rPr lang="en-US" sz="1700" kern="1200" dirty="0" err="1" smtClean="0">
              <a:latin typeface="Garamond" panose="02020404030301010803" pitchFamily="18" charset="0"/>
            </a:rPr>
            <a:t>NumWebVisitsMonth</a:t>
          </a:r>
          <a:endParaRPr lang="en-US" sz="1700" kern="1200" dirty="0">
            <a:latin typeface="Garamond" panose="02020404030301010803" pitchFamily="18" charset="0"/>
          </a:endParaRPr>
        </a:p>
      </dsp:txBody>
      <dsp:txXfrm>
        <a:off x="8134340" y="787194"/>
        <a:ext cx="2377306" cy="3266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3661D-033A-420D-9CFE-C215BE08CBF1}">
      <dsp:nvSpPr>
        <dsp:cNvPr id="0" name=""/>
        <dsp:cNvSpPr/>
      </dsp:nvSpPr>
      <dsp:spPr>
        <a:xfrm>
          <a:off x="2409" y="141007"/>
          <a:ext cx="1232690"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latin typeface="Garamond" panose="02020404030301010803" pitchFamily="18" charset="0"/>
            </a:rPr>
            <a:t>Rows</a:t>
          </a:r>
          <a:endParaRPr lang="en-US" sz="2000" kern="1200" dirty="0">
            <a:latin typeface="Garamond" panose="02020404030301010803" pitchFamily="18" charset="0"/>
          </a:endParaRPr>
        </a:p>
      </dsp:txBody>
      <dsp:txXfrm>
        <a:off x="2409" y="141007"/>
        <a:ext cx="1232690" cy="396000"/>
      </dsp:txXfrm>
    </dsp:sp>
    <dsp:sp modelId="{09E50172-10E9-4202-8C5C-D49F3A0B907A}">
      <dsp:nvSpPr>
        <dsp:cNvPr id="0" name=""/>
        <dsp:cNvSpPr/>
      </dsp:nvSpPr>
      <dsp:spPr>
        <a:xfrm>
          <a:off x="1235100" y="122445"/>
          <a:ext cx="246538" cy="4331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36607B-AA56-4A1C-A5B8-E68D0FCA0E81}">
      <dsp:nvSpPr>
        <dsp:cNvPr id="0" name=""/>
        <dsp:cNvSpPr/>
      </dsp:nvSpPr>
      <dsp:spPr>
        <a:xfrm>
          <a:off x="1582664" y="135508"/>
          <a:ext cx="3352918" cy="433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2240 </a:t>
          </a:r>
          <a:endParaRPr lang="en-US" sz="2000" kern="1200" dirty="0"/>
        </a:p>
      </dsp:txBody>
      <dsp:txXfrm>
        <a:off x="1582664" y="135508"/>
        <a:ext cx="3352918" cy="433125"/>
      </dsp:txXfrm>
    </dsp:sp>
    <dsp:sp modelId="{0CA0BBF6-CE07-40D5-9365-7EBBB383B5C3}">
      <dsp:nvSpPr>
        <dsp:cNvPr id="0" name=""/>
        <dsp:cNvSpPr/>
      </dsp:nvSpPr>
      <dsp:spPr>
        <a:xfrm>
          <a:off x="2409" y="646133"/>
          <a:ext cx="1232690"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latin typeface="Garamond" panose="02020404030301010803" pitchFamily="18" charset="0"/>
            </a:rPr>
            <a:t>Columns</a:t>
          </a:r>
          <a:endParaRPr lang="en-US" sz="2000" kern="1200" dirty="0">
            <a:latin typeface="Garamond" panose="02020404030301010803" pitchFamily="18" charset="0"/>
          </a:endParaRPr>
        </a:p>
      </dsp:txBody>
      <dsp:txXfrm>
        <a:off x="2409" y="646133"/>
        <a:ext cx="1232690" cy="396000"/>
      </dsp:txXfrm>
    </dsp:sp>
    <dsp:sp modelId="{54F46DD6-8FAA-4AE8-9534-6182117D7920}">
      <dsp:nvSpPr>
        <dsp:cNvPr id="0" name=""/>
        <dsp:cNvSpPr/>
      </dsp:nvSpPr>
      <dsp:spPr>
        <a:xfrm>
          <a:off x="1235100" y="627570"/>
          <a:ext cx="246538" cy="4331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AC7ED1-C5F8-4CAB-9FF5-68F36A128BE8}">
      <dsp:nvSpPr>
        <dsp:cNvPr id="0" name=""/>
        <dsp:cNvSpPr/>
      </dsp:nvSpPr>
      <dsp:spPr>
        <a:xfrm>
          <a:off x="1580254" y="627570"/>
          <a:ext cx="3352918" cy="433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29</a:t>
          </a:r>
          <a:endParaRPr lang="en-US" sz="2000" kern="1200" dirty="0"/>
        </a:p>
      </dsp:txBody>
      <dsp:txXfrm>
        <a:off x="1580254" y="627570"/>
        <a:ext cx="3352918" cy="4331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EAA60B-7EEB-41E6-BBD7-BDA96E1A8BA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318586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AA60B-7EEB-41E6-BBD7-BDA96E1A8BA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345417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AA60B-7EEB-41E6-BBD7-BDA96E1A8BA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213279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AA60B-7EEB-41E6-BBD7-BDA96E1A8BA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118457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EAA60B-7EEB-41E6-BBD7-BDA96E1A8BA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143457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EAA60B-7EEB-41E6-BBD7-BDA96E1A8BA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427679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AA60B-7EEB-41E6-BBD7-BDA96E1A8BAC}"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425500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EAA60B-7EEB-41E6-BBD7-BDA96E1A8BAC}"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384438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AA60B-7EEB-41E6-BBD7-BDA96E1A8BAC}"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376774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AA60B-7EEB-41E6-BBD7-BDA96E1A8BA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123445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AA60B-7EEB-41E6-BBD7-BDA96E1A8BA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44663-BE17-45E0-B9C8-A93B6B4B6A89}" type="slidenum">
              <a:rPr lang="en-IN" smtClean="0"/>
              <a:t>‹#›</a:t>
            </a:fld>
            <a:endParaRPr lang="en-IN"/>
          </a:p>
        </p:txBody>
      </p:sp>
    </p:spTree>
    <p:extLst>
      <p:ext uri="{BB962C8B-B14F-4D97-AF65-F5344CB8AC3E}">
        <p14:creationId xmlns:p14="http://schemas.microsoft.com/office/powerpoint/2010/main" val="12369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AA60B-7EEB-41E6-BBD7-BDA96E1A8BAC}" type="datetimeFigureOut">
              <a:rPr lang="en-IN" smtClean="0"/>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44663-BE17-45E0-B9C8-A93B6B4B6A89}" type="slidenum">
              <a:rPr lang="en-IN" smtClean="0"/>
              <a:t>‹#›</a:t>
            </a:fld>
            <a:endParaRPr lang="en-IN"/>
          </a:p>
        </p:txBody>
      </p:sp>
    </p:spTree>
    <p:extLst>
      <p:ext uri="{BB962C8B-B14F-4D97-AF65-F5344CB8AC3E}">
        <p14:creationId xmlns:p14="http://schemas.microsoft.com/office/powerpoint/2010/main" val="20827614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657" y="4781004"/>
            <a:ext cx="7406640" cy="1151709"/>
          </a:xfrm>
        </p:spPr>
        <p:txBody>
          <a:bodyPr>
            <a:noAutofit/>
          </a:bodyPr>
          <a:lstStyle/>
          <a:p>
            <a:r>
              <a:rPr lang="en-IN" sz="4000" dirty="0" smtClean="0">
                <a:latin typeface="Arial" panose="020B0604020202020204" pitchFamily="34" charset="0"/>
                <a:cs typeface="Arial" panose="020B0604020202020204" pitchFamily="34" charset="0"/>
              </a:rPr>
              <a:t>Group 1</a:t>
            </a:r>
            <a:r>
              <a:rPr lang="en-IN" sz="4400" dirty="0" smtClean="0"/>
              <a:t/>
            </a:r>
            <a:br>
              <a:rPr lang="en-IN" sz="4400" dirty="0" smtClean="0"/>
            </a:br>
            <a:r>
              <a:rPr lang="en-IN" sz="2800" dirty="0" smtClean="0">
                <a:latin typeface="Arial Rounded MT Bold" panose="020F0704030504030204" pitchFamily="34" charset="0"/>
              </a:rPr>
              <a:t>P-361 (Customers Personality Analysis)</a:t>
            </a:r>
            <a:endParaRPr lang="en-IN" sz="2800" dirty="0">
              <a:latin typeface="Arial Rounded MT Bold" panose="020F0704030504030204" pitchFamily="34" charset="0"/>
            </a:endParaRPr>
          </a:p>
        </p:txBody>
      </p:sp>
      <p:sp>
        <p:nvSpPr>
          <p:cNvPr id="3" name="Subtitle 2"/>
          <p:cNvSpPr>
            <a:spLocks noGrp="1"/>
          </p:cNvSpPr>
          <p:nvPr>
            <p:ph type="subTitle" idx="1"/>
          </p:nvPr>
        </p:nvSpPr>
        <p:spPr>
          <a:xfrm>
            <a:off x="8186057" y="4480559"/>
            <a:ext cx="3914503" cy="2286000"/>
          </a:xfrm>
        </p:spPr>
        <p:txBody>
          <a:bodyPr>
            <a:normAutofit fontScale="85000" lnSpcReduction="20000"/>
          </a:bodyPr>
          <a:lstStyle/>
          <a:p>
            <a:r>
              <a:rPr lang="en-IN" sz="2000" dirty="0">
                <a:latin typeface="Bell MT" panose="02020503060305020303" pitchFamily="18" charset="0"/>
              </a:rPr>
              <a:t>Mr. </a:t>
            </a:r>
            <a:r>
              <a:rPr lang="en-IN" sz="2000" dirty="0" err="1">
                <a:latin typeface="Bell MT" panose="02020503060305020303" pitchFamily="18" charset="0"/>
              </a:rPr>
              <a:t>Relangi</a:t>
            </a:r>
            <a:r>
              <a:rPr lang="en-IN" sz="2000" dirty="0">
                <a:latin typeface="Bell MT" panose="02020503060305020303" pitchFamily="18" charset="0"/>
              </a:rPr>
              <a:t> </a:t>
            </a:r>
            <a:r>
              <a:rPr lang="en-IN" sz="2000" dirty="0" err="1">
                <a:latin typeface="Bell MT" panose="02020503060305020303" pitchFamily="18" charset="0"/>
              </a:rPr>
              <a:t>Hemanth</a:t>
            </a:r>
            <a:r>
              <a:rPr lang="en-IN" sz="2000" dirty="0">
                <a:latin typeface="Bell MT" panose="02020503060305020303" pitchFamily="18" charset="0"/>
              </a:rPr>
              <a:t> </a:t>
            </a:r>
            <a:r>
              <a:rPr lang="en-IN" sz="2000" dirty="0" smtClean="0">
                <a:latin typeface="Bell MT" panose="02020503060305020303" pitchFamily="18" charset="0"/>
              </a:rPr>
              <a:t>Kumar</a:t>
            </a:r>
          </a:p>
          <a:p>
            <a:r>
              <a:rPr lang="en-IN" sz="2000" dirty="0" smtClean="0">
                <a:latin typeface="Bell MT" panose="02020503060305020303" pitchFamily="18" charset="0"/>
              </a:rPr>
              <a:t>Ms. Pratiksha R. </a:t>
            </a:r>
            <a:r>
              <a:rPr lang="en-IN" sz="2000" dirty="0" err="1" smtClean="0">
                <a:latin typeface="Bell MT" panose="02020503060305020303" pitchFamily="18" charset="0"/>
              </a:rPr>
              <a:t>Jagtap</a:t>
            </a:r>
            <a:endParaRPr lang="en-IN" sz="2000" dirty="0" smtClean="0">
              <a:latin typeface="Bell MT" panose="02020503060305020303" pitchFamily="18" charset="0"/>
            </a:endParaRPr>
          </a:p>
          <a:p>
            <a:r>
              <a:rPr lang="en-IN" sz="2000" dirty="0">
                <a:latin typeface="Bell MT" panose="02020503060305020303" pitchFamily="18" charset="0"/>
              </a:rPr>
              <a:t>Ms. </a:t>
            </a:r>
            <a:r>
              <a:rPr lang="en-IN" sz="2000" dirty="0" err="1">
                <a:latin typeface="Bell MT" panose="02020503060305020303" pitchFamily="18" charset="0"/>
              </a:rPr>
              <a:t>Pranjalee</a:t>
            </a:r>
            <a:r>
              <a:rPr lang="en-IN" sz="2000" dirty="0">
                <a:latin typeface="Bell MT" panose="02020503060305020303" pitchFamily="18" charset="0"/>
              </a:rPr>
              <a:t> </a:t>
            </a:r>
            <a:r>
              <a:rPr lang="en-IN" sz="2000" dirty="0" smtClean="0">
                <a:latin typeface="Bell MT" panose="02020503060305020303" pitchFamily="18" charset="0"/>
              </a:rPr>
              <a:t>Sharma</a:t>
            </a:r>
          </a:p>
          <a:p>
            <a:r>
              <a:rPr lang="en-IN" sz="2000" dirty="0">
                <a:latin typeface="Bell MT" panose="02020503060305020303" pitchFamily="18" charset="0"/>
              </a:rPr>
              <a:t>Mr. </a:t>
            </a:r>
            <a:r>
              <a:rPr lang="en-IN" sz="2000" dirty="0" err="1">
                <a:latin typeface="Bell MT" panose="02020503060305020303" pitchFamily="18" charset="0"/>
              </a:rPr>
              <a:t>Akash</a:t>
            </a:r>
            <a:r>
              <a:rPr lang="en-IN" sz="2000" dirty="0">
                <a:latin typeface="Bell MT" panose="02020503060305020303" pitchFamily="18" charset="0"/>
              </a:rPr>
              <a:t> </a:t>
            </a:r>
            <a:r>
              <a:rPr lang="en-IN" sz="2000" dirty="0" smtClean="0">
                <a:latin typeface="Bell MT" panose="02020503060305020303" pitchFamily="18" charset="0"/>
              </a:rPr>
              <a:t>Yadav</a:t>
            </a:r>
          </a:p>
          <a:p>
            <a:r>
              <a:rPr lang="en-IN" sz="2000" dirty="0">
                <a:latin typeface="Bell MT" panose="02020503060305020303" pitchFamily="18" charset="0"/>
              </a:rPr>
              <a:t>Mr. </a:t>
            </a:r>
            <a:r>
              <a:rPr lang="en-IN" sz="2000" dirty="0" err="1">
                <a:latin typeface="Bell MT" panose="02020503060305020303" pitchFamily="18" charset="0"/>
              </a:rPr>
              <a:t>Ujwal</a:t>
            </a:r>
            <a:r>
              <a:rPr lang="en-IN" sz="2000" dirty="0">
                <a:latin typeface="Bell MT" panose="02020503060305020303" pitchFamily="18" charset="0"/>
              </a:rPr>
              <a:t> </a:t>
            </a:r>
            <a:r>
              <a:rPr lang="en-IN" sz="2000" dirty="0" err="1">
                <a:latin typeface="Bell MT" panose="02020503060305020303" pitchFamily="18" charset="0"/>
              </a:rPr>
              <a:t>Jagdish</a:t>
            </a:r>
            <a:r>
              <a:rPr lang="en-IN" sz="2000" dirty="0">
                <a:latin typeface="Bell MT" panose="02020503060305020303" pitchFamily="18" charset="0"/>
              </a:rPr>
              <a:t> Singh </a:t>
            </a:r>
            <a:r>
              <a:rPr lang="en-IN" sz="2000" dirty="0" err="1" smtClean="0">
                <a:latin typeface="Bell MT" panose="02020503060305020303" pitchFamily="18" charset="0"/>
              </a:rPr>
              <a:t>bais</a:t>
            </a:r>
            <a:endParaRPr lang="en-IN" sz="2000" dirty="0" smtClean="0">
              <a:latin typeface="Bell MT" panose="02020503060305020303" pitchFamily="18" charset="0"/>
            </a:endParaRPr>
          </a:p>
          <a:p>
            <a:r>
              <a:rPr lang="en-IN" sz="2000" dirty="0" smtClean="0">
                <a:latin typeface="Bell MT" panose="02020503060305020303" pitchFamily="18" charset="0"/>
              </a:rPr>
              <a:t>Ms. </a:t>
            </a:r>
            <a:r>
              <a:rPr lang="en-IN" sz="2000" dirty="0" err="1" smtClean="0">
                <a:latin typeface="Bell MT" panose="02020503060305020303" pitchFamily="18" charset="0"/>
              </a:rPr>
              <a:t>Shubhangi</a:t>
            </a:r>
            <a:r>
              <a:rPr lang="en-IN" sz="2000" dirty="0" smtClean="0">
                <a:latin typeface="Bell MT" panose="02020503060305020303" pitchFamily="18" charset="0"/>
              </a:rPr>
              <a:t> A. </a:t>
            </a:r>
            <a:r>
              <a:rPr lang="en-IN" sz="2000" dirty="0" err="1" smtClean="0">
                <a:latin typeface="Bell MT" panose="02020503060305020303" pitchFamily="18" charset="0"/>
              </a:rPr>
              <a:t>Shipalkar</a:t>
            </a:r>
            <a:endParaRPr lang="en-IN" sz="2000" dirty="0" smtClean="0">
              <a:latin typeface="Bell MT" panose="02020503060305020303" pitchFamily="18" charset="0"/>
            </a:endParaRPr>
          </a:p>
          <a:p>
            <a:r>
              <a:rPr lang="en-IN" sz="2000" dirty="0">
                <a:latin typeface="Bell MT" panose="02020503060305020303" pitchFamily="18" charset="0"/>
              </a:rPr>
              <a:t>Ms. </a:t>
            </a:r>
            <a:r>
              <a:rPr lang="en-IN" sz="2000" dirty="0" err="1">
                <a:latin typeface="Bell MT" panose="02020503060305020303" pitchFamily="18" charset="0"/>
              </a:rPr>
              <a:t>Kondavalasa</a:t>
            </a:r>
            <a:r>
              <a:rPr lang="en-IN" sz="2000" dirty="0">
                <a:latin typeface="Bell MT" panose="02020503060305020303" pitchFamily="18" charset="0"/>
              </a:rPr>
              <a:t> </a:t>
            </a:r>
            <a:r>
              <a:rPr lang="en-IN" sz="2000" dirty="0" err="1" smtClean="0">
                <a:latin typeface="Bell MT" panose="02020503060305020303" pitchFamily="18" charset="0"/>
              </a:rPr>
              <a:t>Bhavitha</a:t>
            </a:r>
            <a:endParaRPr lang="en-IN" sz="2000" dirty="0">
              <a:latin typeface="Bell MT" panose="020205030603050203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191000"/>
          </a:xfrm>
          <a:prstGeom prst="rect">
            <a:avLst/>
          </a:prstGeom>
        </p:spPr>
      </p:pic>
    </p:spTree>
    <p:extLst>
      <p:ext uri="{BB962C8B-B14F-4D97-AF65-F5344CB8AC3E}">
        <p14:creationId xmlns:p14="http://schemas.microsoft.com/office/powerpoint/2010/main" val="3749293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3"/>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Checking for Null Values</a:t>
            </a:r>
            <a:endParaRPr lang="en-IN" sz="28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2893" y="1394778"/>
            <a:ext cx="2904604" cy="4951774"/>
          </a:xfrm>
        </p:spPr>
      </p:pic>
      <p:sp>
        <p:nvSpPr>
          <p:cNvPr id="4" name="Content Placeholder 3"/>
          <p:cNvSpPr>
            <a:spLocks noGrp="1"/>
          </p:cNvSpPr>
          <p:nvPr>
            <p:ph sz="half" idx="2"/>
          </p:nvPr>
        </p:nvSpPr>
        <p:spPr>
          <a:xfrm>
            <a:off x="5538651" y="1802673"/>
            <a:ext cx="5815149" cy="4374289"/>
          </a:xfrm>
        </p:spPr>
        <p:txBody>
          <a:bodyPr>
            <a:normAutofit/>
          </a:bodyPr>
          <a:lstStyle/>
          <a:p>
            <a:pPr algn="just">
              <a:lnSpc>
                <a:spcPct val="100000"/>
              </a:lnSpc>
            </a:pPr>
            <a:r>
              <a:rPr lang="en-IN" sz="2000" dirty="0" smtClean="0">
                <a:latin typeface="Garamond" panose="02020404030301010803" pitchFamily="18" charset="0"/>
              </a:rPr>
              <a:t>Here we found out that Income column has 24 null values.</a:t>
            </a:r>
          </a:p>
          <a:p>
            <a:pPr algn="just">
              <a:lnSpc>
                <a:spcPct val="100000"/>
              </a:lnSpc>
            </a:pPr>
            <a:r>
              <a:rPr lang="en-IN" sz="2000" dirty="0" smtClean="0">
                <a:latin typeface="Garamond" panose="02020404030301010803" pitchFamily="18" charset="0"/>
              </a:rPr>
              <a:t>We filled this null values with the median.</a:t>
            </a:r>
          </a:p>
          <a:p>
            <a:pPr algn="just">
              <a:lnSpc>
                <a:spcPct val="100000"/>
              </a:lnSpc>
            </a:pPr>
            <a:endParaRPr lang="en-IN" sz="2000" dirty="0">
              <a:latin typeface="Garamond" panose="02020404030301010803" pitchFamily="18" charset="0"/>
            </a:endParaRPr>
          </a:p>
          <a:p>
            <a:pPr algn="just">
              <a:lnSpc>
                <a:spcPct val="100000"/>
              </a:lnSpc>
            </a:pPr>
            <a:endParaRPr lang="en-IN" sz="2000" dirty="0" smtClean="0">
              <a:latin typeface="Garamond" panose="02020404030301010803" pitchFamily="18" charset="0"/>
            </a:endParaRPr>
          </a:p>
          <a:p>
            <a:pPr algn="just">
              <a:lnSpc>
                <a:spcPct val="100000"/>
              </a:lnSpc>
            </a:pPr>
            <a:endParaRPr lang="en-IN" sz="2000" dirty="0">
              <a:latin typeface="Garamond" panose="02020404030301010803" pitchFamily="18" charset="0"/>
            </a:endParaRPr>
          </a:p>
          <a:p>
            <a:pPr algn="just">
              <a:lnSpc>
                <a:spcPct val="100000"/>
              </a:lnSpc>
            </a:pPr>
            <a:endParaRPr lang="en-IN" sz="2000" dirty="0" smtClean="0">
              <a:latin typeface="Garamond" panose="02020404030301010803" pitchFamily="18" charset="0"/>
            </a:endParaRPr>
          </a:p>
          <a:p>
            <a:pPr algn="just">
              <a:lnSpc>
                <a:spcPct val="100000"/>
              </a:lnSpc>
            </a:pPr>
            <a:r>
              <a:rPr lang="en-IN" sz="2000" dirty="0" smtClean="0">
                <a:latin typeface="Garamond" panose="02020404030301010803" pitchFamily="18" charset="0"/>
              </a:rPr>
              <a:t>As you can see we fill null values with the median value of the Income Column.</a:t>
            </a:r>
          </a:p>
          <a:p>
            <a:pPr algn="just">
              <a:lnSpc>
                <a:spcPct val="100000"/>
              </a:lnSpc>
            </a:pPr>
            <a:r>
              <a:rPr lang="en-IN" sz="2000" dirty="0" smtClean="0">
                <a:latin typeface="Garamond" panose="02020404030301010803" pitchFamily="18" charset="0"/>
              </a:rPr>
              <a:t>Now there is no any null values in the dataset.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223" y="3469867"/>
            <a:ext cx="5384003" cy="519950"/>
          </a:xfrm>
          <a:prstGeom prst="rect">
            <a:avLst/>
          </a:prstGeom>
        </p:spPr>
      </p:pic>
    </p:spTree>
    <p:extLst>
      <p:ext uri="{BB962C8B-B14F-4D97-AF65-F5344CB8AC3E}">
        <p14:creationId xmlns:p14="http://schemas.microsoft.com/office/powerpoint/2010/main" val="3754790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028"/>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Creating New Columns</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1295400" y="1462356"/>
            <a:ext cx="5181600" cy="1828800"/>
          </a:xfrm>
        </p:spPr>
        <p:txBody>
          <a:bodyPr>
            <a:normAutofit/>
          </a:bodyPr>
          <a:lstStyle/>
          <a:p>
            <a:r>
              <a:rPr lang="en-IN" sz="2000" dirty="0" smtClean="0">
                <a:latin typeface="Garamond" panose="02020404030301010803" pitchFamily="18" charset="0"/>
              </a:rPr>
              <a:t>Creating ‘Age’ Column</a:t>
            </a:r>
          </a:p>
          <a:p>
            <a:pPr marL="0" indent="0">
              <a:buNone/>
            </a:pPr>
            <a:endParaRPr lang="en-IN" sz="2000" dirty="0">
              <a:latin typeface="Garamond" panose="02020404030301010803" pitchFamily="18" charset="0"/>
            </a:endParaRPr>
          </a:p>
        </p:txBody>
      </p:sp>
      <p:sp>
        <p:nvSpPr>
          <p:cNvPr id="4" name="Content Placeholder 3"/>
          <p:cNvSpPr>
            <a:spLocks noGrp="1"/>
          </p:cNvSpPr>
          <p:nvPr>
            <p:ph sz="half" idx="2"/>
          </p:nvPr>
        </p:nvSpPr>
        <p:spPr>
          <a:xfrm>
            <a:off x="1292483" y="3224039"/>
            <a:ext cx="9607033" cy="699748"/>
          </a:xfrm>
        </p:spPr>
        <p:txBody>
          <a:bodyPr>
            <a:normAutofit/>
          </a:bodyPr>
          <a:lstStyle/>
          <a:p>
            <a:pPr algn="just"/>
            <a:r>
              <a:rPr lang="en-IN" sz="2000" dirty="0" smtClean="0">
                <a:latin typeface="Garamond" panose="02020404030301010803" pitchFamily="18" charset="0"/>
              </a:rPr>
              <a:t>Creating </a:t>
            </a:r>
            <a:r>
              <a:rPr lang="en-IN" sz="2000" dirty="0" err="1" smtClean="0">
                <a:latin typeface="Garamond" panose="02020404030301010803" pitchFamily="18" charset="0"/>
              </a:rPr>
              <a:t>Total_Expenses</a:t>
            </a:r>
            <a:r>
              <a:rPr lang="en-IN" sz="2000" dirty="0" smtClean="0">
                <a:latin typeface="Garamond" panose="02020404030301010803" pitchFamily="18" charset="0"/>
              </a:rPr>
              <a:t>, </a:t>
            </a:r>
            <a:r>
              <a:rPr lang="en-IN" sz="2000" dirty="0" err="1" smtClean="0">
                <a:latin typeface="Garamond" panose="02020404030301010803" pitchFamily="18" charset="0"/>
              </a:rPr>
              <a:t>Total_Purchase</a:t>
            </a:r>
            <a:r>
              <a:rPr lang="en-IN" sz="2000" dirty="0" smtClean="0">
                <a:latin typeface="Garamond" panose="02020404030301010803" pitchFamily="18" charset="0"/>
              </a:rPr>
              <a:t>, </a:t>
            </a:r>
            <a:r>
              <a:rPr lang="en-IN" sz="2000" dirty="0" err="1" smtClean="0">
                <a:latin typeface="Garamond" panose="02020404030301010803" pitchFamily="18" charset="0"/>
              </a:rPr>
              <a:t>Toatl_Accepted_Camp</a:t>
            </a:r>
            <a:r>
              <a:rPr lang="en-IN" sz="2000" dirty="0">
                <a:latin typeface="Garamond" panose="02020404030301010803" pitchFamily="18" charset="0"/>
              </a:rPr>
              <a:t> </a:t>
            </a:r>
            <a:r>
              <a:rPr lang="en-IN" sz="2000" dirty="0" smtClean="0">
                <a:latin typeface="Garamond" panose="02020404030301010803" pitchFamily="18" charset="0"/>
              </a:rPr>
              <a:t>and </a:t>
            </a:r>
            <a:r>
              <a:rPr lang="en-IN" sz="2000" dirty="0" err="1" smtClean="0">
                <a:latin typeface="Garamond" panose="02020404030301010803" pitchFamily="18" charset="0"/>
              </a:rPr>
              <a:t>total_Kids</a:t>
            </a:r>
            <a:r>
              <a:rPr lang="en-IN" sz="2000" dirty="0" smtClean="0">
                <a:latin typeface="Garamond" panose="02020404030301010803" pitchFamily="18" charset="0"/>
              </a:rPr>
              <a:t> Columns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528" y="2119091"/>
            <a:ext cx="3594729" cy="5153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611" y="4048567"/>
            <a:ext cx="9120905" cy="1223651"/>
          </a:xfrm>
          <a:prstGeom prst="rect">
            <a:avLst/>
          </a:prstGeom>
        </p:spPr>
      </p:pic>
      <p:sp>
        <p:nvSpPr>
          <p:cNvPr id="7" name="TextBox 6"/>
          <p:cNvSpPr txBox="1"/>
          <p:nvPr/>
        </p:nvSpPr>
        <p:spPr>
          <a:xfrm>
            <a:off x="1778611" y="5876617"/>
            <a:ext cx="8867618" cy="400110"/>
          </a:xfrm>
          <a:prstGeom prst="rect">
            <a:avLst/>
          </a:prstGeom>
          <a:noFill/>
        </p:spPr>
        <p:txBody>
          <a:bodyPr wrap="square" rtlCol="0">
            <a:spAutoFit/>
          </a:bodyPr>
          <a:lstStyle/>
          <a:p>
            <a:r>
              <a:rPr lang="en-IN" sz="2000" dirty="0" smtClean="0">
                <a:latin typeface="Garamond" panose="02020404030301010803" pitchFamily="18" charset="0"/>
              </a:rPr>
              <a:t>We have created this columns for better understanding and visualization.</a:t>
            </a:r>
            <a:endParaRPr lang="en-IN" sz="2000" dirty="0">
              <a:latin typeface="Garamond" panose="02020404030301010803" pitchFamily="18" charset="0"/>
            </a:endParaRPr>
          </a:p>
        </p:txBody>
      </p:sp>
    </p:spTree>
    <p:extLst>
      <p:ext uri="{BB962C8B-B14F-4D97-AF65-F5344CB8AC3E}">
        <p14:creationId xmlns:p14="http://schemas.microsoft.com/office/powerpoint/2010/main" val="3054964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509"/>
            <a:ext cx="10515600" cy="626826"/>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Visualization</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8061959" y="3244437"/>
            <a:ext cx="3681549" cy="3017520"/>
          </a:xfrm>
        </p:spPr>
        <p:txBody>
          <a:bodyPr>
            <a:noAutofit/>
          </a:bodyPr>
          <a:lstStyle/>
          <a:p>
            <a:pPr>
              <a:lnSpc>
                <a:spcPct val="150000"/>
              </a:lnSpc>
            </a:pPr>
            <a:r>
              <a:rPr lang="en-IN" sz="1800" dirty="0">
                <a:latin typeface="Garamond" panose="02020404030301010803" pitchFamily="18" charset="0"/>
              </a:rPr>
              <a:t>T</a:t>
            </a:r>
            <a:r>
              <a:rPr lang="en-IN" sz="1800" dirty="0" smtClean="0">
                <a:latin typeface="Garamond" panose="02020404030301010803" pitchFamily="18" charset="0"/>
              </a:rPr>
              <a:t>hrough </a:t>
            </a:r>
            <a:r>
              <a:rPr lang="en-IN" sz="1800" dirty="0" err="1" smtClean="0">
                <a:latin typeface="Garamond" panose="02020404030301010803" pitchFamily="18" charset="0"/>
              </a:rPr>
              <a:t>heatmap</a:t>
            </a:r>
            <a:r>
              <a:rPr lang="en-IN" sz="1800" dirty="0" smtClean="0">
                <a:latin typeface="Garamond" panose="02020404030301010803" pitchFamily="18" charset="0"/>
              </a:rPr>
              <a:t> we can see the correlation between the data points.</a:t>
            </a:r>
          </a:p>
          <a:p>
            <a:pPr>
              <a:lnSpc>
                <a:spcPct val="150000"/>
              </a:lnSpc>
            </a:pPr>
            <a:r>
              <a:rPr lang="en-IN" sz="1800" dirty="0" err="1" smtClean="0">
                <a:latin typeface="Garamond" panose="02020404030301010803" pitchFamily="18" charset="0"/>
              </a:rPr>
              <a:t>Total_Expenses</a:t>
            </a:r>
            <a:r>
              <a:rPr lang="en-IN" sz="1800" dirty="0">
                <a:latin typeface="Garamond" panose="02020404030301010803" pitchFamily="18" charset="0"/>
              </a:rPr>
              <a:t> </a:t>
            </a:r>
            <a:r>
              <a:rPr lang="en-IN" sz="1800" dirty="0" smtClean="0">
                <a:latin typeface="Garamond" panose="02020404030301010803" pitchFamily="18" charset="0"/>
              </a:rPr>
              <a:t>and </a:t>
            </a:r>
            <a:r>
              <a:rPr lang="en-IN" sz="1800" dirty="0" err="1" smtClean="0">
                <a:latin typeface="Garamond" panose="02020404030301010803" pitchFamily="18" charset="0"/>
              </a:rPr>
              <a:t>Total_Purchases</a:t>
            </a:r>
            <a:r>
              <a:rPr lang="en-IN" sz="1800" dirty="0" smtClean="0">
                <a:latin typeface="Garamond" panose="02020404030301010803" pitchFamily="18" charset="0"/>
              </a:rPr>
              <a:t> has 0.754.</a:t>
            </a:r>
          </a:p>
          <a:p>
            <a:pPr>
              <a:lnSpc>
                <a:spcPct val="150000"/>
              </a:lnSpc>
            </a:pPr>
            <a:r>
              <a:rPr lang="en-IN" sz="1800" dirty="0" smtClean="0">
                <a:latin typeface="Garamond" panose="02020404030301010803" pitchFamily="18" charset="0"/>
              </a:rPr>
              <a:t>Income and </a:t>
            </a:r>
            <a:r>
              <a:rPr lang="en-IN" sz="1800" dirty="0" err="1" smtClean="0">
                <a:latin typeface="Garamond" panose="02020404030301010803" pitchFamily="18" charset="0"/>
              </a:rPr>
              <a:t>Total_Expenses</a:t>
            </a:r>
            <a:r>
              <a:rPr lang="en-IN" sz="1800" dirty="0" smtClean="0">
                <a:latin typeface="Garamond" panose="02020404030301010803" pitchFamily="18" charset="0"/>
              </a:rPr>
              <a:t> have 0.665.</a:t>
            </a:r>
            <a:endParaRPr lang="en-IN" sz="1800" dirty="0">
              <a:latin typeface="Garamond" panose="02020404030301010803"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6913" y="1768143"/>
            <a:ext cx="10306595" cy="648486"/>
          </a:xfrm>
        </p:spPr>
      </p:pic>
      <p:sp>
        <p:nvSpPr>
          <p:cNvPr id="5" name="TextBox 4"/>
          <p:cNvSpPr txBox="1"/>
          <p:nvPr/>
        </p:nvSpPr>
        <p:spPr>
          <a:xfrm>
            <a:off x="1436914" y="1123406"/>
            <a:ext cx="3317966"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smtClean="0">
                <a:latin typeface="Garamond" panose="02020404030301010803" pitchFamily="18" charset="0"/>
              </a:rPr>
              <a:t>Heatmap</a:t>
            </a:r>
            <a:endParaRPr lang="en-IN" sz="2000" b="1" dirty="0">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14" y="2661256"/>
            <a:ext cx="6313617" cy="3818557"/>
          </a:xfrm>
          <a:prstGeom prst="rect">
            <a:avLst/>
          </a:prstGeom>
        </p:spPr>
      </p:pic>
    </p:spTree>
    <p:extLst>
      <p:ext uri="{BB962C8B-B14F-4D97-AF65-F5344CB8AC3E}">
        <p14:creationId xmlns:p14="http://schemas.microsoft.com/office/powerpoint/2010/main" val="3503242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059" y="416494"/>
            <a:ext cx="10357740" cy="500403"/>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Bar Plot</a:t>
            </a:r>
            <a:endParaRPr lang="en-IN" sz="2400" b="1" dirty="0">
              <a:latin typeface="Garamond" panose="02020404030301010803" pitchFamily="18" charset="0"/>
            </a:endParaRPr>
          </a:p>
        </p:txBody>
      </p:sp>
      <p:sp>
        <p:nvSpPr>
          <p:cNvPr id="3" name="Content Placeholder 2"/>
          <p:cNvSpPr>
            <a:spLocks noGrp="1"/>
          </p:cNvSpPr>
          <p:nvPr>
            <p:ph sz="half" idx="1"/>
          </p:nvPr>
        </p:nvSpPr>
        <p:spPr>
          <a:xfrm>
            <a:off x="914400" y="3104303"/>
            <a:ext cx="4999709" cy="3009114"/>
          </a:xfrm>
        </p:spPr>
        <p:txBody>
          <a:bodyPr>
            <a:normAutofit lnSpcReduction="10000"/>
          </a:bodyPr>
          <a:lstStyle/>
          <a:p>
            <a:endParaRPr lang="en-IN" sz="2000" dirty="0" smtClean="0">
              <a:latin typeface="Garamond" panose="02020404030301010803" pitchFamily="18" charset="0"/>
            </a:endParaRPr>
          </a:p>
          <a:p>
            <a:endParaRPr lang="en-IN" sz="2000" dirty="0">
              <a:latin typeface="Garamond" panose="02020404030301010803" pitchFamily="18" charset="0"/>
            </a:endParaRPr>
          </a:p>
          <a:p>
            <a:endParaRPr lang="en-IN" sz="2000" dirty="0" smtClean="0">
              <a:latin typeface="Garamond" panose="02020404030301010803" pitchFamily="18" charset="0"/>
            </a:endParaRPr>
          </a:p>
          <a:p>
            <a:endParaRPr lang="en-IN" sz="2000" dirty="0">
              <a:latin typeface="Garamond" panose="02020404030301010803" pitchFamily="18" charset="0"/>
            </a:endParaRPr>
          </a:p>
          <a:p>
            <a:endParaRPr lang="en-IN" sz="2000" dirty="0" smtClean="0">
              <a:latin typeface="Garamond" panose="02020404030301010803" pitchFamily="18" charset="0"/>
            </a:endParaRPr>
          </a:p>
          <a:p>
            <a:endParaRPr lang="en-IN" sz="2000" dirty="0">
              <a:latin typeface="Garamond" panose="02020404030301010803" pitchFamily="18" charset="0"/>
            </a:endParaRPr>
          </a:p>
          <a:p>
            <a:pPr marL="0" indent="0">
              <a:buNone/>
            </a:pPr>
            <a:endParaRPr lang="en-IN" sz="2000" dirty="0" smtClean="0">
              <a:latin typeface="Garamond" panose="02020404030301010803" pitchFamily="18" charset="0"/>
            </a:endParaRPr>
          </a:p>
        </p:txBody>
      </p:sp>
      <p:sp>
        <p:nvSpPr>
          <p:cNvPr id="4" name="Content Placeholder 3"/>
          <p:cNvSpPr>
            <a:spLocks noGrp="1"/>
          </p:cNvSpPr>
          <p:nvPr>
            <p:ph sz="half" idx="2"/>
          </p:nvPr>
        </p:nvSpPr>
        <p:spPr>
          <a:xfrm>
            <a:off x="770924" y="3239589"/>
            <a:ext cx="5143185" cy="2417821"/>
          </a:xfrm>
        </p:spPr>
        <p:txBody>
          <a:bodyPr>
            <a:normAutofit lnSpcReduction="10000"/>
          </a:bodyPr>
          <a:lstStyle/>
          <a:p>
            <a:pPr algn="just">
              <a:lnSpc>
                <a:spcPct val="150000"/>
              </a:lnSpc>
            </a:pPr>
            <a:r>
              <a:rPr lang="en-US" sz="2000" dirty="0" smtClean="0">
                <a:latin typeface="Garamond" panose="02020404030301010803" pitchFamily="18" charset="0"/>
              </a:rPr>
              <a:t>Here we are plotting the Bar Graph for checking the age group of active or regular Customers.</a:t>
            </a:r>
          </a:p>
          <a:p>
            <a:pPr algn="just">
              <a:lnSpc>
                <a:spcPct val="150000"/>
              </a:lnSpc>
            </a:pPr>
            <a:r>
              <a:rPr lang="en-US" sz="2000" dirty="0" smtClean="0">
                <a:latin typeface="Garamond" panose="02020404030301010803" pitchFamily="18" charset="0"/>
              </a:rPr>
              <a:t>According </a:t>
            </a:r>
            <a:r>
              <a:rPr lang="en-US" sz="2000" dirty="0">
                <a:latin typeface="Garamond" panose="02020404030301010803" pitchFamily="18" charset="0"/>
              </a:rPr>
              <a:t>to the graph, most of the customers are between the 45 to 59 age </a:t>
            </a:r>
            <a:r>
              <a:rPr lang="en-US" sz="2000" dirty="0" smtClean="0">
                <a:latin typeface="Garamond" panose="02020404030301010803" pitchFamily="18" charset="0"/>
              </a:rPr>
              <a:t>group.</a:t>
            </a:r>
            <a:endParaRPr lang="en-IN" sz="2000" dirty="0">
              <a:latin typeface="Garamond" panose="020204040303010108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23" y="1845979"/>
            <a:ext cx="5143185" cy="8492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964" y="1341721"/>
            <a:ext cx="5321774" cy="5353795"/>
          </a:xfrm>
          <a:prstGeom prst="rect">
            <a:avLst/>
          </a:prstGeom>
        </p:spPr>
      </p:pic>
      <p:sp>
        <p:nvSpPr>
          <p:cNvPr id="9" name="TextBox 8"/>
          <p:cNvSpPr txBox="1"/>
          <p:nvPr/>
        </p:nvSpPr>
        <p:spPr>
          <a:xfrm>
            <a:off x="1450508" y="1167978"/>
            <a:ext cx="1852813" cy="400110"/>
          </a:xfrm>
          <a:prstGeom prst="rect">
            <a:avLst/>
          </a:prstGeom>
          <a:noFill/>
        </p:spPr>
        <p:txBody>
          <a:bodyPr wrap="square" rtlCol="0">
            <a:spAutoFit/>
          </a:bodyPr>
          <a:lstStyle/>
          <a:p>
            <a:pPr marL="285750" indent="-285750">
              <a:buFont typeface="Wingdings" panose="05000000000000000000" pitchFamily="2" charset="2"/>
              <a:buChar char="ü"/>
            </a:pPr>
            <a:r>
              <a:rPr lang="en-IN" sz="2000" dirty="0" smtClean="0">
                <a:latin typeface="Garamond" panose="02020404030301010803" pitchFamily="18" charset="0"/>
              </a:rPr>
              <a:t>Age Column</a:t>
            </a:r>
            <a:endParaRPr lang="en-IN" sz="2000" dirty="0">
              <a:latin typeface="Garamond" panose="02020404030301010803" pitchFamily="18" charset="0"/>
            </a:endParaRPr>
          </a:p>
        </p:txBody>
      </p:sp>
    </p:spTree>
    <p:extLst>
      <p:ext uri="{BB962C8B-B14F-4D97-AF65-F5344CB8AC3E}">
        <p14:creationId xmlns:p14="http://schemas.microsoft.com/office/powerpoint/2010/main" val="3457040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1" y="156754"/>
            <a:ext cx="10985859" cy="710381"/>
          </a:xfrm>
        </p:spPr>
        <p:txBody>
          <a:bodyPr>
            <a:normAutofit/>
          </a:bodyPr>
          <a:lstStyle/>
          <a:p>
            <a:pPr marL="342900" indent="-342900">
              <a:buFont typeface="Wingdings" panose="05000000000000000000" pitchFamily="2" charset="2"/>
              <a:buChar char="ü"/>
            </a:pPr>
            <a:r>
              <a:rPr lang="en-IN" sz="2000" b="1" dirty="0" err="1" smtClean="0">
                <a:latin typeface="Garamond" panose="02020404030301010803" pitchFamily="18" charset="0"/>
              </a:rPr>
              <a:t>Total_Purchases</a:t>
            </a:r>
            <a:r>
              <a:rPr lang="en-IN" sz="2000" b="1" dirty="0" smtClean="0">
                <a:latin typeface="Garamond" panose="02020404030301010803" pitchFamily="18" charset="0"/>
              </a:rPr>
              <a:t>, </a:t>
            </a:r>
            <a:r>
              <a:rPr lang="en-IN" sz="2000" b="1" dirty="0" err="1" smtClean="0">
                <a:latin typeface="Garamond" panose="02020404030301010803" pitchFamily="18" charset="0"/>
              </a:rPr>
              <a:t>Total_Expenses</a:t>
            </a:r>
            <a:r>
              <a:rPr lang="en-IN" sz="2000" b="1" dirty="0" smtClean="0">
                <a:latin typeface="Garamond" panose="02020404030301010803" pitchFamily="18" charset="0"/>
              </a:rPr>
              <a:t>, </a:t>
            </a:r>
            <a:r>
              <a:rPr lang="en-IN" sz="2000" b="1" dirty="0" err="1" smtClean="0">
                <a:latin typeface="Garamond" panose="02020404030301010803" pitchFamily="18" charset="0"/>
              </a:rPr>
              <a:t>Total_Accepted_Camp</a:t>
            </a:r>
            <a:endParaRPr lang="en-IN" sz="20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254816" y="997763"/>
            <a:ext cx="3347175" cy="3096681"/>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6132" y="997762"/>
            <a:ext cx="3488758" cy="3096681"/>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8147" y="997763"/>
            <a:ext cx="3423412" cy="3096681"/>
          </a:xfrm>
          <a:prstGeom prst="rect">
            <a:avLst/>
          </a:prstGeom>
        </p:spPr>
      </p:pic>
      <p:sp>
        <p:nvSpPr>
          <p:cNvPr id="9" name="TextBox 8"/>
          <p:cNvSpPr txBox="1"/>
          <p:nvPr/>
        </p:nvSpPr>
        <p:spPr>
          <a:xfrm>
            <a:off x="616132" y="4531543"/>
            <a:ext cx="3488758"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Total Purchase graph shows that the number of purchase made by the customers directly visiting the store.</a:t>
            </a:r>
          </a:p>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And the least purchase is made by the discount.</a:t>
            </a:r>
            <a:endParaRPr lang="en-IN" sz="1600" dirty="0">
              <a:latin typeface="Garamond" panose="02020404030301010803" pitchFamily="18" charset="0"/>
            </a:endParaRPr>
          </a:p>
        </p:txBody>
      </p:sp>
      <p:sp>
        <p:nvSpPr>
          <p:cNvPr id="10" name="TextBox 9"/>
          <p:cNvSpPr txBox="1"/>
          <p:nvPr/>
        </p:nvSpPr>
        <p:spPr>
          <a:xfrm>
            <a:off x="4468148" y="4531543"/>
            <a:ext cx="3423411"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Total Expenses graph shows the amount spend on products.</a:t>
            </a:r>
          </a:p>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The graph also shows that the Wine is the best selling product and fruits are the least selling product.</a:t>
            </a:r>
            <a:endParaRPr lang="en-IN" sz="1600" dirty="0">
              <a:latin typeface="Garamond" panose="02020404030301010803" pitchFamily="18" charset="0"/>
            </a:endParaRPr>
          </a:p>
        </p:txBody>
      </p:sp>
      <p:sp>
        <p:nvSpPr>
          <p:cNvPr id="11" name="TextBox 10"/>
          <p:cNvSpPr txBox="1"/>
          <p:nvPr/>
        </p:nvSpPr>
        <p:spPr>
          <a:xfrm>
            <a:off x="8346255" y="4532177"/>
            <a:ext cx="3255736"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In the graph we can see the most of the customers accept the offer in the last campaign.</a:t>
            </a:r>
          </a:p>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and least of the customers accept the offer in the 2</a:t>
            </a:r>
            <a:r>
              <a:rPr lang="en-IN" sz="1600" baseline="30000" dirty="0" smtClean="0">
                <a:latin typeface="Garamond" panose="02020404030301010803" pitchFamily="18" charset="0"/>
              </a:rPr>
              <a:t>nd</a:t>
            </a:r>
            <a:r>
              <a:rPr lang="en-IN" sz="1600" dirty="0" smtClean="0">
                <a:latin typeface="Garamond" panose="02020404030301010803" pitchFamily="18" charset="0"/>
              </a:rPr>
              <a:t> campaign.</a:t>
            </a:r>
            <a:endParaRPr lang="en-IN" sz="1600" dirty="0">
              <a:latin typeface="Garamond" panose="02020404030301010803" pitchFamily="18" charset="0"/>
            </a:endParaRPr>
          </a:p>
        </p:txBody>
      </p:sp>
    </p:spTree>
    <p:extLst>
      <p:ext uri="{BB962C8B-B14F-4D97-AF65-F5344CB8AC3E}">
        <p14:creationId xmlns:p14="http://schemas.microsoft.com/office/powerpoint/2010/main" val="3551676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Count Plot</a:t>
            </a:r>
            <a:endParaRPr lang="en-IN" sz="2400" b="1" dirty="0">
              <a:latin typeface="Garamond" panose="02020404030301010803"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12039" y="1323629"/>
            <a:ext cx="3524675" cy="276504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360" y="1323629"/>
            <a:ext cx="3524675" cy="2765046"/>
          </a:xfrm>
          <a:prstGeom prst="rect">
            <a:avLst/>
          </a:prstGeom>
        </p:spPr>
      </p:pic>
      <p:pic>
        <p:nvPicPr>
          <p:cNvPr id="9" name="Content Placeholder 8"/>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22062" y="1323629"/>
            <a:ext cx="3712331" cy="2765046"/>
          </a:xfrm>
        </p:spPr>
      </p:pic>
      <p:sp>
        <p:nvSpPr>
          <p:cNvPr id="10" name="TextBox 9"/>
          <p:cNvSpPr txBox="1"/>
          <p:nvPr/>
        </p:nvSpPr>
        <p:spPr>
          <a:xfrm>
            <a:off x="422061" y="4545874"/>
            <a:ext cx="3712331"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This plot shows the customers Education level.</a:t>
            </a:r>
          </a:p>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The most of the customers are Graduated.</a:t>
            </a:r>
          </a:p>
        </p:txBody>
      </p:sp>
      <p:sp>
        <p:nvSpPr>
          <p:cNvPr id="11" name="TextBox 10"/>
          <p:cNvSpPr txBox="1"/>
          <p:nvPr/>
        </p:nvSpPr>
        <p:spPr>
          <a:xfrm>
            <a:off x="4412038" y="4545873"/>
            <a:ext cx="3524675"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The plot shows the Marital Status of the customers</a:t>
            </a:r>
          </a:p>
          <a:p>
            <a:pPr marL="285750" indent="-285750" algn="just">
              <a:lnSpc>
                <a:spcPct val="150000"/>
              </a:lnSpc>
              <a:buFont typeface="Arial" panose="020B0604020202020204" pitchFamily="34" charset="0"/>
              <a:buChar char="•"/>
            </a:pPr>
            <a:r>
              <a:rPr lang="en-IN" sz="1600" dirty="0">
                <a:latin typeface="Garamond" panose="02020404030301010803" pitchFamily="18" charset="0"/>
              </a:rPr>
              <a:t>A</a:t>
            </a:r>
            <a:r>
              <a:rPr lang="en-IN" sz="1600" dirty="0" smtClean="0">
                <a:latin typeface="Garamond" panose="02020404030301010803" pitchFamily="18" charset="0"/>
              </a:rPr>
              <a:t>s per the plot 1444 customers are Married or Together and 796 Customers are single.</a:t>
            </a:r>
            <a:endParaRPr lang="en-IN" sz="1600" dirty="0">
              <a:latin typeface="Garamond" panose="02020404030301010803" pitchFamily="18" charset="0"/>
            </a:endParaRPr>
          </a:p>
        </p:txBody>
      </p:sp>
      <p:sp>
        <p:nvSpPr>
          <p:cNvPr id="15" name="TextBox 14"/>
          <p:cNvSpPr txBox="1"/>
          <p:nvPr/>
        </p:nvSpPr>
        <p:spPr>
          <a:xfrm>
            <a:off x="8214359" y="4592039"/>
            <a:ext cx="3524676" cy="79624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latin typeface="Garamond" panose="02020404030301010803" pitchFamily="18" charset="0"/>
              </a:rPr>
              <a:t>The plot shows the number of kids the customers have in their household.</a:t>
            </a:r>
          </a:p>
        </p:txBody>
      </p:sp>
    </p:spTree>
    <p:extLst>
      <p:ext uri="{BB962C8B-B14F-4D97-AF65-F5344CB8AC3E}">
        <p14:creationId xmlns:p14="http://schemas.microsoft.com/office/powerpoint/2010/main" val="332154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Pie Chart</a:t>
            </a:r>
            <a:endParaRPr lang="en-IN" sz="24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4647469" cy="3961221"/>
          </a:xfrm>
        </p:spPr>
      </p:pic>
      <p:sp>
        <p:nvSpPr>
          <p:cNvPr id="4" name="Content Placeholder 3"/>
          <p:cNvSpPr>
            <a:spLocks noGrp="1"/>
          </p:cNvSpPr>
          <p:nvPr>
            <p:ph sz="half" idx="2"/>
          </p:nvPr>
        </p:nvSpPr>
        <p:spPr>
          <a:xfrm>
            <a:off x="6172200" y="1734185"/>
            <a:ext cx="5181600" cy="4351338"/>
          </a:xfrm>
        </p:spPr>
        <p:txBody>
          <a:bodyPr>
            <a:normAutofit/>
          </a:bodyPr>
          <a:lstStyle/>
          <a:p>
            <a:pPr algn="just">
              <a:lnSpc>
                <a:spcPct val="150000"/>
              </a:lnSpc>
            </a:pPr>
            <a:r>
              <a:rPr lang="en-IN" sz="2000" dirty="0" smtClean="0">
                <a:latin typeface="Garamond" panose="02020404030301010803" pitchFamily="18" charset="0"/>
              </a:rPr>
              <a:t>A pie chart is circular statistical chart which divide into slices.</a:t>
            </a:r>
          </a:p>
          <a:p>
            <a:pPr algn="just">
              <a:lnSpc>
                <a:spcPct val="150000"/>
              </a:lnSpc>
            </a:pPr>
            <a:r>
              <a:rPr lang="en-IN" sz="2000" dirty="0" smtClean="0">
                <a:latin typeface="Garamond" panose="02020404030301010803" pitchFamily="18" charset="0"/>
              </a:rPr>
              <a:t>Each slice illustrate the numerical proportions in data.</a:t>
            </a:r>
          </a:p>
          <a:p>
            <a:pPr algn="just">
              <a:lnSpc>
                <a:spcPct val="150000"/>
              </a:lnSpc>
            </a:pPr>
            <a:r>
              <a:rPr lang="en-IN" sz="2000" dirty="0" smtClean="0">
                <a:latin typeface="Garamond" panose="02020404030301010803" pitchFamily="18" charset="0"/>
              </a:rPr>
              <a:t>As the pie chart represents the Marital Status of the customers, which shows that 64.5% of the customers are couple and 35.5% of customers are single.</a:t>
            </a:r>
            <a:endParaRPr lang="en-IN" sz="2000" dirty="0">
              <a:latin typeface="Garamond" panose="02020404030301010803" pitchFamily="18" charset="0"/>
            </a:endParaRPr>
          </a:p>
        </p:txBody>
      </p:sp>
    </p:spTree>
    <p:extLst>
      <p:ext uri="{BB962C8B-B14F-4D97-AF65-F5344CB8AC3E}">
        <p14:creationId xmlns:p14="http://schemas.microsoft.com/office/powerpoint/2010/main" val="1497892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Pair Plot</a:t>
            </a:r>
            <a:endParaRPr lang="en-IN" sz="24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67156" y="1420675"/>
            <a:ext cx="4719690" cy="4888387"/>
          </a:xfrm>
        </p:spPr>
      </p:pic>
      <p:sp>
        <p:nvSpPr>
          <p:cNvPr id="4" name="Content Placeholder 3"/>
          <p:cNvSpPr>
            <a:spLocks noGrp="1"/>
          </p:cNvSpPr>
          <p:nvPr>
            <p:ph sz="half" idx="2"/>
          </p:nvPr>
        </p:nvSpPr>
        <p:spPr>
          <a:xfrm>
            <a:off x="6172200" y="2120976"/>
            <a:ext cx="5181600" cy="3487783"/>
          </a:xfrm>
        </p:spPr>
        <p:txBody>
          <a:bodyPr>
            <a:noAutofit/>
          </a:bodyPr>
          <a:lstStyle/>
          <a:p>
            <a:pPr algn="just">
              <a:lnSpc>
                <a:spcPct val="150000"/>
              </a:lnSpc>
            </a:pPr>
            <a:r>
              <a:rPr lang="en-IN" sz="2000" dirty="0" smtClean="0">
                <a:latin typeface="Garamond" panose="02020404030301010803" pitchFamily="18" charset="0"/>
              </a:rPr>
              <a:t>Pair plot for Income</a:t>
            </a:r>
            <a:r>
              <a:rPr lang="en-IN" sz="2000" dirty="0">
                <a:latin typeface="Garamond" panose="02020404030301010803" pitchFamily="18" charset="0"/>
              </a:rPr>
              <a:t>', '</a:t>
            </a:r>
            <a:r>
              <a:rPr lang="en-IN" sz="2000" dirty="0" err="1">
                <a:latin typeface="Garamond" panose="02020404030301010803" pitchFamily="18" charset="0"/>
              </a:rPr>
              <a:t>Recency</a:t>
            </a:r>
            <a:r>
              <a:rPr lang="en-IN" sz="2000" dirty="0">
                <a:latin typeface="Garamond" panose="02020404030301010803" pitchFamily="18" charset="0"/>
              </a:rPr>
              <a:t>', '</a:t>
            </a:r>
            <a:r>
              <a:rPr lang="en-IN" sz="2000" dirty="0" err="1">
                <a:latin typeface="Garamond" panose="02020404030301010803" pitchFamily="18" charset="0"/>
              </a:rPr>
              <a:t>MntWines</a:t>
            </a:r>
            <a:r>
              <a:rPr lang="en-IN" sz="2000" dirty="0">
                <a:latin typeface="Garamond" panose="02020404030301010803" pitchFamily="18" charset="0"/>
              </a:rPr>
              <a:t>', '</a:t>
            </a:r>
            <a:r>
              <a:rPr lang="en-IN" sz="2000" dirty="0" err="1">
                <a:latin typeface="Garamond" panose="02020404030301010803" pitchFamily="18" charset="0"/>
              </a:rPr>
              <a:t>MntFruits</a:t>
            </a:r>
            <a:r>
              <a:rPr lang="en-IN" sz="2000" dirty="0">
                <a:latin typeface="Garamond" panose="02020404030301010803" pitchFamily="18" charset="0"/>
              </a:rPr>
              <a:t>', </a:t>
            </a:r>
            <a:r>
              <a:rPr lang="en-IN" sz="2000" dirty="0" smtClean="0">
                <a:latin typeface="Garamond" panose="02020404030301010803" pitchFamily="18" charset="0"/>
              </a:rPr>
              <a:t>'</a:t>
            </a:r>
            <a:r>
              <a:rPr lang="en-IN" sz="2000" dirty="0" err="1" smtClean="0">
                <a:latin typeface="Garamond" panose="02020404030301010803" pitchFamily="18" charset="0"/>
              </a:rPr>
              <a:t>MntMeatProducts</a:t>
            </a:r>
            <a:r>
              <a:rPr lang="en-IN" sz="2000" dirty="0" smtClean="0">
                <a:latin typeface="Garamond" panose="02020404030301010803" pitchFamily="18" charset="0"/>
              </a:rPr>
              <a:t>.</a:t>
            </a:r>
          </a:p>
          <a:p>
            <a:pPr algn="just">
              <a:lnSpc>
                <a:spcPct val="150000"/>
              </a:lnSpc>
            </a:pPr>
            <a:r>
              <a:rPr lang="en-IN" sz="2000" dirty="0" smtClean="0">
                <a:latin typeface="Garamond" panose="02020404030301010803" pitchFamily="18" charset="0"/>
              </a:rPr>
              <a:t>Pair plot allow us to plot pairwise relationships between variables within a dataset.</a:t>
            </a:r>
          </a:p>
          <a:p>
            <a:pPr algn="just">
              <a:lnSpc>
                <a:spcPct val="150000"/>
              </a:lnSpc>
            </a:pPr>
            <a:r>
              <a:rPr lang="en-IN" sz="2000" dirty="0" smtClean="0">
                <a:latin typeface="Garamond" panose="02020404030301010803" pitchFamily="18" charset="0"/>
              </a:rPr>
              <a:t>Pair plot builds on two basic figures, the histogram and scatter plot.</a:t>
            </a:r>
            <a:endParaRPr lang="en-IN" sz="2000" dirty="0">
              <a:latin typeface="Garamond" panose="02020404030301010803" pitchFamily="18" charset="0"/>
            </a:endParaRPr>
          </a:p>
        </p:txBody>
      </p:sp>
    </p:spTree>
    <p:extLst>
      <p:ext uri="{BB962C8B-B14F-4D97-AF65-F5344CB8AC3E}">
        <p14:creationId xmlns:p14="http://schemas.microsoft.com/office/powerpoint/2010/main" val="1945573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731520"/>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Scatter Plot</a:t>
            </a:r>
            <a:endParaRPr lang="en-IN" sz="24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301240" y="1149532"/>
            <a:ext cx="7169331" cy="3707543"/>
          </a:xfrm>
        </p:spPr>
      </p:pic>
      <p:sp>
        <p:nvSpPr>
          <p:cNvPr id="4" name="Content Placeholder 3"/>
          <p:cNvSpPr>
            <a:spLocks noGrp="1"/>
          </p:cNvSpPr>
          <p:nvPr>
            <p:ph sz="half" idx="2"/>
          </p:nvPr>
        </p:nvSpPr>
        <p:spPr>
          <a:xfrm>
            <a:off x="2301239" y="5185954"/>
            <a:ext cx="7169331" cy="1410789"/>
          </a:xfrm>
        </p:spPr>
        <p:txBody>
          <a:bodyPr>
            <a:noAutofit/>
          </a:bodyPr>
          <a:lstStyle/>
          <a:p>
            <a:pPr algn="just"/>
            <a:r>
              <a:rPr lang="en-IN" sz="1800" dirty="0" smtClean="0">
                <a:latin typeface="Garamond" panose="02020404030301010803" pitchFamily="18" charset="0"/>
              </a:rPr>
              <a:t>We plot this Scatter Plot to see how Age and Expenses relate to each other.</a:t>
            </a:r>
          </a:p>
          <a:p>
            <a:pPr algn="just"/>
            <a:r>
              <a:rPr lang="en-IN" sz="1800" dirty="0" smtClean="0">
                <a:latin typeface="Garamond" panose="02020404030301010803" pitchFamily="18" charset="0"/>
              </a:rPr>
              <a:t>As we can see in the scatter plot the Age doesn’t make that much impact on the Expenses. </a:t>
            </a:r>
          </a:p>
          <a:p>
            <a:pPr algn="just"/>
            <a:r>
              <a:rPr lang="en-IN" sz="1800" dirty="0" smtClean="0">
                <a:latin typeface="Garamond" panose="02020404030301010803" pitchFamily="18" charset="0"/>
              </a:rPr>
              <a:t>The scatter plot shows no relationship between the Age and Expenses.</a:t>
            </a:r>
            <a:endParaRPr lang="en-IN" sz="1800" dirty="0">
              <a:latin typeface="Garamond" panose="02020404030301010803" pitchFamily="18" charset="0"/>
            </a:endParaRPr>
          </a:p>
        </p:txBody>
      </p:sp>
    </p:spTree>
    <p:extLst>
      <p:ext uri="{BB962C8B-B14F-4D97-AF65-F5344CB8AC3E}">
        <p14:creationId xmlns:p14="http://schemas.microsoft.com/office/powerpoint/2010/main" val="52501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pPr marL="342900" indent="-342900">
              <a:buFont typeface="Arial" panose="020B0604020202020204" pitchFamily="34" charset="0"/>
              <a:buChar char="•"/>
            </a:pPr>
            <a:r>
              <a:rPr lang="en-IN" sz="2400" b="1" dirty="0" smtClean="0">
                <a:latin typeface="Garamond" panose="02020404030301010803" pitchFamily="18" charset="0"/>
              </a:rPr>
              <a:t>Violin Plot</a:t>
            </a:r>
            <a:endParaRPr lang="en-IN" sz="24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3880" y="1495169"/>
            <a:ext cx="5863046" cy="398641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72087" y="1996104"/>
            <a:ext cx="2594295" cy="2643711"/>
          </a:xfrm>
        </p:spPr>
      </p:pic>
      <p:cxnSp>
        <p:nvCxnSpPr>
          <p:cNvPr id="8" name="Straight Arrow Connector 7"/>
          <p:cNvCxnSpPr/>
          <p:nvPr/>
        </p:nvCxnSpPr>
        <p:spPr>
          <a:xfrm flipH="1" flipV="1">
            <a:off x="8692502" y="3657423"/>
            <a:ext cx="1485565" cy="2612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TextBox 12"/>
          <p:cNvSpPr txBox="1"/>
          <p:nvPr/>
        </p:nvSpPr>
        <p:spPr>
          <a:xfrm>
            <a:off x="10221685" y="3529658"/>
            <a:ext cx="979715" cy="307777"/>
          </a:xfrm>
          <a:prstGeom prst="rect">
            <a:avLst/>
          </a:prstGeom>
          <a:noFill/>
        </p:spPr>
        <p:txBody>
          <a:bodyPr wrap="square" rtlCol="0">
            <a:spAutoFit/>
          </a:bodyPr>
          <a:lstStyle/>
          <a:p>
            <a:r>
              <a:rPr lang="en-IN" sz="1400" dirty="0" smtClean="0">
                <a:latin typeface="Garamond" panose="02020404030301010803" pitchFamily="18" charset="0"/>
              </a:rPr>
              <a:t>Median</a:t>
            </a:r>
            <a:endParaRPr lang="en-IN" sz="1400" dirty="0">
              <a:latin typeface="Garamond" panose="02020404030301010803" pitchFamily="18" charset="0"/>
            </a:endParaRPr>
          </a:p>
        </p:txBody>
      </p:sp>
      <p:cxnSp>
        <p:nvCxnSpPr>
          <p:cNvPr id="15" name="Straight Arrow Connector 14"/>
          <p:cNvCxnSpPr/>
          <p:nvPr/>
        </p:nvCxnSpPr>
        <p:spPr>
          <a:xfrm flipH="1" flipV="1">
            <a:off x="9192722" y="3906238"/>
            <a:ext cx="485123" cy="8626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9192722" y="4846581"/>
            <a:ext cx="2886891" cy="523220"/>
          </a:xfrm>
          <a:prstGeom prst="rect">
            <a:avLst/>
          </a:prstGeom>
          <a:noFill/>
        </p:spPr>
        <p:txBody>
          <a:bodyPr wrap="square" rtlCol="0">
            <a:spAutoFit/>
          </a:bodyPr>
          <a:lstStyle/>
          <a:p>
            <a:r>
              <a:rPr lang="en-IN" sz="1400" dirty="0" err="1" smtClean="0">
                <a:latin typeface="Garamond" panose="02020404030301010803" pitchFamily="18" charset="0"/>
              </a:rPr>
              <a:t>Kernal</a:t>
            </a:r>
            <a:r>
              <a:rPr lang="en-IN" sz="1400" dirty="0" smtClean="0">
                <a:latin typeface="Garamond" panose="02020404030301010803" pitchFamily="18" charset="0"/>
              </a:rPr>
              <a:t> Density Estimation (KDE) Boundary</a:t>
            </a:r>
            <a:endParaRPr lang="en-IN" sz="1400" dirty="0">
              <a:latin typeface="Garamond" panose="02020404030301010803" pitchFamily="18" charset="0"/>
            </a:endParaRPr>
          </a:p>
        </p:txBody>
      </p:sp>
      <p:cxnSp>
        <p:nvCxnSpPr>
          <p:cNvPr id="25" name="Straight Arrow Connector 24"/>
          <p:cNvCxnSpPr/>
          <p:nvPr/>
        </p:nvCxnSpPr>
        <p:spPr>
          <a:xfrm flipH="1">
            <a:off x="8675514" y="3298470"/>
            <a:ext cx="1646105" cy="661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10321619" y="3164070"/>
            <a:ext cx="1908171" cy="307777"/>
          </a:xfrm>
          <a:prstGeom prst="rect">
            <a:avLst/>
          </a:prstGeom>
          <a:noFill/>
        </p:spPr>
        <p:txBody>
          <a:bodyPr wrap="square" rtlCol="0">
            <a:spAutoFit/>
          </a:bodyPr>
          <a:lstStyle/>
          <a:p>
            <a:r>
              <a:rPr lang="en-IN" sz="1400" dirty="0" smtClean="0">
                <a:latin typeface="Garamond" panose="02020404030301010803" pitchFamily="18" charset="0"/>
              </a:rPr>
              <a:t>1.5 Interquartile Range</a:t>
            </a:r>
            <a:endParaRPr lang="en-IN" sz="1400" dirty="0">
              <a:latin typeface="Garamond" panose="02020404030301010803" pitchFamily="18" charset="0"/>
            </a:endParaRPr>
          </a:p>
        </p:txBody>
      </p:sp>
    </p:spTree>
    <p:extLst>
      <p:ext uri="{BB962C8B-B14F-4D97-AF65-F5344CB8AC3E}">
        <p14:creationId xmlns:p14="http://schemas.microsoft.com/office/powerpoint/2010/main" val="307257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Garamond" panose="02020404030301010803" pitchFamily="18" charset="0"/>
              </a:rPr>
              <a:t>Business Objective</a:t>
            </a:r>
            <a:endParaRPr lang="en-IN" sz="3600" b="1"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IN" sz="2000" dirty="0" smtClean="0">
                <a:latin typeface="Garamond" panose="02020404030301010803" pitchFamily="18" charset="0"/>
              </a:rPr>
              <a:t>Customer </a:t>
            </a:r>
            <a:r>
              <a:rPr lang="en-IN" sz="2000" dirty="0">
                <a:latin typeface="Garamond" panose="02020404030301010803" pitchFamily="18" charset="0"/>
              </a:rPr>
              <a:t>personality analysis helps a business to modify its product based on its target customers from different types of customer segments.</a:t>
            </a:r>
          </a:p>
          <a:p>
            <a:pPr marL="0" indent="0" algn="just">
              <a:lnSpc>
                <a:spcPct val="100000"/>
              </a:lnSpc>
              <a:buNone/>
            </a:pPr>
            <a:r>
              <a:rPr lang="en-IN" sz="2000" dirty="0">
                <a:latin typeface="Garamond" panose="02020404030301010803" pitchFamily="18" charset="0"/>
              </a:rPr>
              <a:t>Finding the potential customers by analysing the behaviour of them is useful to understand the targeted customers.    </a:t>
            </a:r>
          </a:p>
          <a:p>
            <a:pPr marL="0" indent="0" algn="just">
              <a:lnSpc>
                <a:spcPct val="100000"/>
              </a:lnSpc>
              <a:buNone/>
            </a:pPr>
            <a:r>
              <a:rPr lang="en-IN" sz="2000" dirty="0">
                <a:latin typeface="Garamond" panose="02020404030301010803" pitchFamily="18" charset="0"/>
              </a:rPr>
              <a:t>For </a:t>
            </a:r>
            <a:r>
              <a:rPr lang="en-IN" sz="2000" dirty="0" smtClean="0">
                <a:latin typeface="Garamond" panose="02020404030301010803" pitchFamily="18" charset="0"/>
              </a:rPr>
              <a:t>example - </a:t>
            </a:r>
            <a:r>
              <a:rPr lang="en-IN" sz="2000" dirty="0">
                <a:latin typeface="Garamond" panose="02020404030301010803" pitchFamily="18" charset="0"/>
              </a:rPr>
              <a:t>instead of spending money to market a new product to every customer in the company’s database, a company can analyse which customer segment is most likely to buy the product and then market the product only on that particular segment</a:t>
            </a:r>
            <a:r>
              <a:rPr lang="en-IN" sz="2000" dirty="0" smtClean="0">
                <a:latin typeface="Garamond" panose="02020404030301010803" pitchFamily="18" charset="0"/>
              </a:rPr>
              <a:t>.</a:t>
            </a:r>
          </a:p>
          <a:p>
            <a:pPr marL="0" indent="0" algn="just">
              <a:lnSpc>
                <a:spcPct val="100000"/>
              </a:lnSpc>
              <a:buNone/>
            </a:pPr>
            <a:endParaRPr lang="en-IN" sz="2000" dirty="0">
              <a:latin typeface="Garamond" panose="02020404030301010803" pitchFamily="18" charset="0"/>
            </a:endParaRPr>
          </a:p>
          <a:p>
            <a:pPr marL="0" indent="0" algn="just">
              <a:lnSpc>
                <a:spcPct val="100000"/>
              </a:lnSpc>
              <a:buNone/>
            </a:pPr>
            <a:r>
              <a:rPr lang="en-IN" sz="2000" b="1" dirty="0" smtClean="0">
                <a:latin typeface="Garamond" panose="02020404030301010803" pitchFamily="18" charset="0"/>
              </a:rPr>
              <a:t>Keywords: - </a:t>
            </a:r>
            <a:r>
              <a:rPr lang="en-IN" sz="2000" dirty="0" smtClean="0">
                <a:latin typeface="Garamond" panose="02020404030301010803" pitchFamily="18" charset="0"/>
              </a:rPr>
              <a:t>Customer Personality Analysis, Customer Segments</a:t>
            </a:r>
            <a:endParaRPr lang="en-IN" sz="2000" b="1" dirty="0">
              <a:latin typeface="Garamond" panose="02020404030301010803" pitchFamily="18" charset="0"/>
            </a:endParaRPr>
          </a:p>
        </p:txBody>
      </p:sp>
    </p:spTree>
    <p:extLst>
      <p:ext uri="{BB962C8B-B14F-4D97-AF65-F5344CB8AC3E}">
        <p14:creationId xmlns:p14="http://schemas.microsoft.com/office/powerpoint/2010/main" val="4018569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Outliers Detection</a:t>
            </a:r>
            <a:endParaRPr lang="en-IN" sz="28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70642" y="1084398"/>
            <a:ext cx="6977415" cy="4270574"/>
          </a:xfrm>
        </p:spPr>
      </p:pic>
      <p:sp>
        <p:nvSpPr>
          <p:cNvPr id="4" name="Content Placeholder 3"/>
          <p:cNvSpPr>
            <a:spLocks noGrp="1"/>
          </p:cNvSpPr>
          <p:nvPr>
            <p:ph sz="half" idx="2"/>
          </p:nvPr>
        </p:nvSpPr>
        <p:spPr>
          <a:xfrm>
            <a:off x="1970642" y="5577840"/>
            <a:ext cx="8153072" cy="1071154"/>
          </a:xfrm>
        </p:spPr>
        <p:txBody>
          <a:bodyPr>
            <a:normAutofit lnSpcReduction="10000"/>
          </a:bodyPr>
          <a:lstStyle/>
          <a:p>
            <a:pPr algn="just">
              <a:lnSpc>
                <a:spcPct val="100000"/>
              </a:lnSpc>
            </a:pPr>
            <a:r>
              <a:rPr lang="en-IN" sz="2000" dirty="0" smtClean="0">
                <a:latin typeface="Garamond" panose="02020404030301010803" pitchFamily="18" charset="0"/>
              </a:rPr>
              <a:t>As we can see there is outliers present in the most of the columns.</a:t>
            </a:r>
          </a:p>
          <a:p>
            <a:pPr algn="just">
              <a:lnSpc>
                <a:spcPct val="100000"/>
              </a:lnSpc>
            </a:pPr>
            <a:r>
              <a:rPr lang="en-IN" sz="2000" dirty="0" smtClean="0">
                <a:latin typeface="Garamond" panose="02020404030301010803" pitchFamily="18" charset="0"/>
              </a:rPr>
              <a:t>But column “Income” has the most amount of outliers as compare to other columns.</a:t>
            </a:r>
            <a:endParaRPr lang="en-IN" sz="2000" dirty="0">
              <a:latin typeface="Garamond" panose="02020404030301010803" pitchFamily="18" charset="0"/>
            </a:endParaRPr>
          </a:p>
        </p:txBody>
      </p:sp>
    </p:spTree>
    <p:extLst>
      <p:ext uri="{BB962C8B-B14F-4D97-AF65-F5344CB8AC3E}">
        <p14:creationId xmlns:p14="http://schemas.microsoft.com/office/powerpoint/2010/main" val="2955746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365126"/>
            <a:ext cx="10515600" cy="627652"/>
          </a:xfrm>
        </p:spPr>
        <p:txBody>
          <a:bodyPr>
            <a:normAutofit/>
          </a:bodyPr>
          <a:lstStyle/>
          <a:p>
            <a:r>
              <a:rPr lang="en-IN" sz="3600" b="1" dirty="0" smtClean="0">
                <a:latin typeface="Garamond" panose="02020404030301010803" pitchFamily="18" charset="0"/>
              </a:rPr>
              <a:t>Clustering</a:t>
            </a:r>
            <a:endParaRPr lang="en-IN" sz="3600" b="1" dirty="0">
              <a:latin typeface="Garamond" panose="02020404030301010803" pitchFamily="18" charset="0"/>
            </a:endParaRPr>
          </a:p>
        </p:txBody>
      </p:sp>
      <p:sp>
        <p:nvSpPr>
          <p:cNvPr id="15" name="Content Placeholder 14"/>
          <p:cNvSpPr>
            <a:spLocks noGrp="1"/>
          </p:cNvSpPr>
          <p:nvPr>
            <p:ph sz="half" idx="1"/>
          </p:nvPr>
        </p:nvSpPr>
        <p:spPr>
          <a:xfrm>
            <a:off x="838199" y="1306285"/>
            <a:ext cx="9990910" cy="5146765"/>
          </a:xfrm>
        </p:spPr>
        <p:txBody>
          <a:bodyPr>
            <a:normAutofit/>
          </a:bodyPr>
          <a:lstStyle/>
          <a:p>
            <a:pPr algn="just">
              <a:lnSpc>
                <a:spcPct val="100000"/>
              </a:lnSpc>
            </a:pPr>
            <a:r>
              <a:rPr lang="en-IN" sz="2000" dirty="0" smtClean="0">
                <a:latin typeface="Garamond" panose="02020404030301010803" pitchFamily="18" charset="0"/>
              </a:rPr>
              <a:t>As this project is about the Customer Segmentation where we need to analyse the personality of the customers for that we use clustering.</a:t>
            </a:r>
          </a:p>
          <a:p>
            <a:pPr algn="just">
              <a:lnSpc>
                <a:spcPct val="100000"/>
              </a:lnSpc>
            </a:pPr>
            <a:r>
              <a:rPr lang="en-IN" sz="2000" dirty="0" smtClean="0">
                <a:latin typeface="Garamond" panose="02020404030301010803" pitchFamily="18" charset="0"/>
              </a:rPr>
              <a:t>Clustering will help us to group similar customers together.</a:t>
            </a:r>
          </a:p>
          <a:p>
            <a:pPr marL="0" indent="0" algn="just">
              <a:buNone/>
            </a:pPr>
            <a:endParaRPr lang="en-IN" sz="2000" dirty="0" smtClean="0">
              <a:latin typeface="Garamond" panose="02020404030301010803" pitchFamily="18" charset="0"/>
            </a:endParaRPr>
          </a:p>
          <a:p>
            <a:pPr algn="just">
              <a:buFont typeface="Wingdings" panose="05000000000000000000" pitchFamily="2" charset="2"/>
              <a:buChar char="§"/>
            </a:pPr>
            <a:r>
              <a:rPr lang="en-IN" dirty="0" smtClean="0">
                <a:latin typeface="Garamond" panose="02020404030301010803" pitchFamily="18" charset="0"/>
              </a:rPr>
              <a:t>Drop unwanted Columns</a:t>
            </a:r>
          </a:p>
          <a:p>
            <a:pPr lvl="1" algn="just"/>
            <a:endParaRPr lang="en-IN" sz="1600" dirty="0">
              <a:latin typeface="Garamond" panose="02020404030301010803" pitchFamily="18" charset="0"/>
            </a:endParaRPr>
          </a:p>
          <a:p>
            <a:pPr lvl="1" algn="just"/>
            <a:endParaRPr lang="en-IN" sz="1600" dirty="0" smtClean="0">
              <a:latin typeface="Garamond" panose="02020404030301010803" pitchFamily="18" charset="0"/>
            </a:endParaRPr>
          </a:p>
          <a:p>
            <a:pPr lvl="1" algn="just"/>
            <a:endParaRPr lang="en-IN" sz="1600" dirty="0">
              <a:latin typeface="Garamond" panose="02020404030301010803" pitchFamily="18" charset="0"/>
            </a:endParaRPr>
          </a:p>
          <a:p>
            <a:pPr lvl="1" algn="just"/>
            <a:endParaRPr lang="en-IN" sz="1600" dirty="0" smtClean="0">
              <a:latin typeface="Garamond" panose="02020404030301010803" pitchFamily="18" charset="0"/>
            </a:endParaRPr>
          </a:p>
          <a:p>
            <a:pPr lvl="1" algn="just"/>
            <a:endParaRPr lang="en-IN" sz="1600" dirty="0">
              <a:latin typeface="Garamond" panose="02020404030301010803" pitchFamily="18" charset="0"/>
            </a:endParaRPr>
          </a:p>
          <a:p>
            <a:pPr lvl="1" algn="just"/>
            <a:endParaRPr lang="en-IN" sz="1600" dirty="0" smtClean="0">
              <a:latin typeface="Garamond" panose="02020404030301010803" pitchFamily="18" charset="0"/>
            </a:endParaRPr>
          </a:p>
          <a:p>
            <a:pPr marL="457200" lvl="1" indent="0" algn="just">
              <a:buNone/>
            </a:pPr>
            <a:endParaRPr lang="en-IN" sz="1600" dirty="0" smtClean="0">
              <a:latin typeface="Garamond" panose="02020404030301010803" pitchFamily="18" charset="0"/>
            </a:endParaRPr>
          </a:p>
          <a:p>
            <a:pPr lvl="1" algn="just">
              <a:lnSpc>
                <a:spcPct val="100000"/>
              </a:lnSpc>
            </a:pPr>
            <a:r>
              <a:rPr lang="en-IN" sz="2000" dirty="0" smtClean="0">
                <a:latin typeface="Garamond" panose="02020404030301010803" pitchFamily="18" charset="0"/>
              </a:rPr>
              <a:t>We drop unwanted columns here and performed standardization and label encoding on that data.</a:t>
            </a:r>
          </a:p>
        </p:txBody>
      </p:sp>
      <p:pic>
        <p:nvPicPr>
          <p:cNvPr id="17" name="Content Placeholder 1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17965" y="3643810"/>
            <a:ext cx="7957841" cy="1280885"/>
          </a:xfrm>
        </p:spPr>
      </p:pic>
    </p:spTree>
    <p:extLst>
      <p:ext uri="{BB962C8B-B14F-4D97-AF65-F5344CB8AC3E}">
        <p14:creationId xmlns:p14="http://schemas.microsoft.com/office/powerpoint/2010/main" val="186010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23595"/>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Final Transformed data</a:t>
            </a:r>
            <a:endParaRPr lang="en-IN" sz="2800" b="1" dirty="0">
              <a:latin typeface="Garamond" panose="02020404030301010803"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4850" y="1539160"/>
            <a:ext cx="7953103" cy="2995908"/>
          </a:xfrm>
        </p:spPr>
      </p:pic>
      <p:sp>
        <p:nvSpPr>
          <p:cNvPr id="6" name="Content Placeholder 5"/>
          <p:cNvSpPr>
            <a:spLocks noGrp="1"/>
          </p:cNvSpPr>
          <p:nvPr>
            <p:ph sz="half" idx="2"/>
          </p:nvPr>
        </p:nvSpPr>
        <p:spPr>
          <a:xfrm>
            <a:off x="1804850" y="5081451"/>
            <a:ext cx="7953103" cy="1095511"/>
          </a:xfrm>
        </p:spPr>
        <p:txBody>
          <a:bodyPr>
            <a:normAutofit/>
          </a:bodyPr>
          <a:lstStyle/>
          <a:p>
            <a:pPr>
              <a:lnSpc>
                <a:spcPct val="100000"/>
              </a:lnSpc>
            </a:pPr>
            <a:r>
              <a:rPr lang="en-IN" sz="2000" dirty="0" smtClean="0">
                <a:latin typeface="Garamond" panose="02020404030301010803" pitchFamily="18" charset="0"/>
              </a:rPr>
              <a:t>This is the final data after performing the Standardization and Label Encoding.</a:t>
            </a:r>
            <a:endParaRPr lang="en-IN" sz="2000" dirty="0">
              <a:latin typeface="Garamond" panose="02020404030301010803" pitchFamily="18" charset="0"/>
            </a:endParaRPr>
          </a:p>
        </p:txBody>
      </p:sp>
    </p:spTree>
    <p:extLst>
      <p:ext uri="{BB962C8B-B14F-4D97-AF65-F5344CB8AC3E}">
        <p14:creationId xmlns:p14="http://schemas.microsoft.com/office/powerpoint/2010/main" val="294587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Dendrogram</a:t>
            </a:r>
            <a:endParaRPr lang="en-IN" sz="2800" b="1" dirty="0">
              <a:latin typeface="Garamond" panose="02020404030301010803" pitchFamily="18" charset="0"/>
            </a:endParaRPr>
          </a:p>
        </p:txBody>
      </p:sp>
      <p:sp>
        <p:nvSpPr>
          <p:cNvPr id="3" name="Content Placeholder 2"/>
          <p:cNvSpPr>
            <a:spLocks noGrp="1"/>
          </p:cNvSpPr>
          <p:nvPr>
            <p:ph idx="1"/>
          </p:nvPr>
        </p:nvSpPr>
        <p:spPr>
          <a:xfrm>
            <a:off x="1724297" y="5303519"/>
            <a:ext cx="9629503" cy="1358537"/>
          </a:xfrm>
        </p:spPr>
        <p:txBody>
          <a:bodyPr>
            <a:normAutofit/>
          </a:bodyPr>
          <a:lstStyle/>
          <a:p>
            <a:pPr algn="just">
              <a:lnSpc>
                <a:spcPct val="110000"/>
              </a:lnSpc>
            </a:pPr>
            <a:r>
              <a:rPr lang="en-US" sz="2000" dirty="0" smtClean="0">
                <a:latin typeface="Garamond" panose="02020404030301010803" pitchFamily="18" charset="0"/>
              </a:rPr>
              <a:t>The </a:t>
            </a:r>
            <a:r>
              <a:rPr lang="en-IN" sz="2000" dirty="0">
                <a:latin typeface="Garamond" panose="02020404030301010803" pitchFamily="18" charset="0"/>
              </a:rPr>
              <a:t>dendrogram</a:t>
            </a:r>
            <a:r>
              <a:rPr lang="en-US" sz="2000" dirty="0" smtClean="0">
                <a:latin typeface="Garamond" panose="02020404030301010803" pitchFamily="18" charset="0"/>
              </a:rPr>
              <a:t> </a:t>
            </a:r>
            <a:r>
              <a:rPr lang="en-US" sz="2000" dirty="0">
                <a:latin typeface="Garamond" panose="02020404030301010803" pitchFamily="18" charset="0"/>
              </a:rPr>
              <a:t>shows the hierarchical clustering of customers based on their income and total purchases. The </a:t>
            </a:r>
            <a:r>
              <a:rPr lang="en-IN" sz="2000" dirty="0">
                <a:latin typeface="Garamond" panose="02020404030301010803" pitchFamily="18" charset="0"/>
              </a:rPr>
              <a:t>dendrogram</a:t>
            </a:r>
            <a:r>
              <a:rPr lang="en-US" sz="2000" dirty="0" smtClean="0">
                <a:latin typeface="Garamond" panose="02020404030301010803" pitchFamily="18" charset="0"/>
              </a:rPr>
              <a:t> </a:t>
            </a:r>
            <a:r>
              <a:rPr lang="en-US" sz="2000" dirty="0">
                <a:latin typeface="Garamond" panose="02020404030301010803" pitchFamily="18" charset="0"/>
              </a:rPr>
              <a:t>visualizes the distance between individual customers, helping to identify potential clusters or groups within the </a:t>
            </a:r>
            <a:r>
              <a:rPr lang="en-US" sz="2000" dirty="0" smtClean="0">
                <a:latin typeface="Garamond" panose="02020404030301010803" pitchFamily="18" charset="0"/>
              </a:rPr>
              <a:t>data.</a:t>
            </a:r>
            <a:endParaRPr lang="en-IN" sz="2000" dirty="0">
              <a:latin typeface="Garamond" panose="02020404030301010803" pitchFamily="18" charset="0"/>
            </a:endParaRPr>
          </a:p>
          <a:p>
            <a:pPr marL="0" indent="0">
              <a:lnSpc>
                <a:spcPct val="110000"/>
              </a:lnSpc>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98" y="1332412"/>
            <a:ext cx="7249886" cy="3636131"/>
          </a:xfrm>
          <a:prstGeom prst="rect">
            <a:avLst/>
          </a:prstGeom>
        </p:spPr>
      </p:pic>
    </p:spTree>
    <p:extLst>
      <p:ext uri="{BB962C8B-B14F-4D97-AF65-F5344CB8AC3E}">
        <p14:creationId xmlns:p14="http://schemas.microsoft.com/office/powerpoint/2010/main" val="795646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7"/>
            <a:ext cx="10515600" cy="1031964"/>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Agglomerative Clustering</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838200" y="1408191"/>
            <a:ext cx="5181600" cy="3760334"/>
          </a:xfrm>
        </p:spPr>
        <p:txBody>
          <a:bodyPr>
            <a:normAutofit/>
          </a:bodyPr>
          <a:lstStyle/>
          <a:p>
            <a:pPr algn="just">
              <a:lnSpc>
                <a:spcPct val="100000"/>
              </a:lnSpc>
            </a:pPr>
            <a:r>
              <a:rPr lang="en-US" sz="2000" dirty="0">
                <a:latin typeface="Garamond" panose="02020404030301010803" pitchFamily="18" charset="0"/>
              </a:rPr>
              <a:t>Agglomerative Clustering is a method of clustering data points together based on their </a:t>
            </a:r>
            <a:r>
              <a:rPr lang="en-US" sz="2000" dirty="0" smtClean="0">
                <a:latin typeface="Garamond" panose="02020404030301010803" pitchFamily="18" charset="0"/>
              </a:rPr>
              <a:t>similarity.</a:t>
            </a:r>
          </a:p>
          <a:p>
            <a:pPr algn="just">
              <a:lnSpc>
                <a:spcPct val="100000"/>
              </a:lnSpc>
            </a:pPr>
            <a:r>
              <a:rPr lang="en-US" sz="2000" dirty="0">
                <a:latin typeface="Garamond" panose="02020404030301010803" pitchFamily="18" charset="0"/>
              </a:rPr>
              <a:t>The silhouette score measures how well each data point fits into its assigned cluster and ranges </a:t>
            </a:r>
          </a:p>
          <a:p>
            <a:pPr algn="just">
              <a:lnSpc>
                <a:spcPct val="100000"/>
              </a:lnSpc>
            </a:pPr>
            <a:r>
              <a:rPr lang="en-US" sz="2000" dirty="0">
                <a:latin typeface="Garamond" panose="02020404030301010803" pitchFamily="18" charset="0"/>
              </a:rPr>
              <a:t>The Agglomerative Silhouette Score </a:t>
            </a:r>
            <a:r>
              <a:rPr lang="en-US" sz="2000" dirty="0" smtClean="0">
                <a:latin typeface="Garamond" panose="02020404030301010803" pitchFamily="18" charset="0"/>
              </a:rPr>
              <a:t>is 0.308, </a:t>
            </a:r>
            <a:r>
              <a:rPr lang="en-US" sz="2000" dirty="0">
                <a:latin typeface="Garamond" panose="02020404030301010803" pitchFamily="18" charset="0"/>
              </a:rPr>
              <a:t>it indicates that the clustering algorithm has produced clusters with moderate cohesion and separation, suggesting a reasonable clustering solution.</a:t>
            </a:r>
            <a:endParaRPr lang="en-IN" sz="2000" dirty="0">
              <a:latin typeface="Garamond" panose="02020404030301010803" pitchFamily="18" charset="0"/>
            </a:endParaRPr>
          </a:p>
          <a:p>
            <a:pPr algn="just">
              <a:lnSpc>
                <a:spcPct val="100000"/>
              </a:lnSpc>
            </a:pPr>
            <a:endParaRPr lang="en-IN" sz="2000" dirty="0">
              <a:latin typeface="Garamond" panose="02020404030301010803"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1651" y="1408191"/>
            <a:ext cx="5181600" cy="365538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651" y="5397458"/>
            <a:ext cx="5181600" cy="521320"/>
          </a:xfrm>
          <a:prstGeom prst="rect">
            <a:avLst/>
          </a:prstGeom>
        </p:spPr>
      </p:pic>
      <p:sp>
        <p:nvSpPr>
          <p:cNvPr id="9" name="Rounded Rectangle 8"/>
          <p:cNvSpPr/>
          <p:nvPr/>
        </p:nvSpPr>
        <p:spPr>
          <a:xfrm>
            <a:off x="1839687" y="5332694"/>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1673</a:t>
            </a:r>
            <a:endParaRPr lang="en-IN" dirty="0"/>
          </a:p>
        </p:txBody>
      </p:sp>
      <p:sp>
        <p:nvSpPr>
          <p:cNvPr id="10" name="Rounded Rectangle 9"/>
          <p:cNvSpPr/>
          <p:nvPr/>
        </p:nvSpPr>
        <p:spPr>
          <a:xfrm>
            <a:off x="694510" y="5332694"/>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559</a:t>
            </a:r>
            <a:endParaRPr lang="en-IN" dirty="0"/>
          </a:p>
        </p:txBody>
      </p:sp>
      <p:sp>
        <p:nvSpPr>
          <p:cNvPr id="11" name="Rounded Rectangle 10"/>
          <p:cNvSpPr/>
          <p:nvPr/>
        </p:nvSpPr>
        <p:spPr>
          <a:xfrm>
            <a:off x="2984864" y="5312226"/>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
        <p:nvSpPr>
          <p:cNvPr id="12" name="Rounded Rectangle 11"/>
          <p:cNvSpPr/>
          <p:nvPr/>
        </p:nvSpPr>
        <p:spPr>
          <a:xfrm>
            <a:off x="4130041" y="5312226"/>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3" name="Rounded Rectangle 12"/>
          <p:cNvSpPr/>
          <p:nvPr/>
        </p:nvSpPr>
        <p:spPr>
          <a:xfrm>
            <a:off x="5275218" y="5302966"/>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
        <p:nvSpPr>
          <p:cNvPr id="14" name="TextBox 13"/>
          <p:cNvSpPr txBox="1"/>
          <p:nvPr/>
        </p:nvSpPr>
        <p:spPr>
          <a:xfrm>
            <a:off x="694509" y="6050411"/>
            <a:ext cx="992777" cy="369332"/>
          </a:xfrm>
          <a:prstGeom prst="rect">
            <a:avLst/>
          </a:prstGeom>
          <a:noFill/>
        </p:spPr>
        <p:txBody>
          <a:bodyPr wrap="square" rtlCol="0">
            <a:spAutoFit/>
          </a:bodyPr>
          <a:lstStyle/>
          <a:p>
            <a:r>
              <a:rPr lang="en-IN" dirty="0" smtClean="0">
                <a:latin typeface="Garamond" panose="02020404030301010803" pitchFamily="18" charset="0"/>
              </a:rPr>
              <a:t>Cluster 0</a:t>
            </a:r>
            <a:endParaRPr lang="en-IN" dirty="0">
              <a:latin typeface="Garamond" panose="02020404030301010803" pitchFamily="18" charset="0"/>
            </a:endParaRPr>
          </a:p>
        </p:txBody>
      </p:sp>
      <p:sp>
        <p:nvSpPr>
          <p:cNvPr id="15" name="TextBox 14"/>
          <p:cNvSpPr txBox="1"/>
          <p:nvPr/>
        </p:nvSpPr>
        <p:spPr>
          <a:xfrm>
            <a:off x="1839687" y="6050411"/>
            <a:ext cx="992777" cy="369332"/>
          </a:xfrm>
          <a:prstGeom prst="rect">
            <a:avLst/>
          </a:prstGeom>
          <a:noFill/>
        </p:spPr>
        <p:txBody>
          <a:bodyPr wrap="square" rtlCol="0">
            <a:spAutoFit/>
          </a:bodyPr>
          <a:lstStyle/>
          <a:p>
            <a:r>
              <a:rPr lang="en-IN" dirty="0" smtClean="0">
                <a:latin typeface="Garamond" panose="02020404030301010803" pitchFamily="18" charset="0"/>
              </a:rPr>
              <a:t>Cluster 1</a:t>
            </a:r>
            <a:endParaRPr lang="en-IN" dirty="0">
              <a:latin typeface="Garamond" panose="02020404030301010803" pitchFamily="18" charset="0"/>
            </a:endParaRPr>
          </a:p>
        </p:txBody>
      </p:sp>
      <p:sp>
        <p:nvSpPr>
          <p:cNvPr id="16" name="TextBox 15"/>
          <p:cNvSpPr txBox="1"/>
          <p:nvPr/>
        </p:nvSpPr>
        <p:spPr>
          <a:xfrm>
            <a:off x="2984864" y="6050411"/>
            <a:ext cx="992777" cy="369332"/>
          </a:xfrm>
          <a:prstGeom prst="rect">
            <a:avLst/>
          </a:prstGeom>
          <a:noFill/>
        </p:spPr>
        <p:txBody>
          <a:bodyPr wrap="square" rtlCol="0">
            <a:spAutoFit/>
          </a:bodyPr>
          <a:lstStyle/>
          <a:p>
            <a:r>
              <a:rPr lang="en-IN" dirty="0" smtClean="0">
                <a:latin typeface="Garamond" panose="02020404030301010803" pitchFamily="18" charset="0"/>
              </a:rPr>
              <a:t>Cluster 2</a:t>
            </a:r>
            <a:endParaRPr lang="en-IN" dirty="0">
              <a:latin typeface="Garamond" panose="02020404030301010803" pitchFamily="18" charset="0"/>
            </a:endParaRPr>
          </a:p>
        </p:txBody>
      </p:sp>
      <p:sp>
        <p:nvSpPr>
          <p:cNvPr id="17" name="TextBox 16"/>
          <p:cNvSpPr txBox="1"/>
          <p:nvPr/>
        </p:nvSpPr>
        <p:spPr>
          <a:xfrm>
            <a:off x="4130040" y="6050411"/>
            <a:ext cx="992777" cy="369332"/>
          </a:xfrm>
          <a:prstGeom prst="rect">
            <a:avLst/>
          </a:prstGeom>
          <a:noFill/>
        </p:spPr>
        <p:txBody>
          <a:bodyPr wrap="square" rtlCol="0">
            <a:spAutoFit/>
          </a:bodyPr>
          <a:lstStyle/>
          <a:p>
            <a:r>
              <a:rPr lang="en-IN" dirty="0" smtClean="0">
                <a:latin typeface="Garamond" panose="02020404030301010803" pitchFamily="18" charset="0"/>
              </a:rPr>
              <a:t>Cluster 3</a:t>
            </a:r>
            <a:endParaRPr lang="en-IN" dirty="0">
              <a:latin typeface="Garamond" panose="02020404030301010803" pitchFamily="18" charset="0"/>
            </a:endParaRPr>
          </a:p>
        </p:txBody>
      </p:sp>
      <p:sp>
        <p:nvSpPr>
          <p:cNvPr id="18" name="TextBox 17"/>
          <p:cNvSpPr txBox="1"/>
          <p:nvPr/>
        </p:nvSpPr>
        <p:spPr>
          <a:xfrm>
            <a:off x="5275216" y="6054507"/>
            <a:ext cx="992777" cy="369332"/>
          </a:xfrm>
          <a:prstGeom prst="rect">
            <a:avLst/>
          </a:prstGeom>
          <a:noFill/>
        </p:spPr>
        <p:txBody>
          <a:bodyPr wrap="square" rtlCol="0">
            <a:spAutoFit/>
          </a:bodyPr>
          <a:lstStyle/>
          <a:p>
            <a:r>
              <a:rPr lang="en-IN" dirty="0" smtClean="0">
                <a:latin typeface="Garamond" panose="02020404030301010803" pitchFamily="18" charset="0"/>
              </a:rPr>
              <a:t>Cluster 4</a:t>
            </a:r>
            <a:endParaRPr lang="en-IN" dirty="0">
              <a:latin typeface="Garamond" panose="02020404030301010803" pitchFamily="18" charset="0"/>
            </a:endParaRPr>
          </a:p>
        </p:txBody>
      </p:sp>
      <p:cxnSp>
        <p:nvCxnSpPr>
          <p:cNvPr id="20" name="Straight Arrow Connector 19"/>
          <p:cNvCxnSpPr>
            <a:stCxn id="14" idx="0"/>
            <a:endCxn id="10" idx="2"/>
          </p:cNvCxnSpPr>
          <p:nvPr/>
        </p:nvCxnSpPr>
        <p:spPr>
          <a:xfrm flipV="1">
            <a:off x="1190898" y="5729486"/>
            <a:ext cx="1"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0"/>
            <a:endCxn id="9" idx="2"/>
          </p:cNvCxnSpPr>
          <p:nvPr/>
        </p:nvCxnSpPr>
        <p:spPr>
          <a:xfrm flipV="1">
            <a:off x="2336076" y="5729486"/>
            <a:ext cx="0"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a:endCxn id="11" idx="2"/>
          </p:cNvCxnSpPr>
          <p:nvPr/>
        </p:nvCxnSpPr>
        <p:spPr>
          <a:xfrm flipV="1">
            <a:off x="3481253" y="5709018"/>
            <a:ext cx="0" cy="34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0"/>
            <a:endCxn id="12" idx="2"/>
          </p:cNvCxnSpPr>
          <p:nvPr/>
        </p:nvCxnSpPr>
        <p:spPr>
          <a:xfrm flipV="1">
            <a:off x="4626429" y="5709018"/>
            <a:ext cx="1" cy="34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0"/>
            <a:endCxn id="13" idx="2"/>
          </p:cNvCxnSpPr>
          <p:nvPr/>
        </p:nvCxnSpPr>
        <p:spPr>
          <a:xfrm flipV="1">
            <a:off x="5771605" y="5699758"/>
            <a:ext cx="2" cy="35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68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pPr marL="457200" indent="-457200">
              <a:buFont typeface="Wingdings" panose="05000000000000000000" pitchFamily="2" charset="2"/>
              <a:buChar char="§"/>
            </a:pPr>
            <a:r>
              <a:rPr lang="en-IN" sz="2800" b="1" dirty="0" err="1">
                <a:latin typeface="Garamond" panose="02020404030301010803" pitchFamily="18" charset="0"/>
              </a:rPr>
              <a:t>KMeans</a:t>
            </a:r>
            <a:r>
              <a:rPr lang="en-IN" sz="2800" b="1" dirty="0">
                <a:latin typeface="Garamond" panose="02020404030301010803" pitchFamily="18" charset="0"/>
              </a:rPr>
              <a:t> </a:t>
            </a:r>
            <a:r>
              <a:rPr lang="en-IN" sz="2800" b="1" dirty="0" smtClean="0">
                <a:latin typeface="Garamond" panose="02020404030301010803" pitchFamily="18" charset="0"/>
              </a:rPr>
              <a:t>Clustering</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851263" y="1428205"/>
            <a:ext cx="5181600" cy="3422469"/>
          </a:xfrm>
        </p:spPr>
        <p:txBody>
          <a:bodyPr>
            <a:normAutofit/>
          </a:bodyPr>
          <a:lstStyle/>
          <a:p>
            <a:pPr algn="just">
              <a:lnSpc>
                <a:spcPct val="100000"/>
              </a:lnSpc>
            </a:pPr>
            <a:r>
              <a:rPr lang="en-US" sz="2000" dirty="0">
                <a:latin typeface="Garamond" panose="02020404030301010803" pitchFamily="18" charset="0"/>
              </a:rPr>
              <a:t>The K Means Silhouette Score of </a:t>
            </a:r>
            <a:r>
              <a:rPr lang="en-US" sz="2000" dirty="0" smtClean="0">
                <a:latin typeface="Garamond" panose="02020404030301010803" pitchFamily="18" charset="0"/>
              </a:rPr>
              <a:t>0.416, </a:t>
            </a:r>
            <a:r>
              <a:rPr lang="en-US" sz="2000" dirty="0">
                <a:latin typeface="Garamond" panose="02020404030301010803" pitchFamily="18" charset="0"/>
              </a:rPr>
              <a:t>it indicates that the clustering algorithm has produced clusters with moderate cohesion and separation, suggesting a reasonable clustering solution.</a:t>
            </a:r>
            <a:endParaRPr lang="en-IN" sz="2000" dirty="0">
              <a:latin typeface="Garamond" panose="02020404030301010803" pitchFamily="18" charset="0"/>
            </a:endParaRPr>
          </a:p>
          <a:p>
            <a:pPr algn="just">
              <a:lnSpc>
                <a:spcPct val="100000"/>
              </a:lnSpc>
            </a:pPr>
            <a:r>
              <a:rPr lang="en-US" sz="2000" dirty="0">
                <a:latin typeface="Garamond" panose="02020404030301010803" pitchFamily="18" charset="0"/>
              </a:rPr>
              <a:t>The decreasing inertia values from 4428.40 to 399.26 indicate improved clustering as the number of clusters increases. This trend suggests that adding more clusters leads to better data </a:t>
            </a:r>
            <a:r>
              <a:rPr lang="en-US" sz="2000" dirty="0" smtClean="0">
                <a:latin typeface="Garamond" panose="02020404030301010803" pitchFamily="18" charset="0"/>
              </a:rPr>
              <a:t>separation</a:t>
            </a:r>
            <a:endParaRPr lang="en-IN" sz="2000" dirty="0">
              <a:latin typeface="Garamond" panose="02020404030301010803"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4224" y="1507206"/>
            <a:ext cx="5120650" cy="377647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224" y="5602171"/>
            <a:ext cx="5120650" cy="450351"/>
          </a:xfrm>
          <a:prstGeom prst="rect">
            <a:avLst/>
          </a:prstGeom>
        </p:spPr>
      </p:pic>
      <p:sp>
        <p:nvSpPr>
          <p:cNvPr id="8" name="Rounded Rectangle 7"/>
          <p:cNvSpPr/>
          <p:nvPr/>
        </p:nvSpPr>
        <p:spPr>
          <a:xfrm>
            <a:off x="1800498" y="5110628"/>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861</a:t>
            </a:r>
            <a:endParaRPr lang="en-IN" dirty="0"/>
          </a:p>
        </p:txBody>
      </p:sp>
      <p:sp>
        <p:nvSpPr>
          <p:cNvPr id="9" name="Rounded Rectangle 8"/>
          <p:cNvSpPr/>
          <p:nvPr/>
        </p:nvSpPr>
        <p:spPr>
          <a:xfrm>
            <a:off x="655321" y="5110628"/>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444</a:t>
            </a:r>
            <a:endParaRPr lang="en-IN" dirty="0"/>
          </a:p>
        </p:txBody>
      </p:sp>
      <p:sp>
        <p:nvSpPr>
          <p:cNvPr id="10" name="Rounded Rectangle 9"/>
          <p:cNvSpPr/>
          <p:nvPr/>
        </p:nvSpPr>
        <p:spPr>
          <a:xfrm>
            <a:off x="2945675" y="5090160"/>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460</a:t>
            </a:r>
            <a:endParaRPr lang="en-IN" dirty="0"/>
          </a:p>
        </p:txBody>
      </p:sp>
      <p:sp>
        <p:nvSpPr>
          <p:cNvPr id="11" name="Rounded Rectangle 10"/>
          <p:cNvSpPr/>
          <p:nvPr/>
        </p:nvSpPr>
        <p:spPr>
          <a:xfrm>
            <a:off x="4090852" y="5090160"/>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474</a:t>
            </a:r>
            <a:endParaRPr lang="en-IN" dirty="0"/>
          </a:p>
        </p:txBody>
      </p:sp>
      <p:sp>
        <p:nvSpPr>
          <p:cNvPr id="12" name="Rounded Rectangle 11"/>
          <p:cNvSpPr/>
          <p:nvPr/>
        </p:nvSpPr>
        <p:spPr>
          <a:xfrm>
            <a:off x="5236029" y="5080900"/>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3" name="TextBox 12"/>
          <p:cNvSpPr txBox="1"/>
          <p:nvPr/>
        </p:nvSpPr>
        <p:spPr>
          <a:xfrm>
            <a:off x="655320" y="5828345"/>
            <a:ext cx="992777" cy="369332"/>
          </a:xfrm>
          <a:prstGeom prst="rect">
            <a:avLst/>
          </a:prstGeom>
          <a:noFill/>
        </p:spPr>
        <p:txBody>
          <a:bodyPr wrap="square" rtlCol="0">
            <a:spAutoFit/>
          </a:bodyPr>
          <a:lstStyle/>
          <a:p>
            <a:r>
              <a:rPr lang="en-IN" dirty="0" smtClean="0">
                <a:latin typeface="Garamond" panose="02020404030301010803" pitchFamily="18" charset="0"/>
              </a:rPr>
              <a:t>Cluster 0</a:t>
            </a:r>
            <a:endParaRPr lang="en-IN" dirty="0">
              <a:latin typeface="Garamond" panose="02020404030301010803" pitchFamily="18" charset="0"/>
            </a:endParaRPr>
          </a:p>
        </p:txBody>
      </p:sp>
      <p:sp>
        <p:nvSpPr>
          <p:cNvPr id="14" name="TextBox 13"/>
          <p:cNvSpPr txBox="1"/>
          <p:nvPr/>
        </p:nvSpPr>
        <p:spPr>
          <a:xfrm>
            <a:off x="1800498" y="5828345"/>
            <a:ext cx="992777" cy="369332"/>
          </a:xfrm>
          <a:prstGeom prst="rect">
            <a:avLst/>
          </a:prstGeom>
          <a:noFill/>
        </p:spPr>
        <p:txBody>
          <a:bodyPr wrap="square" rtlCol="0">
            <a:spAutoFit/>
          </a:bodyPr>
          <a:lstStyle/>
          <a:p>
            <a:r>
              <a:rPr lang="en-IN" dirty="0" smtClean="0">
                <a:latin typeface="Garamond" panose="02020404030301010803" pitchFamily="18" charset="0"/>
              </a:rPr>
              <a:t>Cluster 1</a:t>
            </a:r>
            <a:endParaRPr lang="en-IN" dirty="0">
              <a:latin typeface="Garamond" panose="02020404030301010803" pitchFamily="18" charset="0"/>
            </a:endParaRPr>
          </a:p>
        </p:txBody>
      </p:sp>
      <p:sp>
        <p:nvSpPr>
          <p:cNvPr id="15" name="TextBox 14"/>
          <p:cNvSpPr txBox="1"/>
          <p:nvPr/>
        </p:nvSpPr>
        <p:spPr>
          <a:xfrm>
            <a:off x="2945675" y="5828345"/>
            <a:ext cx="992777" cy="369332"/>
          </a:xfrm>
          <a:prstGeom prst="rect">
            <a:avLst/>
          </a:prstGeom>
          <a:noFill/>
        </p:spPr>
        <p:txBody>
          <a:bodyPr wrap="square" rtlCol="0">
            <a:spAutoFit/>
          </a:bodyPr>
          <a:lstStyle/>
          <a:p>
            <a:r>
              <a:rPr lang="en-IN" dirty="0" smtClean="0">
                <a:latin typeface="Garamond" panose="02020404030301010803" pitchFamily="18" charset="0"/>
              </a:rPr>
              <a:t>Cluster 2</a:t>
            </a:r>
            <a:endParaRPr lang="en-IN" dirty="0">
              <a:latin typeface="Garamond" panose="02020404030301010803" pitchFamily="18" charset="0"/>
            </a:endParaRPr>
          </a:p>
        </p:txBody>
      </p:sp>
      <p:sp>
        <p:nvSpPr>
          <p:cNvPr id="16" name="TextBox 15"/>
          <p:cNvSpPr txBox="1"/>
          <p:nvPr/>
        </p:nvSpPr>
        <p:spPr>
          <a:xfrm>
            <a:off x="4090851" y="5828345"/>
            <a:ext cx="992777" cy="369332"/>
          </a:xfrm>
          <a:prstGeom prst="rect">
            <a:avLst/>
          </a:prstGeom>
          <a:noFill/>
        </p:spPr>
        <p:txBody>
          <a:bodyPr wrap="square" rtlCol="0">
            <a:spAutoFit/>
          </a:bodyPr>
          <a:lstStyle/>
          <a:p>
            <a:r>
              <a:rPr lang="en-IN" dirty="0" smtClean="0">
                <a:latin typeface="Garamond" panose="02020404030301010803" pitchFamily="18" charset="0"/>
              </a:rPr>
              <a:t>Cluster 3</a:t>
            </a:r>
            <a:endParaRPr lang="en-IN" dirty="0">
              <a:latin typeface="Garamond" panose="02020404030301010803" pitchFamily="18" charset="0"/>
            </a:endParaRPr>
          </a:p>
        </p:txBody>
      </p:sp>
      <p:sp>
        <p:nvSpPr>
          <p:cNvPr id="17" name="TextBox 16"/>
          <p:cNvSpPr txBox="1"/>
          <p:nvPr/>
        </p:nvSpPr>
        <p:spPr>
          <a:xfrm>
            <a:off x="5236027" y="5832441"/>
            <a:ext cx="992777" cy="369332"/>
          </a:xfrm>
          <a:prstGeom prst="rect">
            <a:avLst/>
          </a:prstGeom>
          <a:noFill/>
        </p:spPr>
        <p:txBody>
          <a:bodyPr wrap="square" rtlCol="0">
            <a:spAutoFit/>
          </a:bodyPr>
          <a:lstStyle/>
          <a:p>
            <a:r>
              <a:rPr lang="en-IN" dirty="0" smtClean="0">
                <a:latin typeface="Garamond" panose="02020404030301010803" pitchFamily="18" charset="0"/>
              </a:rPr>
              <a:t>Cluster 4</a:t>
            </a:r>
            <a:endParaRPr lang="en-IN" dirty="0">
              <a:latin typeface="Garamond" panose="02020404030301010803" pitchFamily="18" charset="0"/>
            </a:endParaRPr>
          </a:p>
        </p:txBody>
      </p:sp>
      <p:cxnSp>
        <p:nvCxnSpPr>
          <p:cNvPr id="18" name="Straight Arrow Connector 17"/>
          <p:cNvCxnSpPr>
            <a:stCxn id="13" idx="0"/>
            <a:endCxn id="9" idx="2"/>
          </p:cNvCxnSpPr>
          <p:nvPr/>
        </p:nvCxnSpPr>
        <p:spPr>
          <a:xfrm flipV="1">
            <a:off x="1151709" y="5507420"/>
            <a:ext cx="1"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a:endCxn id="8" idx="2"/>
          </p:cNvCxnSpPr>
          <p:nvPr/>
        </p:nvCxnSpPr>
        <p:spPr>
          <a:xfrm flipV="1">
            <a:off x="2296887" y="5507420"/>
            <a:ext cx="0"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0"/>
            <a:endCxn id="10" idx="2"/>
          </p:cNvCxnSpPr>
          <p:nvPr/>
        </p:nvCxnSpPr>
        <p:spPr>
          <a:xfrm flipV="1">
            <a:off x="3442064" y="5486952"/>
            <a:ext cx="0" cy="34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0"/>
            <a:endCxn id="11" idx="2"/>
          </p:cNvCxnSpPr>
          <p:nvPr/>
        </p:nvCxnSpPr>
        <p:spPr>
          <a:xfrm flipV="1">
            <a:off x="4587240" y="5486952"/>
            <a:ext cx="1" cy="34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0"/>
            <a:endCxn id="12" idx="2"/>
          </p:cNvCxnSpPr>
          <p:nvPr/>
        </p:nvCxnSpPr>
        <p:spPr>
          <a:xfrm flipV="1">
            <a:off x="5732416" y="5477692"/>
            <a:ext cx="2" cy="35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660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DBSCAN</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877390" y="1974016"/>
            <a:ext cx="5181600" cy="2076993"/>
          </a:xfrm>
        </p:spPr>
        <p:txBody>
          <a:bodyPr>
            <a:normAutofit/>
          </a:bodyPr>
          <a:lstStyle/>
          <a:p>
            <a:pPr algn="just">
              <a:lnSpc>
                <a:spcPct val="150000"/>
              </a:lnSpc>
            </a:pPr>
            <a:r>
              <a:rPr lang="en-US" sz="2000" dirty="0">
                <a:latin typeface="Garamond" panose="02020404030301010803" pitchFamily="18" charset="0"/>
              </a:rPr>
              <a:t>DBSCAN clustered the data into two main groups, with </a:t>
            </a:r>
            <a:r>
              <a:rPr lang="en-US" sz="2000" dirty="0" smtClean="0">
                <a:latin typeface="Garamond" panose="02020404030301010803" pitchFamily="18" charset="0"/>
              </a:rPr>
              <a:t>2229 </a:t>
            </a:r>
            <a:r>
              <a:rPr lang="en-US" sz="2000" dirty="0">
                <a:latin typeface="Garamond" panose="02020404030301010803" pitchFamily="18" charset="0"/>
              </a:rPr>
              <a:t>data points in Cluster 0 and 4 points in Cluster 1. Additionally, </a:t>
            </a:r>
            <a:r>
              <a:rPr lang="en-US" sz="2000" dirty="0" smtClean="0">
                <a:latin typeface="Garamond" panose="02020404030301010803" pitchFamily="18" charset="0"/>
              </a:rPr>
              <a:t>7 </a:t>
            </a:r>
            <a:r>
              <a:rPr lang="en-US" sz="2000" dirty="0">
                <a:latin typeface="Garamond" panose="02020404030301010803" pitchFamily="18" charset="0"/>
              </a:rPr>
              <a:t>points were identified as outliers or </a:t>
            </a:r>
            <a:r>
              <a:rPr lang="en-US" sz="2000" dirty="0" smtClean="0">
                <a:latin typeface="Garamond" panose="02020404030301010803" pitchFamily="18" charset="0"/>
              </a:rPr>
              <a:t>noise clusters.</a:t>
            </a:r>
            <a:endParaRPr lang="en-IN"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0238" y="1461056"/>
            <a:ext cx="1856514" cy="431514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190" y="5996282"/>
            <a:ext cx="4090610" cy="361361"/>
          </a:xfrm>
          <a:prstGeom prst="rect">
            <a:avLst/>
          </a:prstGeom>
        </p:spPr>
      </p:pic>
      <p:sp>
        <p:nvSpPr>
          <p:cNvPr id="8" name="Rounded Rectangle 7"/>
          <p:cNvSpPr/>
          <p:nvPr/>
        </p:nvSpPr>
        <p:spPr>
          <a:xfrm>
            <a:off x="2780210" y="4689149"/>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Rounded Rectangle 8"/>
          <p:cNvSpPr/>
          <p:nvPr/>
        </p:nvSpPr>
        <p:spPr>
          <a:xfrm>
            <a:off x="1287572" y="4689149"/>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2229</a:t>
            </a:r>
            <a:endParaRPr lang="en-IN" dirty="0"/>
          </a:p>
        </p:txBody>
      </p:sp>
      <p:sp>
        <p:nvSpPr>
          <p:cNvPr id="10" name="Rounded Rectangle 9"/>
          <p:cNvSpPr/>
          <p:nvPr/>
        </p:nvSpPr>
        <p:spPr>
          <a:xfrm>
            <a:off x="4225835" y="4689149"/>
            <a:ext cx="992777" cy="39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1" name="TextBox 10"/>
          <p:cNvSpPr txBox="1"/>
          <p:nvPr/>
        </p:nvSpPr>
        <p:spPr>
          <a:xfrm>
            <a:off x="1287571" y="5406866"/>
            <a:ext cx="992777" cy="369332"/>
          </a:xfrm>
          <a:prstGeom prst="rect">
            <a:avLst/>
          </a:prstGeom>
          <a:noFill/>
        </p:spPr>
        <p:txBody>
          <a:bodyPr wrap="square" rtlCol="0">
            <a:spAutoFit/>
          </a:bodyPr>
          <a:lstStyle/>
          <a:p>
            <a:r>
              <a:rPr lang="en-IN" dirty="0" smtClean="0">
                <a:latin typeface="Garamond" panose="02020404030301010803" pitchFamily="18" charset="0"/>
              </a:rPr>
              <a:t>Cluster 0</a:t>
            </a:r>
            <a:endParaRPr lang="en-IN" dirty="0">
              <a:latin typeface="Garamond" panose="02020404030301010803" pitchFamily="18" charset="0"/>
            </a:endParaRPr>
          </a:p>
        </p:txBody>
      </p:sp>
      <p:sp>
        <p:nvSpPr>
          <p:cNvPr id="12" name="TextBox 11"/>
          <p:cNvSpPr txBox="1"/>
          <p:nvPr/>
        </p:nvSpPr>
        <p:spPr>
          <a:xfrm>
            <a:off x="2780210" y="5406866"/>
            <a:ext cx="992777" cy="369332"/>
          </a:xfrm>
          <a:prstGeom prst="rect">
            <a:avLst/>
          </a:prstGeom>
          <a:noFill/>
        </p:spPr>
        <p:txBody>
          <a:bodyPr wrap="square" rtlCol="0">
            <a:spAutoFit/>
          </a:bodyPr>
          <a:lstStyle/>
          <a:p>
            <a:r>
              <a:rPr lang="en-IN" dirty="0" smtClean="0">
                <a:latin typeface="Garamond" panose="02020404030301010803" pitchFamily="18" charset="0"/>
              </a:rPr>
              <a:t>Cluster 1</a:t>
            </a:r>
            <a:endParaRPr lang="en-IN" dirty="0">
              <a:latin typeface="Garamond" panose="02020404030301010803" pitchFamily="18" charset="0"/>
            </a:endParaRPr>
          </a:p>
        </p:txBody>
      </p:sp>
      <p:sp>
        <p:nvSpPr>
          <p:cNvPr id="13" name="TextBox 12"/>
          <p:cNvSpPr txBox="1"/>
          <p:nvPr/>
        </p:nvSpPr>
        <p:spPr>
          <a:xfrm>
            <a:off x="3944984" y="5406866"/>
            <a:ext cx="1554480" cy="369332"/>
          </a:xfrm>
          <a:prstGeom prst="rect">
            <a:avLst/>
          </a:prstGeom>
          <a:noFill/>
        </p:spPr>
        <p:txBody>
          <a:bodyPr wrap="square" rtlCol="0">
            <a:spAutoFit/>
          </a:bodyPr>
          <a:lstStyle/>
          <a:p>
            <a:r>
              <a:rPr lang="en-IN" dirty="0" smtClean="0">
                <a:latin typeface="Garamond" panose="02020404030301010803" pitchFamily="18" charset="0"/>
              </a:rPr>
              <a:t>Noise Clusters</a:t>
            </a:r>
            <a:endParaRPr lang="en-IN" dirty="0">
              <a:latin typeface="Garamond" panose="02020404030301010803" pitchFamily="18" charset="0"/>
            </a:endParaRPr>
          </a:p>
        </p:txBody>
      </p:sp>
      <p:cxnSp>
        <p:nvCxnSpPr>
          <p:cNvPr id="14" name="Straight Arrow Connector 13"/>
          <p:cNvCxnSpPr>
            <a:stCxn id="11" idx="0"/>
            <a:endCxn id="9" idx="2"/>
          </p:cNvCxnSpPr>
          <p:nvPr/>
        </p:nvCxnSpPr>
        <p:spPr>
          <a:xfrm flipV="1">
            <a:off x="1783960" y="5085941"/>
            <a:ext cx="1"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0"/>
            <a:endCxn id="8" idx="2"/>
          </p:cNvCxnSpPr>
          <p:nvPr/>
        </p:nvCxnSpPr>
        <p:spPr>
          <a:xfrm flipV="1">
            <a:off x="3276599" y="5085941"/>
            <a:ext cx="0"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2"/>
          </p:cNvCxnSpPr>
          <p:nvPr/>
        </p:nvCxnSpPr>
        <p:spPr>
          <a:xfrm flipV="1">
            <a:off x="4722224" y="5085941"/>
            <a:ext cx="0"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65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766"/>
            <a:ext cx="10515600" cy="953588"/>
          </a:xfrm>
        </p:spPr>
        <p:txBody>
          <a:bodyPr>
            <a:normAutofit/>
          </a:bodyPr>
          <a:lstStyle/>
          <a:p>
            <a:pPr marL="571500" indent="-571500">
              <a:buFont typeface="Wingdings" panose="05000000000000000000" pitchFamily="2" charset="2"/>
              <a:buChar char="ü"/>
            </a:pPr>
            <a:r>
              <a:rPr lang="en-IN" sz="2800" b="1" dirty="0">
                <a:latin typeface="Garamond" panose="02020404030301010803" pitchFamily="18" charset="0"/>
              </a:rPr>
              <a:t>Silhouette </a:t>
            </a:r>
            <a:r>
              <a:rPr lang="en-IN" sz="2800" b="1" dirty="0" smtClean="0">
                <a:latin typeface="Garamond" panose="02020404030301010803" pitchFamily="18" charset="0"/>
              </a:rPr>
              <a:t>score of all models</a:t>
            </a:r>
            <a:endParaRPr lang="en-IN" sz="2800" b="1" dirty="0">
              <a:latin typeface="Garamond" panose="02020404030301010803" pitchFamily="18"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37534523"/>
              </p:ext>
            </p:extLst>
          </p:nvPr>
        </p:nvGraphicFramePr>
        <p:xfrm>
          <a:off x="1724296" y="2322013"/>
          <a:ext cx="8007080" cy="2001791"/>
        </p:xfrm>
        <a:graphic>
          <a:graphicData uri="http://schemas.openxmlformats.org/drawingml/2006/table">
            <a:tbl>
              <a:tblPr firstRow="1" bandRow="1">
                <a:tableStyleId>{3B4B98B0-60AC-42C2-AFA5-B58CD77FA1E5}</a:tableStyleId>
              </a:tblPr>
              <a:tblGrid>
                <a:gridCol w="4003540">
                  <a:extLst>
                    <a:ext uri="{9D8B030D-6E8A-4147-A177-3AD203B41FA5}">
                      <a16:colId xmlns:a16="http://schemas.microsoft.com/office/drawing/2014/main" val="1684743759"/>
                    </a:ext>
                  </a:extLst>
                </a:gridCol>
                <a:gridCol w="4003540">
                  <a:extLst>
                    <a:ext uri="{9D8B030D-6E8A-4147-A177-3AD203B41FA5}">
                      <a16:colId xmlns:a16="http://schemas.microsoft.com/office/drawing/2014/main" val="4157635207"/>
                    </a:ext>
                  </a:extLst>
                </a:gridCol>
              </a:tblGrid>
              <a:tr h="583046">
                <a:tc>
                  <a:txBody>
                    <a:bodyPr/>
                    <a:lstStyle/>
                    <a:p>
                      <a:pPr algn="ctr"/>
                      <a:r>
                        <a:rPr lang="en-IN" sz="2400" dirty="0" smtClean="0">
                          <a:latin typeface="Garamond" panose="02020404030301010803" pitchFamily="18" charset="0"/>
                        </a:rPr>
                        <a:t>Model </a:t>
                      </a:r>
                      <a:endParaRPr lang="en-IN" sz="2400" dirty="0">
                        <a:latin typeface="Garamond" panose="02020404030301010803" pitchFamily="18" charset="0"/>
                      </a:endParaRPr>
                    </a:p>
                  </a:txBody>
                  <a:tcPr/>
                </a:tc>
                <a:tc>
                  <a:txBody>
                    <a:bodyPr/>
                    <a:lstStyle/>
                    <a:p>
                      <a:pPr algn="ctr"/>
                      <a:r>
                        <a:rPr lang="en-IN" sz="2400" dirty="0" smtClean="0">
                          <a:latin typeface="Garamond" panose="02020404030301010803" pitchFamily="18" charset="0"/>
                        </a:rPr>
                        <a:t>Silhouette Score</a:t>
                      </a:r>
                      <a:endParaRPr lang="en-IN" sz="2400" dirty="0">
                        <a:latin typeface="Garamond" panose="02020404030301010803" pitchFamily="18" charset="0"/>
                      </a:endParaRPr>
                    </a:p>
                  </a:txBody>
                  <a:tcPr/>
                </a:tc>
                <a:extLst>
                  <a:ext uri="{0D108BD9-81ED-4DB2-BD59-A6C34878D82A}">
                    <a16:rowId xmlns:a16="http://schemas.microsoft.com/office/drawing/2014/main" val="3927424700"/>
                  </a:ext>
                </a:extLst>
              </a:tr>
              <a:tr h="472915">
                <a:tc>
                  <a:txBody>
                    <a:bodyPr/>
                    <a:lstStyle/>
                    <a:p>
                      <a:pPr algn="ctr"/>
                      <a:r>
                        <a:rPr lang="en-IN" dirty="0" smtClean="0">
                          <a:latin typeface="Garamond" panose="02020404030301010803" pitchFamily="18" charset="0"/>
                        </a:rPr>
                        <a:t>Agglomerative</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0.308382</a:t>
                      </a:r>
                      <a:endParaRPr lang="en-IN" dirty="0">
                        <a:latin typeface="+mn-lt"/>
                      </a:endParaRPr>
                    </a:p>
                  </a:txBody>
                  <a:tcPr/>
                </a:tc>
                <a:extLst>
                  <a:ext uri="{0D108BD9-81ED-4DB2-BD59-A6C34878D82A}">
                    <a16:rowId xmlns:a16="http://schemas.microsoft.com/office/drawing/2014/main" val="2202943028"/>
                  </a:ext>
                </a:extLst>
              </a:tr>
              <a:tr h="472915">
                <a:tc>
                  <a:txBody>
                    <a:bodyPr/>
                    <a:lstStyle/>
                    <a:p>
                      <a:pPr algn="ctr"/>
                      <a:r>
                        <a:rPr lang="en-IN" dirty="0" smtClean="0">
                          <a:latin typeface="Garamond" panose="02020404030301010803" pitchFamily="18" charset="0"/>
                        </a:rPr>
                        <a:t>K-Means</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0.416201</a:t>
                      </a:r>
                      <a:endParaRPr lang="en-IN" dirty="0">
                        <a:latin typeface="+mn-lt"/>
                      </a:endParaRPr>
                    </a:p>
                  </a:txBody>
                  <a:tcPr/>
                </a:tc>
                <a:extLst>
                  <a:ext uri="{0D108BD9-81ED-4DB2-BD59-A6C34878D82A}">
                    <a16:rowId xmlns:a16="http://schemas.microsoft.com/office/drawing/2014/main" val="3250874887"/>
                  </a:ext>
                </a:extLst>
              </a:tr>
              <a:tr h="472915">
                <a:tc>
                  <a:txBody>
                    <a:bodyPr/>
                    <a:lstStyle/>
                    <a:p>
                      <a:pPr algn="ctr"/>
                      <a:r>
                        <a:rPr lang="en-IN" dirty="0" smtClean="0">
                          <a:latin typeface="Garamond" panose="02020404030301010803" pitchFamily="18" charset="0"/>
                        </a:rPr>
                        <a:t>DBSCAN</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0.663214</a:t>
                      </a:r>
                      <a:endParaRPr lang="en-IN" dirty="0">
                        <a:latin typeface="+mn-lt"/>
                      </a:endParaRPr>
                    </a:p>
                  </a:txBody>
                  <a:tcPr/>
                </a:tc>
                <a:extLst>
                  <a:ext uri="{0D108BD9-81ED-4DB2-BD59-A6C34878D82A}">
                    <a16:rowId xmlns:a16="http://schemas.microsoft.com/office/drawing/2014/main" val="1035314546"/>
                  </a:ext>
                </a:extLst>
              </a:tr>
            </a:tbl>
          </a:graphicData>
        </a:graphic>
      </p:graphicFrame>
    </p:spTree>
    <p:extLst>
      <p:ext uri="{BB962C8B-B14F-4D97-AF65-F5344CB8AC3E}">
        <p14:creationId xmlns:p14="http://schemas.microsoft.com/office/powerpoint/2010/main" val="236056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a:bodyPr>
          <a:lstStyle/>
          <a:p>
            <a:r>
              <a:rPr lang="en-IN" sz="3600" b="1" dirty="0" smtClean="0">
                <a:latin typeface="Garamond" panose="02020404030301010803" pitchFamily="18" charset="0"/>
              </a:rPr>
              <a:t>Classification</a:t>
            </a:r>
            <a:endParaRPr lang="en-IN" sz="36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8285" y="1685675"/>
            <a:ext cx="8935427" cy="3068638"/>
          </a:xfrm>
        </p:spPr>
      </p:pic>
      <p:sp>
        <p:nvSpPr>
          <p:cNvPr id="4" name="Content Placeholder 3"/>
          <p:cNvSpPr>
            <a:spLocks noGrp="1"/>
          </p:cNvSpPr>
          <p:nvPr>
            <p:ph sz="half" idx="2"/>
          </p:nvPr>
        </p:nvSpPr>
        <p:spPr>
          <a:xfrm>
            <a:off x="1771710" y="5133702"/>
            <a:ext cx="8648575" cy="1358538"/>
          </a:xfrm>
        </p:spPr>
        <p:txBody>
          <a:bodyPr>
            <a:normAutofit/>
          </a:bodyPr>
          <a:lstStyle/>
          <a:p>
            <a:pPr algn="just"/>
            <a:r>
              <a:rPr lang="en-IN" sz="2000" dirty="0" smtClean="0">
                <a:latin typeface="Garamond" panose="02020404030301010803" pitchFamily="18" charset="0"/>
              </a:rPr>
              <a:t>We are going to create the classification models on the above dataframe.</a:t>
            </a:r>
          </a:p>
          <a:p>
            <a:pPr algn="just"/>
            <a:r>
              <a:rPr lang="en-IN" sz="2000" dirty="0" smtClean="0">
                <a:latin typeface="Garamond" panose="02020404030301010803" pitchFamily="18" charset="0"/>
              </a:rPr>
              <a:t>The data frame contains the “KMeansClustering” column that shows which data is belongs to which cluster. </a:t>
            </a:r>
          </a:p>
          <a:p>
            <a:endParaRPr lang="en-IN" sz="2000" dirty="0">
              <a:latin typeface="Garamond" panose="02020404030301010803" pitchFamily="18" charset="0"/>
            </a:endParaRPr>
          </a:p>
        </p:txBody>
      </p:sp>
    </p:spTree>
    <p:extLst>
      <p:ext uri="{BB962C8B-B14F-4D97-AF65-F5344CB8AC3E}">
        <p14:creationId xmlns:p14="http://schemas.microsoft.com/office/powerpoint/2010/main" val="2779210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017"/>
            <a:ext cx="10515600" cy="979713"/>
          </a:xfrm>
        </p:spPr>
        <p:txBody>
          <a:bodyPr>
            <a:normAutofit/>
          </a:bodyPr>
          <a:lstStyle/>
          <a:p>
            <a:pPr marL="457200" indent="-457200">
              <a:buFont typeface="Wingdings" panose="05000000000000000000" pitchFamily="2" charset="2"/>
              <a:buChar char="§"/>
            </a:pPr>
            <a:r>
              <a:rPr lang="en-IN" sz="2800" dirty="0" smtClean="0">
                <a:latin typeface="Garamond" panose="02020404030301010803" pitchFamily="18" charset="0"/>
              </a:rPr>
              <a:t>Classification Models with the Accuracy</a:t>
            </a:r>
            <a:endParaRPr lang="en-IN" sz="2800" dirty="0">
              <a:latin typeface="Garamond" panose="02020404030301010803" pitchFamily="18" charset="0"/>
            </a:endParaRP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864169756"/>
              </p:ext>
            </p:extLst>
          </p:nvPr>
        </p:nvGraphicFramePr>
        <p:xfrm>
          <a:off x="2510243" y="2126071"/>
          <a:ext cx="6163494" cy="3164384"/>
        </p:xfrm>
        <a:graphic>
          <a:graphicData uri="http://schemas.openxmlformats.org/drawingml/2006/table">
            <a:tbl>
              <a:tblPr firstRow="1" bandRow="1">
                <a:tableStyleId>{0E3FDE45-AF77-4B5C-9715-49D594BDF05E}</a:tableStyleId>
              </a:tblPr>
              <a:tblGrid>
                <a:gridCol w="3081747">
                  <a:extLst>
                    <a:ext uri="{9D8B030D-6E8A-4147-A177-3AD203B41FA5}">
                      <a16:colId xmlns:a16="http://schemas.microsoft.com/office/drawing/2014/main" val="1149894484"/>
                    </a:ext>
                  </a:extLst>
                </a:gridCol>
                <a:gridCol w="3081747">
                  <a:extLst>
                    <a:ext uri="{9D8B030D-6E8A-4147-A177-3AD203B41FA5}">
                      <a16:colId xmlns:a16="http://schemas.microsoft.com/office/drawing/2014/main" val="1193626724"/>
                    </a:ext>
                  </a:extLst>
                </a:gridCol>
              </a:tblGrid>
              <a:tr h="539384">
                <a:tc>
                  <a:txBody>
                    <a:bodyPr/>
                    <a:lstStyle/>
                    <a:p>
                      <a:pPr algn="ctr"/>
                      <a:r>
                        <a:rPr lang="en-IN" sz="2400" dirty="0" smtClean="0">
                          <a:latin typeface="Garamond" panose="02020404030301010803" pitchFamily="18" charset="0"/>
                        </a:rPr>
                        <a:t>Model</a:t>
                      </a:r>
                      <a:r>
                        <a:rPr lang="en-IN" sz="2400" baseline="0" dirty="0" smtClean="0">
                          <a:latin typeface="Garamond" panose="02020404030301010803" pitchFamily="18" charset="0"/>
                        </a:rPr>
                        <a:t> </a:t>
                      </a:r>
                      <a:endParaRPr lang="en-IN" sz="2400" dirty="0">
                        <a:latin typeface="Garamond" panose="02020404030301010803" pitchFamily="18" charset="0"/>
                      </a:endParaRPr>
                    </a:p>
                  </a:txBody>
                  <a:tcPr/>
                </a:tc>
                <a:tc>
                  <a:txBody>
                    <a:bodyPr/>
                    <a:lstStyle/>
                    <a:p>
                      <a:pPr algn="ctr"/>
                      <a:r>
                        <a:rPr lang="en-IN" sz="2400" dirty="0" smtClean="0">
                          <a:latin typeface="Garamond" panose="02020404030301010803" pitchFamily="18" charset="0"/>
                        </a:rPr>
                        <a:t>Accuracy</a:t>
                      </a:r>
                      <a:endParaRPr lang="en-IN" sz="2400" dirty="0">
                        <a:latin typeface="Garamond" panose="02020404030301010803" pitchFamily="18" charset="0"/>
                      </a:endParaRPr>
                    </a:p>
                  </a:txBody>
                  <a:tcPr/>
                </a:tc>
                <a:extLst>
                  <a:ext uri="{0D108BD9-81ED-4DB2-BD59-A6C34878D82A}">
                    <a16:rowId xmlns:a16="http://schemas.microsoft.com/office/drawing/2014/main" val="4269529575"/>
                  </a:ext>
                </a:extLst>
              </a:tr>
              <a:tr h="43750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1773032"/>
                  </a:ext>
                </a:extLst>
              </a:tr>
              <a:tr h="437500">
                <a:tc>
                  <a:txBody>
                    <a:bodyPr/>
                    <a:lstStyle/>
                    <a:p>
                      <a:pPr algn="ctr"/>
                      <a:r>
                        <a:rPr lang="en-IN" dirty="0" smtClean="0">
                          <a:latin typeface="Garamond" panose="02020404030301010803" pitchFamily="18" charset="0"/>
                        </a:rPr>
                        <a:t>Logistic Regression</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0.479911</a:t>
                      </a:r>
                      <a:endParaRPr lang="en-IN" b="1" dirty="0">
                        <a:solidFill>
                          <a:schemeClr val="tx1"/>
                        </a:solidFill>
                      </a:endParaRPr>
                    </a:p>
                  </a:txBody>
                  <a:tcPr/>
                </a:tc>
                <a:extLst>
                  <a:ext uri="{0D108BD9-81ED-4DB2-BD59-A6C34878D82A}">
                    <a16:rowId xmlns:a16="http://schemas.microsoft.com/office/drawing/2014/main" val="3663708999"/>
                  </a:ext>
                </a:extLst>
              </a:tr>
              <a:tr h="437500">
                <a:tc>
                  <a:txBody>
                    <a:bodyPr/>
                    <a:lstStyle/>
                    <a:p>
                      <a:pPr algn="ctr"/>
                      <a:r>
                        <a:rPr lang="en-IN" dirty="0" smtClean="0">
                          <a:latin typeface="Garamond" panose="02020404030301010803" pitchFamily="18" charset="0"/>
                        </a:rPr>
                        <a:t>KNN</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0.708929</a:t>
                      </a:r>
                      <a:endParaRPr lang="en-IN" dirty="0">
                        <a:solidFill>
                          <a:schemeClr val="tx1"/>
                        </a:solidFill>
                      </a:endParaRPr>
                    </a:p>
                  </a:txBody>
                  <a:tcPr/>
                </a:tc>
                <a:extLst>
                  <a:ext uri="{0D108BD9-81ED-4DB2-BD59-A6C34878D82A}">
                    <a16:rowId xmlns:a16="http://schemas.microsoft.com/office/drawing/2014/main" val="1673336568"/>
                  </a:ext>
                </a:extLst>
              </a:tr>
              <a:tr h="437500">
                <a:tc>
                  <a:txBody>
                    <a:bodyPr/>
                    <a:lstStyle/>
                    <a:p>
                      <a:pPr algn="ctr"/>
                      <a:r>
                        <a:rPr lang="en-IN" dirty="0" smtClean="0">
                          <a:latin typeface="Garamond" panose="02020404030301010803" pitchFamily="18" charset="0"/>
                        </a:rPr>
                        <a:t>Naïve Bayes</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0.883929</a:t>
                      </a:r>
                      <a:endParaRPr lang="en-IN" dirty="0">
                        <a:solidFill>
                          <a:schemeClr val="tx1"/>
                        </a:solidFill>
                      </a:endParaRPr>
                    </a:p>
                  </a:txBody>
                  <a:tcPr/>
                </a:tc>
                <a:extLst>
                  <a:ext uri="{0D108BD9-81ED-4DB2-BD59-A6C34878D82A}">
                    <a16:rowId xmlns:a16="http://schemas.microsoft.com/office/drawing/2014/main" val="2057844799"/>
                  </a:ext>
                </a:extLst>
              </a:tr>
              <a:tr h="437500">
                <a:tc>
                  <a:txBody>
                    <a:bodyPr/>
                    <a:lstStyle/>
                    <a:p>
                      <a:pPr algn="ctr"/>
                      <a:r>
                        <a:rPr lang="en-IN" dirty="0" smtClean="0">
                          <a:latin typeface="Garamond" panose="02020404030301010803" pitchFamily="18" charset="0"/>
                        </a:rPr>
                        <a:t>Linear</a:t>
                      </a:r>
                      <a:r>
                        <a:rPr lang="en-IN" baseline="0" dirty="0" smtClean="0">
                          <a:latin typeface="Garamond" panose="02020404030301010803" pitchFamily="18" charset="0"/>
                        </a:rPr>
                        <a:t>_</a:t>
                      </a:r>
                      <a:r>
                        <a:rPr lang="en-IN" dirty="0" smtClean="0">
                          <a:latin typeface="Garamond" panose="02020404030301010803" pitchFamily="18" charset="0"/>
                        </a:rPr>
                        <a:t>SVM</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0.944643</a:t>
                      </a:r>
                      <a:endParaRPr lang="en-IN" dirty="0">
                        <a:solidFill>
                          <a:schemeClr val="tx1"/>
                        </a:solidFill>
                      </a:endParaRPr>
                    </a:p>
                  </a:txBody>
                  <a:tcPr/>
                </a:tc>
                <a:extLst>
                  <a:ext uri="{0D108BD9-81ED-4DB2-BD59-A6C34878D82A}">
                    <a16:rowId xmlns:a16="http://schemas.microsoft.com/office/drawing/2014/main" val="1173773238"/>
                  </a:ext>
                </a:extLst>
              </a:tr>
              <a:tr h="437500">
                <a:tc>
                  <a:txBody>
                    <a:bodyPr/>
                    <a:lstStyle/>
                    <a:p>
                      <a:pPr algn="ctr"/>
                      <a:r>
                        <a:rPr lang="en-IN" dirty="0" smtClean="0">
                          <a:latin typeface="Garamond" panose="02020404030301010803" pitchFamily="18" charset="0"/>
                        </a:rPr>
                        <a:t>Poly_SVM</a:t>
                      </a:r>
                      <a:endParaRPr lang="en-IN" dirty="0">
                        <a:latin typeface="Garamond" panose="02020404030301010803" pitchFamily="18" charset="0"/>
                      </a:endParaRPr>
                    </a:p>
                  </a:txBody>
                  <a:tcPr/>
                </a:tc>
                <a:tc>
                  <a:txBody>
                    <a:bodyPr/>
                    <a:lstStyle/>
                    <a:p>
                      <a:pPr algn="ctr"/>
                      <a:r>
                        <a:rPr lang="en-IN" sz="1800" b="0" i="0" kern="1200" dirty="0" smtClean="0">
                          <a:solidFill>
                            <a:schemeClr val="tx1"/>
                          </a:solidFill>
                          <a:effectLst/>
                          <a:latin typeface="+mn-lt"/>
                          <a:ea typeface="+mn-ea"/>
                          <a:cs typeface="+mn-cs"/>
                        </a:rPr>
                        <a:t>0.662500</a:t>
                      </a:r>
                      <a:endParaRPr lang="en-IN" dirty="0">
                        <a:solidFill>
                          <a:schemeClr val="tx1"/>
                        </a:solidFill>
                      </a:endParaRPr>
                    </a:p>
                  </a:txBody>
                  <a:tcPr/>
                </a:tc>
                <a:extLst>
                  <a:ext uri="{0D108BD9-81ED-4DB2-BD59-A6C34878D82A}">
                    <a16:rowId xmlns:a16="http://schemas.microsoft.com/office/drawing/2014/main" val="2899061500"/>
                  </a:ext>
                </a:extLst>
              </a:tr>
            </a:tbl>
          </a:graphicData>
        </a:graphic>
      </p:graphicFrame>
    </p:spTree>
    <p:extLst>
      <p:ext uri="{BB962C8B-B14F-4D97-AF65-F5344CB8AC3E}">
        <p14:creationId xmlns:p14="http://schemas.microsoft.com/office/powerpoint/2010/main" val="380798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Garamond" panose="02020404030301010803" pitchFamily="18" charset="0"/>
              </a:rPr>
              <a:t>Understanding Dataset</a:t>
            </a:r>
            <a:endParaRPr lang="en-IN" sz="3600" b="1" dirty="0">
              <a:latin typeface="Garamond" panose="02020404030301010803"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18526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275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09739"/>
            <a:ext cx="10515600" cy="2287496"/>
          </a:xfrm>
        </p:spPr>
        <p:txBody>
          <a:bodyPr>
            <a:normAutofit/>
          </a:bodyPr>
          <a:lstStyle/>
          <a:p>
            <a:pPr algn="ctr"/>
            <a:r>
              <a:rPr lang="en-IN" sz="4000" dirty="0" smtClean="0">
                <a:latin typeface="Garamond" panose="02020404030301010803" pitchFamily="18" charset="0"/>
              </a:rPr>
              <a:t>Deployment</a:t>
            </a:r>
            <a:endParaRPr lang="en-IN" sz="4000" dirty="0">
              <a:latin typeface="Garamond" panose="02020404030301010803" pitchFamily="18" charset="0"/>
            </a:endParaRPr>
          </a:p>
        </p:txBody>
      </p:sp>
    </p:spTree>
    <p:extLst>
      <p:ext uri="{BB962C8B-B14F-4D97-AF65-F5344CB8AC3E}">
        <p14:creationId xmlns:p14="http://schemas.microsoft.com/office/powerpoint/2010/main" val="1163022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62" y="1680896"/>
            <a:ext cx="1563924" cy="20020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62" y="3682950"/>
            <a:ext cx="1563925" cy="23625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462" y="6045549"/>
            <a:ext cx="1563924" cy="48588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8386" y="1680896"/>
            <a:ext cx="8082063" cy="4850534"/>
          </a:xfrm>
          <a:prstGeom prst="rect">
            <a:avLst/>
          </a:prstGeom>
        </p:spPr>
      </p:pic>
      <p:sp>
        <p:nvSpPr>
          <p:cNvPr id="6" name="TextBox 5"/>
          <p:cNvSpPr txBox="1"/>
          <p:nvPr/>
        </p:nvSpPr>
        <p:spPr>
          <a:xfrm>
            <a:off x="1634462" y="671795"/>
            <a:ext cx="4687961" cy="523220"/>
          </a:xfrm>
          <a:prstGeom prst="rect">
            <a:avLst/>
          </a:prstGeom>
          <a:noFill/>
        </p:spPr>
        <p:txBody>
          <a:bodyPr wrap="square" rtlCol="0">
            <a:spAutoFit/>
          </a:bodyPr>
          <a:lstStyle/>
          <a:p>
            <a:r>
              <a:rPr lang="en-IN" sz="2800" b="1" dirty="0" smtClean="0">
                <a:latin typeface="Garamond" panose="02020404030301010803" pitchFamily="18" charset="0"/>
              </a:rPr>
              <a:t>Deployment Window</a:t>
            </a:r>
            <a:endParaRPr lang="en-IN" sz="2800" b="1" dirty="0">
              <a:latin typeface="Garamond" panose="02020404030301010803" pitchFamily="18" charset="0"/>
            </a:endParaRPr>
          </a:p>
        </p:txBody>
      </p:sp>
    </p:spTree>
    <p:extLst>
      <p:ext uri="{BB962C8B-B14F-4D97-AF65-F5344CB8AC3E}">
        <p14:creationId xmlns:p14="http://schemas.microsoft.com/office/powerpoint/2010/main" val="2361888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6168" y="718456"/>
            <a:ext cx="5030496" cy="461665"/>
          </a:xfrm>
          <a:prstGeom prst="rect">
            <a:avLst/>
          </a:prstGeom>
          <a:noFill/>
        </p:spPr>
        <p:txBody>
          <a:bodyPr wrap="square" rtlCol="0">
            <a:spAutoFit/>
          </a:bodyPr>
          <a:lstStyle/>
          <a:p>
            <a:r>
              <a:rPr lang="en-IN" sz="2400" b="1" dirty="0" smtClean="0">
                <a:latin typeface="Garamond" panose="02020404030301010803" pitchFamily="18" charset="0"/>
              </a:rPr>
              <a:t>Predicted Result</a:t>
            </a:r>
            <a:endParaRPr lang="en-IN" sz="2400" b="1" dirty="0">
              <a:latin typeface="Garamond" panose="020204040303010108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056" y="1370436"/>
            <a:ext cx="7405813" cy="51303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058" y="1370436"/>
            <a:ext cx="1952998" cy="14380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058" y="2808515"/>
            <a:ext cx="1952998" cy="204887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033" y="4857385"/>
            <a:ext cx="1943023" cy="1643404"/>
          </a:xfrm>
          <a:prstGeom prst="rect">
            <a:avLst/>
          </a:prstGeom>
        </p:spPr>
      </p:pic>
    </p:spTree>
    <p:extLst>
      <p:ext uri="{BB962C8B-B14F-4D97-AF65-F5344CB8AC3E}">
        <p14:creationId xmlns:p14="http://schemas.microsoft.com/office/powerpoint/2010/main" val="173193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381019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Garamond" panose="02020404030301010803" pitchFamily="18" charset="0"/>
              </a:rPr>
              <a:t>EDA(Exploratory Data Analysis)</a:t>
            </a:r>
            <a:endParaRPr lang="en-IN" sz="3600" b="1" dirty="0">
              <a:latin typeface="Garamond" panose="02020404030301010803" pitchFamily="18" charset="0"/>
            </a:endParaRPr>
          </a:p>
        </p:txBody>
      </p:sp>
      <p:sp>
        <p:nvSpPr>
          <p:cNvPr id="3" name="Content Placeholder 2"/>
          <p:cNvSpPr>
            <a:spLocks noGrp="1"/>
          </p:cNvSpPr>
          <p:nvPr>
            <p:ph idx="1"/>
          </p:nvPr>
        </p:nvSpPr>
        <p:spPr>
          <a:xfrm>
            <a:off x="838200" y="1690688"/>
            <a:ext cx="10515600" cy="5062809"/>
          </a:xfrm>
        </p:spPr>
        <p:txBody>
          <a:bodyPr>
            <a:normAutofit/>
          </a:bodyPr>
          <a:lstStyle/>
          <a:p>
            <a:pPr algn="just">
              <a:lnSpc>
                <a:spcPct val="100000"/>
              </a:lnSpc>
            </a:pPr>
            <a:r>
              <a:rPr lang="en-IN" sz="2000" dirty="0" smtClean="0">
                <a:latin typeface="Garamond" panose="02020404030301010803" pitchFamily="18" charset="0"/>
              </a:rPr>
              <a:t>Exploratory Data Analysis (EDA) is analysing the data using visual techniques. It is used to discover trends and patterns or to check assumptions with the help of Statistical Summaries and graphical representation.</a:t>
            </a:r>
          </a:p>
          <a:p>
            <a:pPr algn="just">
              <a:lnSpc>
                <a:spcPct val="100000"/>
              </a:lnSpc>
            </a:pPr>
            <a:endParaRPr lang="en-IN" sz="2000" dirty="0" smtClean="0">
              <a:latin typeface="Garamond" panose="02020404030301010803" pitchFamily="18" charset="0"/>
            </a:endParaRPr>
          </a:p>
          <a:p>
            <a:pPr algn="just">
              <a:lnSpc>
                <a:spcPct val="100000"/>
              </a:lnSpc>
              <a:buFont typeface="Wingdings" panose="05000000000000000000" pitchFamily="2" charset="2"/>
              <a:buChar char="Ø"/>
            </a:pPr>
            <a:r>
              <a:rPr lang="en-IN" sz="2400" dirty="0">
                <a:latin typeface="Garamond" panose="02020404030301010803" pitchFamily="18" charset="0"/>
              </a:rPr>
              <a:t> </a:t>
            </a:r>
            <a:r>
              <a:rPr lang="en-IN" sz="2400" dirty="0" smtClean="0">
                <a:latin typeface="Garamond" panose="02020404030301010803" pitchFamily="18" charset="0"/>
              </a:rPr>
              <a:t>Language Used </a:t>
            </a:r>
          </a:p>
          <a:p>
            <a:pPr lvl="1" algn="just">
              <a:lnSpc>
                <a:spcPct val="100000"/>
              </a:lnSpc>
            </a:pPr>
            <a:r>
              <a:rPr lang="en-IN" sz="1600" dirty="0" smtClean="0">
                <a:latin typeface="Garamond" panose="02020404030301010803" pitchFamily="18" charset="0"/>
              </a:rPr>
              <a:t>Python</a:t>
            </a:r>
            <a:endParaRPr lang="en-IN" sz="1600" dirty="0">
              <a:latin typeface="Garamond" panose="02020404030301010803" pitchFamily="18" charset="0"/>
            </a:endParaRPr>
          </a:p>
          <a:p>
            <a:pPr marL="457200" lvl="1" indent="0" algn="just">
              <a:buNone/>
            </a:pPr>
            <a:endParaRPr lang="en-IN" sz="1600" dirty="0">
              <a:latin typeface="Garamond" panose="02020404030301010803" pitchFamily="18" charset="0"/>
            </a:endParaRPr>
          </a:p>
          <a:p>
            <a:pPr algn="just">
              <a:buFont typeface="Wingdings" panose="05000000000000000000" pitchFamily="2" charset="2"/>
              <a:buChar char="Ø"/>
            </a:pPr>
            <a:r>
              <a:rPr lang="en-IN" sz="2400" dirty="0" smtClean="0">
                <a:latin typeface="Garamond" panose="02020404030301010803" pitchFamily="18" charset="0"/>
              </a:rPr>
              <a:t>Libraries Used</a:t>
            </a:r>
            <a:endParaRPr lang="en-IN" sz="2400" dirty="0">
              <a:latin typeface="Garamond" panose="02020404030301010803" pitchFamily="18" charset="0"/>
            </a:endParaRPr>
          </a:p>
          <a:p>
            <a:pPr lvl="1" algn="just"/>
            <a:r>
              <a:rPr lang="en-IN" sz="1600" dirty="0" smtClean="0">
                <a:latin typeface="Garamond" panose="02020404030301010803" pitchFamily="18" charset="0"/>
              </a:rPr>
              <a:t>Pandas</a:t>
            </a:r>
          </a:p>
          <a:p>
            <a:pPr lvl="1" algn="just"/>
            <a:r>
              <a:rPr lang="en-IN" sz="1600" dirty="0" err="1" smtClean="0">
                <a:latin typeface="Garamond" panose="02020404030301010803" pitchFamily="18" charset="0"/>
              </a:rPr>
              <a:t>Numpy</a:t>
            </a:r>
            <a:endParaRPr lang="en-IN" sz="1600" dirty="0" smtClean="0">
              <a:latin typeface="Garamond" panose="02020404030301010803" pitchFamily="18" charset="0"/>
            </a:endParaRPr>
          </a:p>
          <a:p>
            <a:pPr lvl="1" algn="just"/>
            <a:r>
              <a:rPr lang="en-IN" sz="1600" dirty="0" err="1" smtClean="0">
                <a:latin typeface="Garamond" panose="02020404030301010803" pitchFamily="18" charset="0"/>
              </a:rPr>
              <a:t>Matplotlib</a:t>
            </a:r>
            <a:endParaRPr lang="en-IN" sz="1600" dirty="0" smtClean="0">
              <a:latin typeface="Garamond" panose="02020404030301010803" pitchFamily="18" charset="0"/>
            </a:endParaRPr>
          </a:p>
          <a:p>
            <a:pPr lvl="1" algn="just"/>
            <a:r>
              <a:rPr lang="en-IN" sz="1600" dirty="0" err="1" smtClean="0">
                <a:latin typeface="Garamond" panose="02020404030301010803" pitchFamily="18" charset="0"/>
              </a:rPr>
              <a:t>Seaborn</a:t>
            </a:r>
            <a:endParaRPr lang="en-IN" sz="1600" dirty="0" smtClean="0">
              <a:latin typeface="Garamond" panose="02020404030301010803" pitchFamily="18" charset="0"/>
            </a:endParaRPr>
          </a:p>
          <a:p>
            <a:pPr lvl="1" algn="just"/>
            <a:r>
              <a:rPr lang="en-IN" sz="1600" dirty="0" err="1" smtClean="0">
                <a:latin typeface="Garamond" panose="02020404030301010803" pitchFamily="18" charset="0"/>
              </a:rPr>
              <a:t>Sklearn</a:t>
            </a:r>
            <a:endParaRPr lang="en-IN" sz="1600" dirty="0" smtClean="0">
              <a:latin typeface="Garamond" panose="02020404030301010803" pitchFamily="18" charset="0"/>
            </a:endParaRPr>
          </a:p>
          <a:p>
            <a:pPr lvl="1" algn="just"/>
            <a:r>
              <a:rPr lang="en-IN" sz="1600" dirty="0" smtClean="0">
                <a:latin typeface="Garamond" panose="02020404030301010803" pitchFamily="18" charset="0"/>
              </a:rPr>
              <a:t>Pickle</a:t>
            </a:r>
          </a:p>
          <a:p>
            <a:pPr lvl="1" algn="just"/>
            <a:r>
              <a:rPr lang="en-IN" sz="1600" dirty="0" err="1">
                <a:latin typeface="Garamond" panose="02020404030301010803" pitchFamily="18" charset="0"/>
              </a:rPr>
              <a:t>S</a:t>
            </a:r>
            <a:r>
              <a:rPr lang="en-IN" sz="1600" dirty="0" err="1" smtClean="0">
                <a:latin typeface="Garamond" panose="02020404030301010803" pitchFamily="18" charset="0"/>
              </a:rPr>
              <a:t>treamlit</a:t>
            </a:r>
            <a:endParaRPr lang="en-IN" sz="1600" dirty="0">
              <a:latin typeface="Garamond" panose="02020404030301010803" pitchFamily="18" charset="0"/>
            </a:endParaRPr>
          </a:p>
          <a:p>
            <a:pPr marL="457200" lvl="1" indent="0" algn="just">
              <a:buNone/>
            </a:pPr>
            <a:endParaRPr lang="en-IN" sz="1600" dirty="0" smtClean="0">
              <a:latin typeface="Garamond" panose="02020404030301010803" pitchFamily="18" charset="0"/>
            </a:endParaRPr>
          </a:p>
        </p:txBody>
      </p:sp>
    </p:spTree>
    <p:extLst>
      <p:ext uri="{BB962C8B-B14F-4D97-AF65-F5344CB8AC3E}">
        <p14:creationId xmlns:p14="http://schemas.microsoft.com/office/powerpoint/2010/main" val="103514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8035"/>
          </a:xfrm>
        </p:spPr>
        <p:txBody>
          <a:bodyPr>
            <a:normAutofit/>
          </a:bodyPr>
          <a:lstStyle/>
          <a:p>
            <a:r>
              <a:rPr lang="en-IN" sz="3200" b="1" dirty="0" smtClean="0">
                <a:latin typeface="Garamond" panose="02020404030301010803" pitchFamily="18" charset="0"/>
              </a:rPr>
              <a:t>Dataset Details</a:t>
            </a:r>
            <a:endParaRPr lang="en-IN" sz="3200" b="1" dirty="0">
              <a:latin typeface="Garamond" panose="02020404030301010803" pitchFamily="18" charset="0"/>
            </a:endParaRPr>
          </a:p>
        </p:txBody>
      </p:sp>
      <p:sp>
        <p:nvSpPr>
          <p:cNvPr id="7" name="Content Placeholder 6"/>
          <p:cNvSpPr>
            <a:spLocks noGrp="1"/>
          </p:cNvSpPr>
          <p:nvPr>
            <p:ph idx="1"/>
          </p:nvPr>
        </p:nvSpPr>
        <p:spPr>
          <a:xfrm>
            <a:off x="496389" y="1436914"/>
            <a:ext cx="11312433" cy="5107577"/>
          </a:xfrm>
        </p:spPr>
        <p:txBody>
          <a:bodyPr/>
          <a:lstStyle/>
          <a:p>
            <a:pPr>
              <a:buFont typeface="Wingdings" panose="05000000000000000000" pitchFamily="2" charset="2"/>
              <a:buChar char="§"/>
            </a:pPr>
            <a:r>
              <a:rPr lang="en-IN" sz="2400" b="1" dirty="0" smtClean="0">
                <a:latin typeface="Garamond" panose="02020404030301010803" pitchFamily="18" charset="0"/>
              </a:rPr>
              <a:t>Shape of the Dataset.</a:t>
            </a:r>
          </a:p>
          <a:p>
            <a:pPr marL="0" indent="0">
              <a:buNone/>
            </a:pPr>
            <a:endParaRPr lang="en-IN" sz="2000" dirty="0" smtClean="0">
              <a:latin typeface="Garamond" panose="02020404030301010803" pitchFamily="18" charset="0"/>
            </a:endParaRPr>
          </a:p>
          <a:p>
            <a:pPr marL="0" indent="0">
              <a:buNone/>
            </a:pPr>
            <a:endParaRPr lang="en-IN" dirty="0"/>
          </a:p>
          <a:p>
            <a:endParaRPr lang="en-IN" dirty="0" smtClean="0"/>
          </a:p>
          <a:p>
            <a:pPr marL="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72081"/>
            <a:ext cx="5549379" cy="250488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3203"/>
          <a:stretch/>
        </p:blipFill>
        <p:spPr>
          <a:xfrm>
            <a:off x="6387579" y="4012588"/>
            <a:ext cx="5166668" cy="2164375"/>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7466" r="1803" b="92788"/>
          <a:stretch/>
        </p:blipFill>
        <p:spPr>
          <a:xfrm>
            <a:off x="6387579" y="3677053"/>
            <a:ext cx="5166668" cy="335535"/>
          </a:xfrm>
          <a:prstGeom prst="rect">
            <a:avLst/>
          </a:prstGeom>
        </p:spPr>
      </p:pic>
      <p:graphicFrame>
        <p:nvGraphicFramePr>
          <p:cNvPr id="11" name="Diagram 10"/>
          <p:cNvGraphicFramePr/>
          <p:nvPr>
            <p:extLst>
              <p:ext uri="{D42A27DB-BD31-4B8C-83A1-F6EECF244321}">
                <p14:modId xmlns:p14="http://schemas.microsoft.com/office/powerpoint/2010/main" val="3416666458"/>
              </p:ext>
            </p:extLst>
          </p:nvPr>
        </p:nvGraphicFramePr>
        <p:xfrm>
          <a:off x="838200" y="2121412"/>
          <a:ext cx="4935583" cy="1183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3252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6"/>
            <a:ext cx="10515600" cy="784406"/>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Dataset Information</a:t>
            </a:r>
            <a:endParaRPr lang="en-IN" sz="2800" b="1" dirty="0">
              <a:latin typeface="Garamond" panose="02020404030301010803"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4136" y="1490496"/>
            <a:ext cx="3918858" cy="4686467"/>
          </a:xfrm>
        </p:spPr>
      </p:pic>
      <p:sp>
        <p:nvSpPr>
          <p:cNvPr id="6" name="Content Placeholder 5"/>
          <p:cNvSpPr>
            <a:spLocks noGrp="1"/>
          </p:cNvSpPr>
          <p:nvPr>
            <p:ph sz="half" idx="2"/>
          </p:nvPr>
        </p:nvSpPr>
        <p:spPr>
          <a:xfrm>
            <a:off x="5258885" y="1565611"/>
            <a:ext cx="6257109" cy="1304956"/>
          </a:xfrm>
        </p:spPr>
        <p:txBody>
          <a:bodyPr>
            <a:normAutofit/>
          </a:bodyPr>
          <a:lstStyle/>
          <a:p>
            <a:pPr algn="just">
              <a:lnSpc>
                <a:spcPct val="100000"/>
              </a:lnSpc>
            </a:pPr>
            <a:r>
              <a:rPr lang="en-IN" sz="2000" dirty="0" smtClean="0">
                <a:latin typeface="Garamond" panose="02020404030301010803" pitchFamily="18" charset="0"/>
              </a:rPr>
              <a:t>Using data.info() we get the Information summary of the dataset.</a:t>
            </a:r>
          </a:p>
          <a:p>
            <a:pPr algn="just">
              <a:lnSpc>
                <a:spcPct val="100000"/>
              </a:lnSpc>
            </a:pPr>
            <a:r>
              <a:rPr lang="en-IN" sz="2000" dirty="0" smtClean="0">
                <a:latin typeface="Garamond" panose="02020404030301010803" pitchFamily="18" charset="0"/>
              </a:rPr>
              <a:t>It gives information of data frame as follows.</a:t>
            </a:r>
          </a:p>
          <a:p>
            <a:pPr marL="0" indent="0">
              <a:buNone/>
            </a:pPr>
            <a:endParaRPr lang="en-IN" sz="2000" dirty="0" smtClean="0">
              <a:latin typeface="Garamond" panose="02020404030301010803" pitchFamily="18" charset="0"/>
            </a:endParaRPr>
          </a:p>
          <a:p>
            <a:pPr marL="0" indent="0">
              <a:buNone/>
            </a:pPr>
            <a:endParaRPr lang="en-IN" sz="2000" dirty="0">
              <a:latin typeface="Garamond" panose="02020404030301010803"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4164534875"/>
              </p:ext>
            </p:extLst>
          </p:nvPr>
        </p:nvGraphicFramePr>
        <p:xfrm>
          <a:off x="5258885" y="3103767"/>
          <a:ext cx="6094912" cy="2743200"/>
        </p:xfrm>
        <a:graphic>
          <a:graphicData uri="http://schemas.openxmlformats.org/drawingml/2006/table">
            <a:tbl>
              <a:tblPr firstRow="1" bandRow="1">
                <a:tableStyleId>{0E3FDE45-AF77-4B5C-9715-49D594BDF05E}</a:tableStyleId>
              </a:tblPr>
              <a:tblGrid>
                <a:gridCol w="3047456">
                  <a:extLst>
                    <a:ext uri="{9D8B030D-6E8A-4147-A177-3AD203B41FA5}">
                      <a16:colId xmlns:a16="http://schemas.microsoft.com/office/drawing/2014/main" val="186178658"/>
                    </a:ext>
                  </a:extLst>
                </a:gridCol>
                <a:gridCol w="3047456">
                  <a:extLst>
                    <a:ext uri="{9D8B030D-6E8A-4147-A177-3AD203B41FA5}">
                      <a16:colId xmlns:a16="http://schemas.microsoft.com/office/drawing/2014/main" val="1056034506"/>
                    </a:ext>
                  </a:extLst>
                </a:gridCol>
              </a:tblGrid>
              <a:tr h="422402">
                <a:tc>
                  <a:txBody>
                    <a:bodyPr/>
                    <a:lstStyle/>
                    <a:p>
                      <a:pPr>
                        <a:lnSpc>
                          <a:spcPct val="150000"/>
                        </a:lnSpc>
                      </a:pPr>
                      <a:r>
                        <a:rPr lang="en-IN" sz="1600" dirty="0" smtClean="0">
                          <a:latin typeface="Garamond" panose="02020404030301010803" pitchFamily="18" charset="0"/>
                        </a:rPr>
                        <a:t>Class</a:t>
                      </a:r>
                      <a:endParaRPr lang="en-IN" sz="1600" dirty="0">
                        <a:latin typeface="Garamond" panose="02020404030301010803" pitchFamily="18" charset="0"/>
                      </a:endParaRPr>
                    </a:p>
                  </a:txBody>
                  <a:tcPr/>
                </a:tc>
                <a:tc>
                  <a:txBody>
                    <a:bodyPr/>
                    <a:lstStyle/>
                    <a:p>
                      <a:pPr>
                        <a:lnSpc>
                          <a:spcPct val="150000"/>
                        </a:lnSpc>
                      </a:pPr>
                      <a:r>
                        <a:rPr lang="en-IN" sz="1600" dirty="0" err="1" smtClean="0">
                          <a:latin typeface="Garamond" panose="02020404030301010803" pitchFamily="18" charset="0"/>
                        </a:rPr>
                        <a:t>Pandas.core.frame.DataFrame</a:t>
                      </a:r>
                      <a:endParaRPr lang="en-IN" sz="1600" dirty="0">
                        <a:latin typeface="Garamond" panose="02020404030301010803" pitchFamily="18" charset="0"/>
                      </a:endParaRPr>
                    </a:p>
                  </a:txBody>
                  <a:tcPr/>
                </a:tc>
                <a:extLst>
                  <a:ext uri="{0D108BD9-81ED-4DB2-BD59-A6C34878D82A}">
                    <a16:rowId xmlns:a16="http://schemas.microsoft.com/office/drawing/2014/main" val="3413215412"/>
                  </a:ext>
                </a:extLst>
              </a:tr>
              <a:tr h="422402">
                <a:tc>
                  <a:txBody>
                    <a:bodyPr/>
                    <a:lstStyle/>
                    <a:p>
                      <a:pPr>
                        <a:lnSpc>
                          <a:spcPct val="150000"/>
                        </a:lnSpc>
                      </a:pPr>
                      <a:r>
                        <a:rPr lang="en-IN" sz="1600" dirty="0" err="1" smtClean="0">
                          <a:latin typeface="Garamond" panose="02020404030301010803" pitchFamily="18" charset="0"/>
                        </a:rPr>
                        <a:t>RangeIndex</a:t>
                      </a:r>
                      <a:endParaRPr lang="en-IN" sz="1600" dirty="0">
                        <a:latin typeface="Garamond" panose="02020404030301010803" pitchFamily="18" charset="0"/>
                      </a:endParaRPr>
                    </a:p>
                  </a:txBody>
                  <a:tcPr/>
                </a:tc>
                <a:tc>
                  <a:txBody>
                    <a:bodyPr/>
                    <a:lstStyle/>
                    <a:p>
                      <a:pPr>
                        <a:lnSpc>
                          <a:spcPct val="150000"/>
                        </a:lnSpc>
                      </a:pPr>
                      <a:r>
                        <a:rPr lang="en-IN" sz="1600" dirty="0" smtClean="0">
                          <a:latin typeface="Garamond" panose="02020404030301010803" pitchFamily="18" charset="0"/>
                        </a:rPr>
                        <a:t>2240 entries, 0 to 2239</a:t>
                      </a:r>
                      <a:endParaRPr lang="en-IN" sz="1600" dirty="0">
                        <a:latin typeface="Garamond" panose="02020404030301010803" pitchFamily="18" charset="0"/>
                      </a:endParaRPr>
                    </a:p>
                  </a:txBody>
                  <a:tcPr/>
                </a:tc>
                <a:extLst>
                  <a:ext uri="{0D108BD9-81ED-4DB2-BD59-A6C34878D82A}">
                    <a16:rowId xmlns:a16="http://schemas.microsoft.com/office/drawing/2014/main" val="1308960639"/>
                  </a:ext>
                </a:extLst>
              </a:tr>
              <a:tr h="422402">
                <a:tc>
                  <a:txBody>
                    <a:bodyPr/>
                    <a:lstStyle/>
                    <a:p>
                      <a:pPr>
                        <a:lnSpc>
                          <a:spcPct val="150000"/>
                        </a:lnSpc>
                      </a:pPr>
                      <a:r>
                        <a:rPr lang="en-IN" sz="1600" dirty="0" smtClean="0">
                          <a:latin typeface="Garamond" panose="02020404030301010803" pitchFamily="18" charset="0"/>
                        </a:rPr>
                        <a:t>Columns</a:t>
                      </a:r>
                      <a:endParaRPr lang="en-IN" sz="1600" dirty="0">
                        <a:latin typeface="Garamond" panose="02020404030301010803" pitchFamily="18" charset="0"/>
                      </a:endParaRPr>
                    </a:p>
                  </a:txBody>
                  <a:tcPr/>
                </a:tc>
                <a:tc>
                  <a:txBody>
                    <a:bodyPr/>
                    <a:lstStyle/>
                    <a:p>
                      <a:pPr>
                        <a:lnSpc>
                          <a:spcPct val="150000"/>
                        </a:lnSpc>
                      </a:pPr>
                      <a:r>
                        <a:rPr lang="en-IN" sz="1600" dirty="0" smtClean="0">
                          <a:latin typeface="Garamond" panose="02020404030301010803" pitchFamily="18" charset="0"/>
                        </a:rPr>
                        <a:t>29 Columns</a:t>
                      </a:r>
                      <a:endParaRPr lang="en-IN" sz="1600" dirty="0">
                        <a:latin typeface="Garamond" panose="02020404030301010803" pitchFamily="18" charset="0"/>
                      </a:endParaRPr>
                    </a:p>
                  </a:txBody>
                  <a:tcPr/>
                </a:tc>
                <a:extLst>
                  <a:ext uri="{0D108BD9-81ED-4DB2-BD59-A6C34878D82A}">
                    <a16:rowId xmlns:a16="http://schemas.microsoft.com/office/drawing/2014/main" val="2236553031"/>
                  </a:ext>
                </a:extLst>
              </a:tr>
              <a:tr h="422402">
                <a:tc>
                  <a:txBody>
                    <a:bodyPr/>
                    <a:lstStyle/>
                    <a:p>
                      <a:pPr>
                        <a:lnSpc>
                          <a:spcPct val="150000"/>
                        </a:lnSpc>
                      </a:pPr>
                      <a:r>
                        <a:rPr lang="en-IN" sz="1600" dirty="0" smtClean="0">
                          <a:latin typeface="Garamond" panose="02020404030301010803" pitchFamily="18" charset="0"/>
                        </a:rPr>
                        <a:t>Non-Null</a:t>
                      </a:r>
                      <a:endParaRPr lang="en-IN" sz="1600" dirty="0">
                        <a:latin typeface="Garamond" panose="02020404030301010803" pitchFamily="18" charset="0"/>
                      </a:endParaRPr>
                    </a:p>
                  </a:txBody>
                  <a:tcPr/>
                </a:tc>
                <a:tc>
                  <a:txBody>
                    <a:bodyPr/>
                    <a:lstStyle/>
                    <a:p>
                      <a:pPr>
                        <a:lnSpc>
                          <a:spcPct val="150000"/>
                        </a:lnSpc>
                      </a:pPr>
                      <a:r>
                        <a:rPr lang="en-IN" sz="1600" dirty="0" smtClean="0">
                          <a:latin typeface="Garamond" panose="02020404030301010803" pitchFamily="18" charset="0"/>
                        </a:rPr>
                        <a:t>non-null</a:t>
                      </a:r>
                      <a:endParaRPr lang="en-IN" sz="1600" dirty="0">
                        <a:latin typeface="Garamond" panose="02020404030301010803" pitchFamily="18" charset="0"/>
                      </a:endParaRPr>
                    </a:p>
                  </a:txBody>
                  <a:tcPr/>
                </a:tc>
                <a:extLst>
                  <a:ext uri="{0D108BD9-81ED-4DB2-BD59-A6C34878D82A}">
                    <a16:rowId xmlns:a16="http://schemas.microsoft.com/office/drawing/2014/main" val="4158304397"/>
                  </a:ext>
                </a:extLst>
              </a:tr>
              <a:tr h="422402">
                <a:tc>
                  <a:txBody>
                    <a:bodyPr/>
                    <a:lstStyle/>
                    <a:p>
                      <a:pPr>
                        <a:lnSpc>
                          <a:spcPct val="150000"/>
                        </a:lnSpc>
                      </a:pPr>
                      <a:r>
                        <a:rPr lang="en-IN" sz="1600" dirty="0" err="1" smtClean="0">
                          <a:latin typeface="Garamond" panose="02020404030301010803" pitchFamily="18" charset="0"/>
                        </a:rPr>
                        <a:t>Dtype</a:t>
                      </a:r>
                      <a:endParaRPr lang="en-IN" sz="1600" dirty="0">
                        <a:latin typeface="Garamond" panose="02020404030301010803" pitchFamily="18" charset="0"/>
                      </a:endParaRPr>
                    </a:p>
                  </a:txBody>
                  <a:tcPr/>
                </a:tc>
                <a:tc>
                  <a:txBody>
                    <a:bodyPr/>
                    <a:lstStyle/>
                    <a:p>
                      <a:pPr>
                        <a:lnSpc>
                          <a:spcPct val="150000"/>
                        </a:lnSpc>
                      </a:pPr>
                      <a:r>
                        <a:rPr lang="en-IN" sz="1600" dirty="0" smtClean="0">
                          <a:latin typeface="Garamond" panose="02020404030301010803" pitchFamily="18" charset="0"/>
                        </a:rPr>
                        <a:t>Int64(25), object(3), float64(1)</a:t>
                      </a:r>
                      <a:endParaRPr lang="en-IN" sz="1600" dirty="0">
                        <a:latin typeface="Garamond" panose="02020404030301010803" pitchFamily="18" charset="0"/>
                      </a:endParaRPr>
                    </a:p>
                  </a:txBody>
                  <a:tcPr/>
                </a:tc>
                <a:extLst>
                  <a:ext uri="{0D108BD9-81ED-4DB2-BD59-A6C34878D82A}">
                    <a16:rowId xmlns:a16="http://schemas.microsoft.com/office/drawing/2014/main" val="1874264186"/>
                  </a:ext>
                </a:extLst>
              </a:tr>
              <a:tr h="422402">
                <a:tc>
                  <a:txBody>
                    <a:bodyPr/>
                    <a:lstStyle/>
                    <a:p>
                      <a:pPr>
                        <a:lnSpc>
                          <a:spcPct val="150000"/>
                        </a:lnSpc>
                      </a:pPr>
                      <a:r>
                        <a:rPr lang="en-IN" sz="1600" dirty="0" smtClean="0">
                          <a:latin typeface="Garamond" panose="02020404030301010803" pitchFamily="18" charset="0"/>
                        </a:rPr>
                        <a:t>Memory Usage</a:t>
                      </a:r>
                      <a:endParaRPr lang="en-IN" sz="1600" dirty="0">
                        <a:latin typeface="Garamond" panose="02020404030301010803" pitchFamily="18" charset="0"/>
                      </a:endParaRPr>
                    </a:p>
                  </a:txBody>
                  <a:tcPr/>
                </a:tc>
                <a:tc>
                  <a:txBody>
                    <a:bodyPr/>
                    <a:lstStyle/>
                    <a:p>
                      <a:pPr>
                        <a:lnSpc>
                          <a:spcPct val="150000"/>
                        </a:lnSpc>
                      </a:pPr>
                      <a:r>
                        <a:rPr lang="en-IN" sz="1600" dirty="0" smtClean="0">
                          <a:latin typeface="Garamond" panose="02020404030301010803" pitchFamily="18" charset="0"/>
                        </a:rPr>
                        <a:t>507.6+ KB</a:t>
                      </a:r>
                      <a:endParaRPr lang="en-IN" sz="1600" dirty="0">
                        <a:latin typeface="Garamond" panose="02020404030301010803" pitchFamily="18" charset="0"/>
                      </a:endParaRPr>
                    </a:p>
                  </a:txBody>
                  <a:tcPr/>
                </a:tc>
                <a:extLst>
                  <a:ext uri="{0D108BD9-81ED-4DB2-BD59-A6C34878D82A}">
                    <a16:rowId xmlns:a16="http://schemas.microsoft.com/office/drawing/2014/main" val="2225064103"/>
                  </a:ext>
                </a:extLst>
              </a:tr>
            </a:tbl>
          </a:graphicData>
        </a:graphic>
      </p:graphicFrame>
    </p:spTree>
    <p:extLst>
      <p:ext uri="{BB962C8B-B14F-4D97-AF65-F5344CB8AC3E}">
        <p14:creationId xmlns:p14="http://schemas.microsoft.com/office/powerpoint/2010/main" val="539154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pPr marL="571500" indent="-571500">
              <a:buFont typeface="Wingdings" panose="05000000000000000000" pitchFamily="2" charset="2"/>
              <a:buChar char="§"/>
            </a:pPr>
            <a:r>
              <a:rPr lang="en-IN" sz="2800" b="1" dirty="0" smtClean="0">
                <a:latin typeface="Garamond" panose="02020404030301010803" pitchFamily="18" charset="0"/>
              </a:rPr>
              <a:t>Convert </a:t>
            </a:r>
            <a:r>
              <a:rPr lang="en-IN" sz="2800" b="1" dirty="0" err="1" smtClean="0">
                <a:latin typeface="Garamond" panose="02020404030301010803" pitchFamily="18" charset="0"/>
              </a:rPr>
              <a:t>DataType</a:t>
            </a:r>
            <a:r>
              <a:rPr lang="en-IN" sz="2800" b="1" dirty="0" smtClean="0">
                <a:latin typeface="Garamond" panose="02020404030301010803" pitchFamily="18" charset="0"/>
              </a:rPr>
              <a:t> </a:t>
            </a:r>
            <a:endParaRPr lang="en-IN" sz="28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0161" y="1418797"/>
            <a:ext cx="3963176" cy="4741928"/>
          </a:xfrm>
        </p:spPr>
      </p:pic>
      <p:sp>
        <p:nvSpPr>
          <p:cNvPr id="4" name="Content Placeholder 3"/>
          <p:cNvSpPr>
            <a:spLocks noGrp="1"/>
          </p:cNvSpPr>
          <p:nvPr>
            <p:ph sz="half" idx="2"/>
          </p:nvPr>
        </p:nvSpPr>
        <p:spPr>
          <a:xfrm>
            <a:off x="6096000" y="3294138"/>
            <a:ext cx="4983480" cy="991246"/>
          </a:xfrm>
        </p:spPr>
        <p:txBody>
          <a:bodyPr>
            <a:normAutofit lnSpcReduction="10000"/>
          </a:bodyPr>
          <a:lstStyle/>
          <a:p>
            <a:pPr algn="just">
              <a:lnSpc>
                <a:spcPct val="150000"/>
              </a:lnSpc>
            </a:pPr>
            <a:r>
              <a:rPr lang="en-IN" sz="2000" dirty="0" smtClean="0">
                <a:latin typeface="Garamond" panose="02020404030301010803" pitchFamily="18" charset="0"/>
              </a:rPr>
              <a:t>here we are converted the data type of </a:t>
            </a:r>
            <a:r>
              <a:rPr lang="en-IN" sz="2000" dirty="0" err="1" smtClean="0">
                <a:latin typeface="Garamond" panose="02020404030301010803" pitchFamily="18" charset="0"/>
              </a:rPr>
              <a:t>D_Customer</a:t>
            </a:r>
            <a:r>
              <a:rPr lang="en-IN" sz="2000" dirty="0" smtClean="0">
                <a:latin typeface="Garamond" panose="02020404030301010803" pitchFamily="18" charset="0"/>
              </a:rPr>
              <a:t> from object to datetime64.</a:t>
            </a:r>
            <a:endParaRPr lang="en-IN" sz="2000" dirty="0">
              <a:latin typeface="Garamond" panose="02020404030301010803" pitchFamily="18" charset="0"/>
            </a:endParaRPr>
          </a:p>
        </p:txBody>
      </p:sp>
    </p:spTree>
    <p:extLst>
      <p:ext uri="{BB962C8B-B14F-4D97-AF65-F5344CB8AC3E}">
        <p14:creationId xmlns:p14="http://schemas.microsoft.com/office/powerpoint/2010/main" val="2116939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a:bodyPr>
          <a:lstStyle/>
          <a:p>
            <a:pPr marL="514350" indent="-514350">
              <a:buFont typeface="Wingdings" panose="05000000000000000000" pitchFamily="2" charset="2"/>
              <a:buChar char="§"/>
            </a:pPr>
            <a:r>
              <a:rPr lang="en-IN" sz="2800" b="1" dirty="0" smtClean="0">
                <a:latin typeface="Garamond" panose="02020404030301010803" pitchFamily="18" charset="0"/>
              </a:rPr>
              <a:t>Dataset Description</a:t>
            </a:r>
            <a:endParaRPr lang="en-IN" sz="2800" b="1" dirty="0">
              <a:latin typeface="Garamond" panose="020204040303010108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3410" y="1263177"/>
            <a:ext cx="8678871" cy="2616492"/>
          </a:xfrm>
        </p:spPr>
      </p:pic>
      <p:sp>
        <p:nvSpPr>
          <p:cNvPr id="4" name="Content Placeholder 3"/>
          <p:cNvSpPr>
            <a:spLocks noGrp="1"/>
          </p:cNvSpPr>
          <p:nvPr>
            <p:ph sz="half" idx="2"/>
          </p:nvPr>
        </p:nvSpPr>
        <p:spPr>
          <a:xfrm>
            <a:off x="1713409" y="4297679"/>
            <a:ext cx="8678871" cy="1879283"/>
          </a:xfrm>
        </p:spPr>
        <p:txBody>
          <a:bodyPr>
            <a:normAutofit/>
          </a:bodyPr>
          <a:lstStyle/>
          <a:p>
            <a:pPr algn="just">
              <a:lnSpc>
                <a:spcPct val="150000"/>
              </a:lnSpc>
            </a:pPr>
            <a:r>
              <a:rPr lang="en-IN" sz="2000" dirty="0" smtClean="0">
                <a:latin typeface="Garamond" panose="02020404030301010803" pitchFamily="18" charset="0"/>
              </a:rPr>
              <a:t>Describe () method display the statistical summary as:</a:t>
            </a:r>
            <a:endParaRPr lang="en-IN" sz="2000" dirty="0">
              <a:latin typeface="Garamond" panose="02020404030301010803" pitchFamily="18" charset="0"/>
            </a:endParaRPr>
          </a:p>
          <a:p>
            <a:pPr marL="0" indent="0" algn="just">
              <a:lnSpc>
                <a:spcPct val="150000"/>
              </a:lnSpc>
              <a:buNone/>
            </a:pPr>
            <a:r>
              <a:rPr lang="en-IN" sz="2000" dirty="0" smtClean="0">
                <a:latin typeface="Garamond" panose="02020404030301010803" pitchFamily="18" charset="0"/>
              </a:rPr>
              <a:t>	count, mean, </a:t>
            </a:r>
            <a:r>
              <a:rPr lang="en-IN" sz="2000" dirty="0" err="1" smtClean="0">
                <a:latin typeface="Garamond" panose="02020404030301010803" pitchFamily="18" charset="0"/>
              </a:rPr>
              <a:t>std</a:t>
            </a:r>
            <a:r>
              <a:rPr lang="en-IN" sz="2000" dirty="0" smtClean="0">
                <a:latin typeface="Garamond" panose="02020404030301010803" pitchFamily="18" charset="0"/>
              </a:rPr>
              <a:t>, min, 25%(Q1), 50%, 75%(Q3) and max</a:t>
            </a:r>
          </a:p>
          <a:p>
            <a:pPr algn="just">
              <a:lnSpc>
                <a:spcPct val="150000"/>
              </a:lnSpc>
            </a:pPr>
            <a:r>
              <a:rPr lang="en-IN" sz="2000" dirty="0" smtClean="0">
                <a:latin typeface="Garamond" panose="02020404030301010803" pitchFamily="18" charset="0"/>
              </a:rPr>
              <a:t>This summary is different for each column.</a:t>
            </a:r>
          </a:p>
        </p:txBody>
      </p:sp>
    </p:spTree>
    <p:extLst>
      <p:ext uri="{BB962C8B-B14F-4D97-AF65-F5344CB8AC3E}">
        <p14:creationId xmlns:p14="http://schemas.microsoft.com/office/powerpoint/2010/main" val="3262165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017"/>
            <a:ext cx="10515600" cy="1423852"/>
          </a:xfrm>
        </p:spPr>
        <p:txBody>
          <a:bodyPr>
            <a:normAutofit/>
          </a:bodyPr>
          <a:lstStyle/>
          <a:p>
            <a:pPr marL="457200" indent="-457200">
              <a:buFont typeface="Wingdings" panose="05000000000000000000" pitchFamily="2" charset="2"/>
              <a:buChar char="§"/>
            </a:pPr>
            <a:r>
              <a:rPr lang="en-IN" sz="2800" b="1" dirty="0" smtClean="0">
                <a:latin typeface="Garamond" panose="02020404030301010803" pitchFamily="18" charset="0"/>
              </a:rPr>
              <a:t>Checking for Duplicates</a:t>
            </a:r>
            <a:endParaRPr lang="en-IN" sz="2800" b="1" dirty="0">
              <a:latin typeface="Garamond" panose="02020404030301010803" pitchFamily="18" charset="0"/>
            </a:endParaRPr>
          </a:p>
        </p:txBody>
      </p:sp>
      <p:sp>
        <p:nvSpPr>
          <p:cNvPr id="3" name="Content Placeholder 2"/>
          <p:cNvSpPr>
            <a:spLocks noGrp="1"/>
          </p:cNvSpPr>
          <p:nvPr>
            <p:ph sz="half" idx="1"/>
          </p:nvPr>
        </p:nvSpPr>
        <p:spPr>
          <a:xfrm>
            <a:off x="1619914" y="3918858"/>
            <a:ext cx="6544372" cy="783771"/>
          </a:xfrm>
        </p:spPr>
        <p:txBody>
          <a:bodyPr>
            <a:normAutofit/>
          </a:bodyPr>
          <a:lstStyle/>
          <a:p>
            <a:r>
              <a:rPr lang="en-IN" sz="2000" dirty="0" smtClean="0">
                <a:latin typeface="Garamond" panose="02020404030301010803" pitchFamily="18" charset="0"/>
              </a:rPr>
              <a:t>As you can see there is no duplicate record in the dataset.</a:t>
            </a:r>
            <a:endParaRPr lang="en-IN" dirty="0" smtClean="0">
              <a:latin typeface="Garamond" panose="02020404030301010803" pitchFamily="18" charset="0"/>
            </a:endParaRPr>
          </a:p>
          <a:p>
            <a:pPr marL="0" indent="0">
              <a:buNone/>
            </a:pPr>
            <a:endParaRPr lang="en-IN" dirty="0" smtClean="0">
              <a:latin typeface="Garamond" panose="02020404030301010803"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19914" y="2254346"/>
            <a:ext cx="5762657" cy="1008030"/>
          </a:xfrm>
        </p:spPr>
      </p:pic>
    </p:spTree>
    <p:extLst>
      <p:ext uri="{BB962C8B-B14F-4D97-AF65-F5344CB8AC3E}">
        <p14:creationId xmlns:p14="http://schemas.microsoft.com/office/powerpoint/2010/main" val="386304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966</TotalTime>
  <Words>1189</Words>
  <Application>Microsoft Office PowerPoint</Application>
  <PresentationFormat>Widescreen</PresentationFormat>
  <Paragraphs>230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Algerian</vt:lpstr>
      <vt:lpstr>Arial</vt:lpstr>
      <vt:lpstr>Arial Rounded MT Bold</vt:lpstr>
      <vt:lpstr>Bell MT</vt:lpstr>
      <vt:lpstr>Calibri</vt:lpstr>
      <vt:lpstr>Calibri Light</vt:lpstr>
      <vt:lpstr>Garamond</vt:lpstr>
      <vt:lpstr>Wingdings</vt:lpstr>
      <vt:lpstr>Office Theme</vt:lpstr>
      <vt:lpstr>Group 1 P-361 (Customers Personality Analysis)</vt:lpstr>
      <vt:lpstr>Business Objective</vt:lpstr>
      <vt:lpstr>Understanding Dataset</vt:lpstr>
      <vt:lpstr>EDA(Exploratory Data Analysis)</vt:lpstr>
      <vt:lpstr>Dataset Details</vt:lpstr>
      <vt:lpstr>Dataset Information</vt:lpstr>
      <vt:lpstr>Convert DataType </vt:lpstr>
      <vt:lpstr>Dataset Description</vt:lpstr>
      <vt:lpstr>Checking for Duplicates</vt:lpstr>
      <vt:lpstr>Checking for Null Values</vt:lpstr>
      <vt:lpstr>Creating New Columns</vt:lpstr>
      <vt:lpstr>Visualization</vt:lpstr>
      <vt:lpstr>Bar Plot</vt:lpstr>
      <vt:lpstr>Total_Purchases, Total_Expenses, Total_Accepted_Camp</vt:lpstr>
      <vt:lpstr>Count Plot</vt:lpstr>
      <vt:lpstr>Pie Chart</vt:lpstr>
      <vt:lpstr>Pair Plot</vt:lpstr>
      <vt:lpstr>Scatter Plot</vt:lpstr>
      <vt:lpstr>Violin Plot</vt:lpstr>
      <vt:lpstr>Outliers Detection</vt:lpstr>
      <vt:lpstr>Clustering</vt:lpstr>
      <vt:lpstr>Final Transformed data</vt:lpstr>
      <vt:lpstr>Dendrogram</vt:lpstr>
      <vt:lpstr>Agglomerative Clustering</vt:lpstr>
      <vt:lpstr>KMeans Clustering</vt:lpstr>
      <vt:lpstr>DBSCAN</vt:lpstr>
      <vt:lpstr>Silhouette score of all models</vt:lpstr>
      <vt:lpstr>Classification</vt:lpstr>
      <vt:lpstr>Classification Models with the Accuracy</vt:lpstr>
      <vt:lpstr>Deployment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P-361 (Customers Personality Analysis)</dc:title>
  <dc:creator>Pratiksha</dc:creator>
  <cp:lastModifiedBy>Pratiksha</cp:lastModifiedBy>
  <cp:revision>86</cp:revision>
  <dcterms:created xsi:type="dcterms:W3CDTF">2024-02-28T13:11:15Z</dcterms:created>
  <dcterms:modified xsi:type="dcterms:W3CDTF">2024-03-25T11:39:17Z</dcterms:modified>
</cp:coreProperties>
</file>