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7/13/2024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langiAkhila/steganography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4144" y="1005840"/>
            <a:ext cx="10993549" cy="412129"/>
          </a:xfrm>
        </p:spPr>
        <p:txBody>
          <a:bodyPr>
            <a:noAutofit/>
          </a:bodyPr>
          <a:lstStyle/>
          <a:p>
            <a:r>
              <a:rPr lang="en-GB" sz="2800" dirty="0"/>
              <a:t>Student Details</a:t>
            </a:r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657601"/>
            <a:ext cx="11260667" cy="27347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EBF3CB-BD52-0ACC-91B6-425BD76EFFFE}"/>
              </a:ext>
            </a:extLst>
          </p:cNvPr>
          <p:cNvSpPr txBox="1"/>
          <p:nvPr/>
        </p:nvSpPr>
        <p:spPr>
          <a:xfrm>
            <a:off x="1034145" y="1741714"/>
            <a:ext cx="93181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RELANGI AKHILA</a:t>
            </a:r>
          </a:p>
          <a:p>
            <a:r>
              <a:rPr lang="en-GB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SKILLSBUILD EMAIL Id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akhilarelangi48@gmail.com</a:t>
            </a:r>
          </a:p>
          <a:p>
            <a:r>
              <a:rPr lang="en-GB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NAME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GIET ENGINEERING COLLEGE</a:t>
            </a:r>
          </a:p>
          <a:p>
            <a:r>
              <a:rPr lang="en-GB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STATE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:ANDHRA PRADESH</a:t>
            </a:r>
          </a:p>
          <a:p>
            <a:r>
              <a:rPr lang="en-GB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DOMAIN: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USING KALI LINUX</a:t>
            </a:r>
          </a:p>
          <a:p>
            <a:r>
              <a:rPr lang="en-GB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START AND END DATE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 JUNE 2024 TO 12 JULY 2024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48F922E-1990-E2F2-4A8D-C60BD8FCB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196" y="2053660"/>
            <a:ext cx="2881691" cy="179500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70C5BC-D0A2-4833-3516-E29AE6046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698" y="2053660"/>
            <a:ext cx="2881691" cy="1795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7705CF-CF1F-1D7E-18BB-F5FCB71F0166}"/>
              </a:ext>
            </a:extLst>
          </p:cNvPr>
          <p:cNvSpPr txBox="1"/>
          <p:nvPr/>
        </p:nvSpPr>
        <p:spPr>
          <a:xfrm>
            <a:off x="1320196" y="4360745"/>
            <a:ext cx="37991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Times New Roman" panose="02020603050405020304" pitchFamily="18" charset="0"/>
              </a:rPr>
              <a:t>Above image is normal image.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Times New Roman" panose="02020603050405020304" pitchFamily="18" charset="0"/>
              </a:rPr>
              <a:t>We can choose the image on which we want to do the encryption  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8E5CD-1BC7-1F9F-4928-9EE5D60D84CD}"/>
              </a:ext>
            </a:extLst>
          </p:cNvPr>
          <p:cNvSpPr txBox="1"/>
          <p:nvPr/>
        </p:nvSpPr>
        <p:spPr>
          <a:xfrm>
            <a:off x="1719942" y="1307812"/>
            <a:ext cx="273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Original image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C7255C-37EF-738A-445F-2E929ADF3971}"/>
              </a:ext>
            </a:extLst>
          </p:cNvPr>
          <p:cNvSpPr txBox="1"/>
          <p:nvPr/>
        </p:nvSpPr>
        <p:spPr>
          <a:xfrm>
            <a:off x="7739745" y="1307812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Encrypted image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B9EFB2-05C4-6FF9-1FE1-2850007F9CC3}"/>
              </a:ext>
            </a:extLst>
          </p:cNvPr>
          <p:cNvSpPr txBox="1"/>
          <p:nvPr/>
        </p:nvSpPr>
        <p:spPr>
          <a:xfrm>
            <a:off x="7546822" y="4225183"/>
            <a:ext cx="3020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effectLst/>
                <a:latin typeface="Times New Roman" panose="02020603050405020304" pitchFamily="18" charset="0"/>
              </a:rPr>
              <a:t>We can see there is no difference in both the normal and encrypted images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1377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links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503713"/>
            <a:ext cx="11029615" cy="849087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FF000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EAC1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https://github.com/RelangiAkhila/steganographyproject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20BD5-A81F-A335-30B4-D44FBF2896E3}"/>
              </a:ext>
            </a:extLst>
          </p:cNvPr>
          <p:cNvSpPr txBox="1"/>
          <p:nvPr/>
        </p:nvSpPr>
        <p:spPr>
          <a:xfrm>
            <a:off x="581191" y="2503713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GITHUB LINK: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5858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170" y="882650"/>
            <a:ext cx="10293637" cy="1261836"/>
          </a:xfrm>
        </p:spPr>
        <p:txBody>
          <a:bodyPr>
            <a:normAutofit/>
          </a:bodyPr>
          <a:lstStyle/>
          <a:p>
            <a:r>
              <a:rPr lang="en-GB" dirty="0"/>
              <a:t>HIDING A TEXT INSIDE AN IMAGE USING STEGANOGRAPHY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5085" y="2340864"/>
            <a:ext cx="6074229" cy="2372651"/>
          </a:xfrm>
        </p:spPr>
        <p:txBody>
          <a:bodyPr/>
          <a:lstStyle/>
          <a:p>
            <a:pPr marL="0" indent="0" algn="just"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officer in danger requires a method to send a secret  text message without alerting nearby criminals to his  higher officials. Traditional communication methods are  easily intercepted or monitored, so, he his necessitating a  covert technique to embed and transmit critical  information securely to his higher officials.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943" y="702156"/>
            <a:ext cx="9890864" cy="1188720"/>
          </a:xfrm>
        </p:spPr>
        <p:txBody>
          <a:bodyPr anchor="ctr"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78430"/>
            <a:ext cx="10086807" cy="3679370"/>
          </a:xfrm>
        </p:spPr>
        <p:txBody>
          <a:bodyPr>
            <a:normAutofit/>
          </a:bodyPr>
          <a:lstStyle/>
          <a:p>
            <a:pPr marL="101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1.PROJECT OVERVIEW</a:t>
            </a:r>
          </a:p>
          <a:p>
            <a:pPr marL="101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2.SOFTWARE AND TOOLS SELECTION</a:t>
            </a:r>
          </a:p>
          <a:p>
            <a:pPr marL="101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3.WHO ARE THE END USERS OF THIS PROJECT?</a:t>
            </a:r>
          </a:p>
          <a:p>
            <a:pPr marL="101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4.YOUR SOLUTION AND ITS VALUE PROPOSITION</a:t>
            </a:r>
          </a:p>
          <a:p>
            <a:pPr marL="101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5.HOW DID YOU CUSTOMIZE THE PROJECT AND MAKE IT YOUR OWN</a:t>
            </a:r>
          </a:p>
          <a:p>
            <a:pPr marL="101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6.MODELLING</a:t>
            </a:r>
          </a:p>
          <a:p>
            <a:pPr marL="101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7.RESULTS</a:t>
            </a:r>
          </a:p>
          <a:p>
            <a:pPr marL="1016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8.LINKS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828" y="702156"/>
            <a:ext cx="10260979" cy="1188720"/>
          </a:xfrm>
        </p:spPr>
        <p:txBody>
          <a:bodyPr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1676400"/>
            <a:ext cx="10395857" cy="3635829"/>
          </a:xfrm>
        </p:spPr>
        <p:txBody>
          <a:bodyPr>
            <a:normAutofit/>
          </a:bodyPr>
          <a:lstStyle/>
          <a:p>
            <a:pPr marL="457200" marR="5080" lvl="0" indent="-355600" algn="just" rtl="0">
              <a:lnSpc>
                <a:spcPct val="1106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-This project implements a steganography technique to securely hide and reveal secret within an image  using the RGB color mechanism and a key based XOR operation for encryption. Steganography allows  for concealing messages within non-secret text or data, ensuring secure communication by embedding  sensitive information within an image in a way that is imperceptible to unauthorized viewers.</a:t>
            </a:r>
          </a:p>
          <a:p>
            <a:pPr marL="457200" marR="5080" lvl="0" indent="-355600" algn="just" rtl="0">
              <a:lnSpc>
                <a:spcPct val="1106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16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-Image Encoding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Secret text is hidden within the image’s pixel values using the LSB method, with additional security provided by XOR the text characters with a user-provided security key.</a:t>
            </a: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16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-Pixel Manipulation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encoded text is distributed across the image’s pixels, maintaining the visual integrity of the image while embedding the hidden message.</a:t>
            </a: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16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-Text Decoding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project includes functionality to decrypt and retrieve the hidden text from the image using the correct security key, ensuring that only authorized users can access the information.</a:t>
            </a: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-This project demonstrates a practical application of steganography for secure communication,  embedding and retrieving secret messages within images in a secure and efficient manner.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172" y="1306286"/>
            <a:ext cx="9531635" cy="584590"/>
          </a:xfrm>
        </p:spPr>
        <p:txBody>
          <a:bodyPr anchor="ctr"/>
          <a:lstStyle/>
          <a:p>
            <a:r>
              <a:rPr lang="en-US" sz="2800" dirty="0"/>
              <a:t>WHO ARE THE END USERS of this project?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5886" y="1752600"/>
            <a:ext cx="8196942" cy="3494314"/>
          </a:xfrm>
        </p:spPr>
        <p:txBody>
          <a:bodyPr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B3FFFF"/>
              </a:buClr>
              <a:buSzPts val="2000"/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Users: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Everyday individuals who use steganography tools to hide sensitive information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within digital media (like images, audio files, or videos) for privacy or security reasons.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B3FFFF"/>
              </a:buClr>
              <a:buSzPts val="2000"/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Law Enforcement and Intelligence Agencies: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These entities may use steganography detection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tools to uncover hidden messages or data during investigations.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B3FFFF"/>
              </a:buClr>
              <a:buSzPts val="2000"/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Military Personnel: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Military applications may involve embedding secret messages in images or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other media for secure communication.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B3FFFF"/>
              </a:buClr>
              <a:buSzPts val="2000"/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Experts: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Cybersecurity professionals might utilize steganography tools to test network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defenses or to secure data transmission.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957942"/>
            <a:ext cx="7772400" cy="1284515"/>
          </a:xfrm>
        </p:spPr>
        <p:txBody>
          <a:bodyPr anchor="ctr">
            <a:normAutofit/>
          </a:bodyPr>
          <a:lstStyle/>
          <a:p>
            <a:br>
              <a:rPr lang="en-US" sz="2800" dirty="0"/>
            </a:br>
            <a:r>
              <a:rPr lang="en-US" sz="2800" dirty="0"/>
              <a:t>YOUR SOLUTION AND ITS VALUE PROPOSITION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086" y="2242457"/>
            <a:ext cx="7892142" cy="2721429"/>
          </a:xfrm>
        </p:spPr>
        <p:txBody>
          <a:bodyPr>
            <a:normAutofit/>
          </a:bodyPr>
          <a:lstStyle/>
          <a:p>
            <a:pPr marL="101600" indent="0" algn="just">
              <a:lnSpc>
                <a:spcPct val="100000"/>
              </a:lnSpc>
              <a:spcBef>
                <a:spcPts val="845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Steganography is the basic concept to hide the data inside other data.</a:t>
            </a:r>
          </a:p>
          <a:p>
            <a:pPr marL="10160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In this project RGB Mechanism is used for pixel manipulation.</a:t>
            </a:r>
          </a:p>
          <a:p>
            <a:pPr marL="10160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XOR operation is used for encryption and decryption of the test inside the image.</a:t>
            </a:r>
          </a:p>
          <a:p>
            <a:pPr marL="10160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-The project reads an image and hides the secret text within the pixel values using the least  significant bits (LSB) method.</a:t>
            </a:r>
          </a:p>
          <a:p>
            <a:pPr marL="10160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For security purpose that means to avoid unauthorized users taking the advantage of the  message, a secret key used to hide and unhide the data.</a:t>
            </a:r>
          </a:p>
          <a:p>
            <a:pPr marL="10160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Finally, By using this project we can hide the data inside an image using secret key and for unhide the message secret is used.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85" y="892628"/>
            <a:ext cx="10609321" cy="789903"/>
          </a:xfrm>
        </p:spPr>
        <p:txBody>
          <a:bodyPr anchor="ctr"/>
          <a:lstStyle/>
          <a:p>
            <a:r>
              <a:rPr lang="en-US" dirty="0"/>
              <a:t>How did you customize the project and make it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543" y="2074646"/>
            <a:ext cx="10424263" cy="3634486"/>
          </a:xfrm>
        </p:spPr>
        <p:txBody>
          <a:bodyPr/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choice of steganographic algorithm was carefully considered based on its suitability for embedding data within various media types.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 DESIGN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 interface (UI) was customized to ensure ease of use and intuitive interaction.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OF ADDITIONAL FEATURES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functionalities were integrated to extend the utility of the application beyond basic steganographic operations.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AND VALIDATION PROCEDURES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Rigorous testing procedures were customized to validate the accuracy and reliability of the steganographic techniques employed.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 AND REPORTING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Detailed documentation was customized to provide comprehensive insights into the project’s development process.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55F22-34ED-DAD8-3F47-090C8D5BE6AD}"/>
              </a:ext>
            </a:extLst>
          </p:cNvPr>
          <p:cNvSpPr txBox="1"/>
          <p:nvPr/>
        </p:nvSpPr>
        <p:spPr>
          <a:xfrm>
            <a:off x="1186543" y="1969835"/>
            <a:ext cx="6098720" cy="362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ALGORITHM SELECTION AND MODIFICATION:</a:t>
            </a:r>
            <a:r>
              <a:rPr lang="en-US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771" y="707571"/>
            <a:ext cx="10446036" cy="696686"/>
          </a:xfrm>
        </p:spPr>
        <p:txBody>
          <a:bodyPr anchor="ctr"/>
          <a:lstStyle/>
          <a:p>
            <a:r>
              <a:rPr lang="en-GB" dirty="0"/>
              <a:t>MODELLING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567544"/>
            <a:ext cx="11029615" cy="2628900"/>
          </a:xfrm>
        </p:spPr>
        <p:txBody>
          <a:bodyPr>
            <a:normAutofit fontScale="92500" lnSpcReduction="20000"/>
          </a:bodyPr>
          <a:lstStyle/>
          <a:p>
            <a:pPr marL="318770" marR="0" lvl="0" indent="-306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 Importing some libraries like cv2 and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accessing relevant concept into code.</a:t>
            </a:r>
          </a:p>
          <a:p>
            <a:pPr marL="318770" marR="0" lvl="0" indent="-306705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After converting the text into their ascii values then that ascii values are stored in variable.</a:t>
            </a:r>
          </a:p>
          <a:p>
            <a:pPr marL="318770" marR="0" lvl="0" indent="-306705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3: Read the image from it’s path and hiding the image using XOR operation , RGB   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mechanism</a:t>
            </a:r>
          </a:p>
          <a:p>
            <a:pPr marL="318770" marR="0" lvl="0" indent="-306705" algn="l" rtl="0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A secret is created to avoid unauthorized users.</a:t>
            </a:r>
          </a:p>
          <a:p>
            <a:pPr marL="318770" marR="0" lvl="0" indent="-306705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5: To unhide the image user wants to enter the secret key.</a:t>
            </a:r>
          </a:p>
          <a:p>
            <a:pPr marL="318770" marR="0" lvl="0" indent="-306705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6: Finally, user can able to see the secret message.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oogle Shape;121;p23">
            <a:extLst>
              <a:ext uri="{FF2B5EF4-FFF2-40B4-BE49-F238E27FC236}">
                <a16:creationId xmlns:a16="http://schemas.microsoft.com/office/drawing/2014/main" id="{9B82F909-C466-8795-80C8-00D5F784BA39}"/>
              </a:ext>
            </a:extLst>
          </p:cNvPr>
          <p:cNvGrpSpPr/>
          <p:nvPr/>
        </p:nvGrpSpPr>
        <p:grpSpPr>
          <a:xfrm>
            <a:off x="3471057" y="4555341"/>
            <a:ext cx="4890649" cy="1809764"/>
            <a:chOff x="4797425" y="825499"/>
            <a:chExt cx="5578475" cy="2120900"/>
          </a:xfrm>
        </p:grpSpPr>
        <p:pic>
          <p:nvPicPr>
            <p:cNvPr id="5" name="Google Shape;122;p23">
              <a:extLst>
                <a:ext uri="{FF2B5EF4-FFF2-40B4-BE49-F238E27FC236}">
                  <a16:creationId xmlns:a16="http://schemas.microsoft.com/office/drawing/2014/main" id="{BB45CC7B-959B-CB94-660A-023F0ECBF359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876800" y="904747"/>
              <a:ext cx="5415026" cy="1957451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6" name="Google Shape;123;p23">
              <a:extLst>
                <a:ext uri="{FF2B5EF4-FFF2-40B4-BE49-F238E27FC236}">
                  <a16:creationId xmlns:a16="http://schemas.microsoft.com/office/drawing/2014/main" id="{67147F69-2CAC-7A07-203D-A6220054E275}"/>
                </a:ext>
              </a:extLst>
            </p:cNvPr>
            <p:cNvSpPr/>
            <p:nvPr/>
          </p:nvSpPr>
          <p:spPr>
            <a:xfrm>
              <a:off x="4797425" y="825499"/>
              <a:ext cx="5578475" cy="2120900"/>
            </a:xfrm>
            <a:custGeom>
              <a:avLst/>
              <a:gdLst/>
              <a:ahLst/>
              <a:cxnLst/>
              <a:rect l="l" t="t" r="r" b="b"/>
              <a:pathLst>
                <a:path w="5578475" h="2120900" extrusionOk="0">
                  <a:moveTo>
                    <a:pt x="5507355" y="71120"/>
                  </a:moveTo>
                  <a:lnTo>
                    <a:pt x="5489575" y="71120"/>
                  </a:lnTo>
                  <a:lnTo>
                    <a:pt x="5489575" y="88900"/>
                  </a:lnTo>
                  <a:lnTo>
                    <a:pt x="5489575" y="2032000"/>
                  </a:lnTo>
                  <a:lnTo>
                    <a:pt x="88900" y="2032000"/>
                  </a:lnTo>
                  <a:lnTo>
                    <a:pt x="88900" y="88900"/>
                  </a:lnTo>
                  <a:lnTo>
                    <a:pt x="5489575" y="88900"/>
                  </a:lnTo>
                  <a:lnTo>
                    <a:pt x="5489575" y="71120"/>
                  </a:lnTo>
                  <a:lnTo>
                    <a:pt x="71120" y="71120"/>
                  </a:lnTo>
                  <a:lnTo>
                    <a:pt x="71120" y="88900"/>
                  </a:lnTo>
                  <a:lnTo>
                    <a:pt x="71120" y="2032000"/>
                  </a:lnTo>
                  <a:lnTo>
                    <a:pt x="71120" y="2049780"/>
                  </a:lnTo>
                  <a:lnTo>
                    <a:pt x="5507355" y="2049780"/>
                  </a:lnTo>
                  <a:lnTo>
                    <a:pt x="5507355" y="2032000"/>
                  </a:lnTo>
                  <a:lnTo>
                    <a:pt x="5507355" y="88900"/>
                  </a:lnTo>
                  <a:lnTo>
                    <a:pt x="5507355" y="71120"/>
                  </a:lnTo>
                  <a:close/>
                </a:path>
                <a:path w="5578475" h="2120900" extrusionOk="0">
                  <a:moveTo>
                    <a:pt x="5578475" y="0"/>
                  </a:moveTo>
                  <a:lnTo>
                    <a:pt x="5525135" y="0"/>
                  </a:lnTo>
                  <a:lnTo>
                    <a:pt x="5525135" y="53340"/>
                  </a:lnTo>
                  <a:lnTo>
                    <a:pt x="5525135" y="2067560"/>
                  </a:lnTo>
                  <a:lnTo>
                    <a:pt x="53340" y="2067560"/>
                  </a:lnTo>
                  <a:lnTo>
                    <a:pt x="53340" y="53340"/>
                  </a:lnTo>
                  <a:lnTo>
                    <a:pt x="5525135" y="53340"/>
                  </a:lnTo>
                  <a:lnTo>
                    <a:pt x="5525135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2067560"/>
                  </a:lnTo>
                  <a:lnTo>
                    <a:pt x="0" y="2120900"/>
                  </a:lnTo>
                  <a:lnTo>
                    <a:pt x="5578475" y="2120900"/>
                  </a:lnTo>
                  <a:lnTo>
                    <a:pt x="5578475" y="2067560"/>
                  </a:lnTo>
                  <a:lnTo>
                    <a:pt x="5578475" y="53340"/>
                  </a:lnTo>
                  <a:lnTo>
                    <a:pt x="5578475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0D7118-157D-BC1E-8458-850BE1A1B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344" y="1585137"/>
            <a:ext cx="6901542" cy="446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273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843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Franklin Gothic Book</vt:lpstr>
      <vt:lpstr>Franklin Gothic Demi</vt:lpstr>
      <vt:lpstr>Times New Roman</vt:lpstr>
      <vt:lpstr>Wingdings 2</vt:lpstr>
      <vt:lpstr>DividendVTI</vt:lpstr>
      <vt:lpstr>Student Details</vt:lpstr>
      <vt:lpstr>HIDING A TEXT INSIDE AN IMAGE USING STEGANOGRAPHY </vt:lpstr>
      <vt:lpstr>AGENDA</vt:lpstr>
      <vt:lpstr>PROJECT  OVERVIEW</vt:lpstr>
      <vt:lpstr>WHO ARE THE END USERS of this project?</vt:lpstr>
      <vt:lpstr> YOUR SOLUTION AND ITS VALUE PROPOSITION</vt:lpstr>
      <vt:lpstr>How did you customize the project and make it your own</vt:lpstr>
      <vt:lpstr>MODELLING</vt:lpstr>
      <vt:lpstr>Results</vt:lpstr>
      <vt:lpstr>PowerPoint Presentation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Akhila Relangi</cp:lastModifiedBy>
  <cp:revision>5</cp:revision>
  <dcterms:created xsi:type="dcterms:W3CDTF">2021-05-26T16:50:10Z</dcterms:created>
  <dcterms:modified xsi:type="dcterms:W3CDTF">2024-07-13T03:06:36Z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