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0"/>
  </p:notesMasterIdLst>
  <p:sldIdLst>
    <p:sldId id="256" r:id="rId2"/>
    <p:sldId id="260" r:id="rId3"/>
    <p:sldId id="257" r:id="rId4"/>
    <p:sldId id="532" r:id="rId5"/>
    <p:sldId id="534" r:id="rId6"/>
    <p:sldId id="549" r:id="rId7"/>
    <p:sldId id="550" r:id="rId8"/>
    <p:sldId id="259" r:id="rId9"/>
    <p:sldId id="537" r:id="rId10"/>
    <p:sldId id="538" r:id="rId11"/>
    <p:sldId id="540" r:id="rId12"/>
    <p:sldId id="542" r:id="rId13"/>
    <p:sldId id="543" r:id="rId14"/>
    <p:sldId id="544" r:id="rId15"/>
    <p:sldId id="545" r:id="rId16"/>
    <p:sldId id="546" r:id="rId17"/>
    <p:sldId id="548" r:id="rId18"/>
    <p:sldId id="539" r:id="rId19"/>
  </p:sldIdLst>
  <p:sldSz cx="9144000" cy="5143500" type="screen16x9"/>
  <p:notesSz cx="6858000" cy="9144000"/>
  <p:embeddedFontLst>
    <p:embeddedFont>
      <p:font typeface="Candara" panose="020E0502030303020204" pitchFamily="34" charset="0"/>
      <p:regular r:id="rId21"/>
      <p:bold r:id="rId22"/>
      <p:italic r:id="rId23"/>
      <p:boldItalic r:id="rId24"/>
    </p:embeddedFont>
    <p:embeddedFont>
      <p:font typeface="Didact Gothic" panose="00000500000000000000" pitchFamily="2" charset="0"/>
      <p:regular r:id="rId25"/>
    </p:embeddedFont>
    <p:embeddedFont>
      <p:font typeface="Inter" panose="020B0604020202020204" charset="0"/>
      <p:regular r:id="rId26"/>
      <p:bold r:id="rId27"/>
    </p:embeddedFont>
    <p:embeddedFont>
      <p:font typeface="Josefin Sans" pitchFamily="2" charset="0"/>
      <p:regular r:id="rId28"/>
      <p:bold r:id="rId29"/>
      <p:italic r:id="rId30"/>
      <p:boldItalic r:id="rId31"/>
    </p:embeddedFont>
    <p:embeddedFont>
      <p:font typeface="Monotype Corsiva" panose="03010101010201010101" pitchFamily="66" charset="0"/>
      <p:italic r:id="rId32"/>
    </p:embeddedFont>
    <p:embeddedFont>
      <p:font typeface="Nunito Light" pitchFamily="2" charset="0"/>
      <p:regular r:id="rId33"/>
      <p: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0103"/>
    <a:srgbClr val="040205"/>
    <a:srgbClr val="F3E6DD"/>
    <a:srgbClr val="DDBA9F"/>
    <a:srgbClr val="7E502C"/>
    <a:srgbClr val="1B1612"/>
    <a:srgbClr val="D8CACA"/>
    <a:srgbClr val="C847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ABF569-B6EB-43E5-BDFD-5EFC9A606B1F}">
  <a:tblStyle styleId="{74ABF569-B6EB-43E5-BDFD-5EFC9A606B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A27AC61-AAF8-4B6B-A593-78381747638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88" autoAdjust="0"/>
    <p:restoredTop sz="90655" autoAdjust="0"/>
  </p:normalViewPr>
  <p:slideViewPr>
    <p:cSldViewPr snapToGrid="0">
      <p:cViewPr varScale="1">
        <p:scale>
          <a:sx n="118" d="100"/>
          <a:sy n="118" d="100"/>
        </p:scale>
        <p:origin x="24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7147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4" name="Google Shape;2104;g1258a033c54_1_2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5" name="Google Shape;2105;g1258a033c54_1_2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3C94501-76DF-C02A-C27E-653F0C5540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97979" y="353854"/>
            <a:ext cx="5978160" cy="3806377"/>
          </a:xfrm>
          <a:prstGeom prst="rect">
            <a:avLst/>
          </a:prstGeom>
        </p:spPr>
      </p:pic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335000" y="1318050"/>
            <a:ext cx="6474000" cy="195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65600" y="3349650"/>
            <a:ext cx="46128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211400" y="-145498"/>
            <a:ext cx="9656600" cy="5204973"/>
            <a:chOff x="-211400" y="-145498"/>
            <a:chExt cx="9656600" cy="5204973"/>
          </a:xfrm>
        </p:grpSpPr>
        <p:sp>
          <p:nvSpPr>
            <p:cNvPr id="12" name="Google Shape;12;p2"/>
            <p:cNvSpPr/>
            <p:nvPr/>
          </p:nvSpPr>
          <p:spPr>
            <a:xfrm>
              <a:off x="8511275" y="0"/>
              <a:ext cx="633000" cy="1955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8239923" y="76200"/>
              <a:ext cx="742310" cy="1955388"/>
              <a:chOff x="8239923" y="76200"/>
              <a:chExt cx="742310" cy="1955388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8239923" y="76200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416126" y="76200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8592328" y="76200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8768531" y="76200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944733" y="76200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239923" y="353854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416126" y="353854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592328" y="353854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768531" y="353854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8944733" y="353854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8239923" y="631508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416126" y="631508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592328" y="631508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68531" y="631508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944733" y="631508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239923" y="909163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8416126" y="909163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8592328" y="909163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8768531" y="909163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8944733" y="909163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8239923" y="1161125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8416126" y="1161125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8592328" y="1161125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8768531" y="1161125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8944733" y="1161125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8239923" y="1438779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8416126" y="1438779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8592328" y="1438779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8768531" y="1438779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8944733" y="1438779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8239923" y="1716433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8416126" y="1716433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8592328" y="1716433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8768531" y="1716433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944733" y="1716433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239923" y="1994088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8416126" y="1994088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8592328" y="1994088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768531" y="1994088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8944733" y="1994088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4" name="Google Shape;54;p2"/>
            <p:cNvSpPr/>
            <p:nvPr/>
          </p:nvSpPr>
          <p:spPr>
            <a:xfrm>
              <a:off x="160725" y="4311200"/>
              <a:ext cx="633000" cy="633000"/>
            </a:xfrm>
            <a:prstGeom prst="pie">
              <a:avLst>
                <a:gd name="adj1" fmla="val 0"/>
                <a:gd name="adj2" fmla="val 1078026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60725" y="3825731"/>
              <a:ext cx="633000" cy="633000"/>
            </a:xfrm>
            <a:prstGeom prst="pie">
              <a:avLst>
                <a:gd name="adj1" fmla="val 0"/>
                <a:gd name="adj2" fmla="val 10780269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60725" y="3340263"/>
              <a:ext cx="633000" cy="633000"/>
            </a:xfrm>
            <a:prstGeom prst="pie">
              <a:avLst>
                <a:gd name="adj1" fmla="val 0"/>
                <a:gd name="adj2" fmla="val 1078026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" name="Google Shape;57;p2"/>
            <p:cNvGrpSpPr/>
            <p:nvPr/>
          </p:nvGrpSpPr>
          <p:grpSpPr>
            <a:xfrm>
              <a:off x="8618343" y="3421192"/>
              <a:ext cx="826857" cy="1638283"/>
              <a:chOff x="8618343" y="3421192"/>
              <a:chExt cx="826857" cy="1638283"/>
            </a:xfrm>
          </p:grpSpPr>
          <p:sp>
            <p:nvSpPr>
              <p:cNvPr id="58" name="Google Shape;58;p2"/>
              <p:cNvSpPr/>
              <p:nvPr/>
            </p:nvSpPr>
            <p:spPr>
              <a:xfrm>
                <a:off x="8618400" y="4232675"/>
                <a:ext cx="826800" cy="826800"/>
              </a:xfrm>
              <a:prstGeom prst="blockArc">
                <a:avLst>
                  <a:gd name="adj1" fmla="val 10800000"/>
                  <a:gd name="adj2" fmla="val 21598679"/>
                  <a:gd name="adj3" fmla="val 18535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8618343" y="3421192"/>
                <a:ext cx="826800" cy="826800"/>
              </a:xfrm>
              <a:prstGeom prst="blockArc">
                <a:avLst>
                  <a:gd name="adj1" fmla="val 10800000"/>
                  <a:gd name="adj2" fmla="val 21598679"/>
                  <a:gd name="adj3" fmla="val 18535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-211400" y="-145498"/>
              <a:ext cx="2116512" cy="604752"/>
              <a:chOff x="-211400" y="-145498"/>
              <a:chExt cx="2116512" cy="604752"/>
            </a:xfrm>
          </p:grpSpPr>
          <p:sp>
            <p:nvSpPr>
              <p:cNvPr id="61" name="Google Shape;61;p2"/>
              <p:cNvSpPr/>
              <p:nvPr/>
            </p:nvSpPr>
            <p:spPr>
              <a:xfrm>
                <a:off x="-211400" y="-145498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90952" y="-145498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393304" y="-145498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695656" y="-145498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998008" y="-145498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1300360" y="-145498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602712" y="-145498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-211400" y="156854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90952" y="156854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393304" y="156854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695656" y="156854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998008" y="156854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1300360" y="156854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1602712" y="156854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6" name="Google Shape;756;p22"/>
          <p:cNvGrpSpPr/>
          <p:nvPr/>
        </p:nvGrpSpPr>
        <p:grpSpPr>
          <a:xfrm>
            <a:off x="-516359" y="-246275"/>
            <a:ext cx="10744584" cy="5955064"/>
            <a:chOff x="-516359" y="-246275"/>
            <a:chExt cx="10744584" cy="5955064"/>
          </a:xfrm>
        </p:grpSpPr>
        <p:grpSp>
          <p:nvGrpSpPr>
            <p:cNvPr id="757" name="Google Shape;757;p22"/>
            <p:cNvGrpSpPr/>
            <p:nvPr/>
          </p:nvGrpSpPr>
          <p:grpSpPr>
            <a:xfrm>
              <a:off x="-516359" y="4479194"/>
              <a:ext cx="1229595" cy="1229595"/>
              <a:chOff x="-849575" y="3995425"/>
              <a:chExt cx="2211900" cy="2211900"/>
            </a:xfrm>
          </p:grpSpPr>
          <p:sp>
            <p:nvSpPr>
              <p:cNvPr id="758" name="Google Shape;758;p22"/>
              <p:cNvSpPr/>
              <p:nvPr/>
            </p:nvSpPr>
            <p:spPr>
              <a:xfrm>
                <a:off x="-849575" y="3995425"/>
                <a:ext cx="2211900" cy="22119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22"/>
              <p:cNvSpPr/>
              <p:nvPr/>
            </p:nvSpPr>
            <p:spPr>
              <a:xfrm>
                <a:off x="-650625" y="4194375"/>
                <a:ext cx="1814100" cy="1814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0" name="Google Shape;760;p22"/>
            <p:cNvGrpSpPr/>
            <p:nvPr/>
          </p:nvGrpSpPr>
          <p:grpSpPr>
            <a:xfrm rot="5400000" flipH="1">
              <a:off x="8316150" y="-1423650"/>
              <a:ext cx="734700" cy="3089450"/>
              <a:chOff x="8599350" y="-558750"/>
              <a:chExt cx="734700" cy="3089450"/>
            </a:xfrm>
          </p:grpSpPr>
          <p:cxnSp>
            <p:nvCxnSpPr>
              <p:cNvPr id="761" name="Google Shape;761;p22"/>
              <p:cNvCxnSpPr/>
              <p:nvPr/>
            </p:nvCxnSpPr>
            <p:spPr>
              <a:xfrm rot="5400000">
                <a:off x="8599350" y="-558750"/>
                <a:ext cx="734700" cy="73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2" name="Google Shape;762;p22"/>
              <p:cNvCxnSpPr/>
              <p:nvPr/>
            </p:nvCxnSpPr>
            <p:spPr>
              <a:xfrm rot="5400000">
                <a:off x="8599350" y="-264700"/>
                <a:ext cx="734700" cy="73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3" name="Google Shape;763;p22"/>
              <p:cNvCxnSpPr/>
              <p:nvPr/>
            </p:nvCxnSpPr>
            <p:spPr>
              <a:xfrm rot="5400000">
                <a:off x="8599350" y="29350"/>
                <a:ext cx="734700" cy="73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4" name="Google Shape;764;p22"/>
              <p:cNvCxnSpPr/>
              <p:nvPr/>
            </p:nvCxnSpPr>
            <p:spPr>
              <a:xfrm rot="5400000">
                <a:off x="8599350" y="323400"/>
                <a:ext cx="734700" cy="73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5" name="Google Shape;765;p22"/>
              <p:cNvCxnSpPr/>
              <p:nvPr/>
            </p:nvCxnSpPr>
            <p:spPr>
              <a:xfrm rot="5400000">
                <a:off x="8599350" y="617450"/>
                <a:ext cx="734700" cy="73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6" name="Google Shape;766;p22"/>
              <p:cNvCxnSpPr/>
              <p:nvPr/>
            </p:nvCxnSpPr>
            <p:spPr>
              <a:xfrm rot="5400000">
                <a:off x="8599350" y="911500"/>
                <a:ext cx="734700" cy="73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7" name="Google Shape;767;p22"/>
              <p:cNvCxnSpPr/>
              <p:nvPr/>
            </p:nvCxnSpPr>
            <p:spPr>
              <a:xfrm rot="5400000">
                <a:off x="8599350" y="1205550"/>
                <a:ext cx="734700" cy="73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8" name="Google Shape;768;p22"/>
              <p:cNvCxnSpPr/>
              <p:nvPr/>
            </p:nvCxnSpPr>
            <p:spPr>
              <a:xfrm rot="5400000">
                <a:off x="8599350" y="1499600"/>
                <a:ext cx="734700" cy="73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9" name="Google Shape;769;p22"/>
              <p:cNvCxnSpPr/>
              <p:nvPr/>
            </p:nvCxnSpPr>
            <p:spPr>
              <a:xfrm rot="5400000">
                <a:off x="8599350" y="1793650"/>
                <a:ext cx="734700" cy="73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0" name="Google Shape;770;p22"/>
              <p:cNvCxnSpPr/>
              <p:nvPr/>
            </p:nvCxnSpPr>
            <p:spPr>
              <a:xfrm flipH="1">
                <a:off x="8890175" y="2095075"/>
                <a:ext cx="435600" cy="435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1" name="Google Shape;771;p22"/>
              <p:cNvCxnSpPr/>
              <p:nvPr/>
            </p:nvCxnSpPr>
            <p:spPr>
              <a:xfrm flipH="1">
                <a:off x="9184975" y="2391800"/>
                <a:ext cx="138900" cy="13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772" name="Google Shape;772;p22"/>
            <p:cNvSpPr/>
            <p:nvPr/>
          </p:nvSpPr>
          <p:spPr>
            <a:xfrm>
              <a:off x="-377350" y="3556000"/>
              <a:ext cx="734700" cy="734700"/>
            </a:xfrm>
            <a:prstGeom prst="ellipse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oogle Shape;774;p23"/>
          <p:cNvGrpSpPr/>
          <p:nvPr/>
        </p:nvGrpSpPr>
        <p:grpSpPr>
          <a:xfrm>
            <a:off x="-345025" y="-355950"/>
            <a:ext cx="9898950" cy="5564704"/>
            <a:chOff x="-345025" y="-355950"/>
            <a:chExt cx="9898950" cy="5564704"/>
          </a:xfrm>
        </p:grpSpPr>
        <p:grpSp>
          <p:nvGrpSpPr>
            <p:cNvPr id="775" name="Google Shape;775;p23"/>
            <p:cNvGrpSpPr/>
            <p:nvPr/>
          </p:nvGrpSpPr>
          <p:grpSpPr>
            <a:xfrm>
              <a:off x="0" y="-355950"/>
              <a:ext cx="9553925" cy="5499550"/>
              <a:chOff x="0" y="-355950"/>
              <a:chExt cx="9553925" cy="5499550"/>
            </a:xfrm>
          </p:grpSpPr>
          <p:sp>
            <p:nvSpPr>
              <p:cNvPr id="776" name="Google Shape;776;p23"/>
              <p:cNvSpPr/>
              <p:nvPr/>
            </p:nvSpPr>
            <p:spPr>
              <a:xfrm>
                <a:off x="0" y="0"/>
                <a:ext cx="2158500" cy="237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77" name="Google Shape;777;p23"/>
              <p:cNvGrpSpPr/>
              <p:nvPr/>
            </p:nvGrpSpPr>
            <p:grpSpPr>
              <a:xfrm>
                <a:off x="228636" y="539500"/>
                <a:ext cx="238800" cy="1170800"/>
                <a:chOff x="474550" y="1146150"/>
                <a:chExt cx="238800" cy="1170800"/>
              </a:xfrm>
            </p:grpSpPr>
            <p:sp>
              <p:nvSpPr>
                <p:cNvPr id="778" name="Google Shape;778;p23"/>
                <p:cNvSpPr/>
                <p:nvPr/>
              </p:nvSpPr>
              <p:spPr>
                <a:xfrm rot="10800000">
                  <a:off x="474550" y="1467617"/>
                  <a:ext cx="238800" cy="206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9" name="Google Shape;779;p23"/>
                <p:cNvSpPr/>
                <p:nvPr/>
              </p:nvSpPr>
              <p:spPr>
                <a:xfrm rot="10800000">
                  <a:off x="474550" y="1789083"/>
                  <a:ext cx="238800" cy="206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0" name="Google Shape;780;p23"/>
                <p:cNvSpPr/>
                <p:nvPr/>
              </p:nvSpPr>
              <p:spPr>
                <a:xfrm rot="10800000">
                  <a:off x="474550" y="2110550"/>
                  <a:ext cx="238800" cy="206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1" name="Google Shape;781;p23"/>
                <p:cNvSpPr/>
                <p:nvPr/>
              </p:nvSpPr>
              <p:spPr>
                <a:xfrm rot="10800000">
                  <a:off x="474550" y="1146150"/>
                  <a:ext cx="238800" cy="206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82" name="Google Shape;782;p23"/>
              <p:cNvGrpSpPr/>
              <p:nvPr/>
            </p:nvGrpSpPr>
            <p:grpSpPr>
              <a:xfrm rot="10800000">
                <a:off x="8430775" y="4430500"/>
                <a:ext cx="713100" cy="713100"/>
                <a:chOff x="0" y="0"/>
                <a:chExt cx="713100" cy="713100"/>
              </a:xfrm>
            </p:grpSpPr>
            <p:sp>
              <p:nvSpPr>
                <p:cNvPr id="783" name="Google Shape;783;p23"/>
                <p:cNvSpPr/>
                <p:nvPr/>
              </p:nvSpPr>
              <p:spPr>
                <a:xfrm>
                  <a:off x="0" y="0"/>
                  <a:ext cx="461700" cy="4617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4" name="Google Shape;784;p23"/>
                <p:cNvSpPr/>
                <p:nvPr/>
              </p:nvSpPr>
              <p:spPr>
                <a:xfrm>
                  <a:off x="461700" y="461700"/>
                  <a:ext cx="251400" cy="251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85" name="Google Shape;785;p23"/>
              <p:cNvSpPr/>
              <p:nvPr/>
            </p:nvSpPr>
            <p:spPr>
              <a:xfrm>
                <a:off x="8604725" y="-355950"/>
                <a:ext cx="949200" cy="949200"/>
              </a:xfrm>
              <a:prstGeom prst="ellipse">
                <a:avLst/>
              </a:prstGeom>
              <a:noFill/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6" name="Google Shape;786;p23"/>
            <p:cNvGrpSpPr/>
            <p:nvPr/>
          </p:nvGrpSpPr>
          <p:grpSpPr>
            <a:xfrm>
              <a:off x="-345025" y="4604002"/>
              <a:ext cx="2116512" cy="604752"/>
              <a:chOff x="-211400" y="-145498"/>
              <a:chExt cx="2116512" cy="604752"/>
            </a:xfrm>
          </p:grpSpPr>
          <p:sp>
            <p:nvSpPr>
              <p:cNvPr id="787" name="Google Shape;787;p23"/>
              <p:cNvSpPr/>
              <p:nvPr/>
            </p:nvSpPr>
            <p:spPr>
              <a:xfrm>
                <a:off x="-211400" y="-145498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23"/>
              <p:cNvSpPr/>
              <p:nvPr/>
            </p:nvSpPr>
            <p:spPr>
              <a:xfrm>
                <a:off x="90952" y="-145498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23"/>
              <p:cNvSpPr/>
              <p:nvPr/>
            </p:nvSpPr>
            <p:spPr>
              <a:xfrm>
                <a:off x="393304" y="-145498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23"/>
              <p:cNvSpPr/>
              <p:nvPr/>
            </p:nvSpPr>
            <p:spPr>
              <a:xfrm>
                <a:off x="695656" y="-145498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23"/>
              <p:cNvSpPr/>
              <p:nvPr/>
            </p:nvSpPr>
            <p:spPr>
              <a:xfrm>
                <a:off x="998008" y="-145498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23"/>
              <p:cNvSpPr/>
              <p:nvPr/>
            </p:nvSpPr>
            <p:spPr>
              <a:xfrm>
                <a:off x="1300360" y="-145498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23"/>
              <p:cNvSpPr/>
              <p:nvPr/>
            </p:nvSpPr>
            <p:spPr>
              <a:xfrm>
                <a:off x="1602712" y="-145498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23"/>
              <p:cNvSpPr/>
              <p:nvPr/>
            </p:nvSpPr>
            <p:spPr>
              <a:xfrm>
                <a:off x="-211400" y="156854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23"/>
              <p:cNvSpPr/>
              <p:nvPr/>
            </p:nvSpPr>
            <p:spPr>
              <a:xfrm>
                <a:off x="90952" y="156854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23"/>
              <p:cNvSpPr/>
              <p:nvPr/>
            </p:nvSpPr>
            <p:spPr>
              <a:xfrm>
                <a:off x="393304" y="156854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23"/>
              <p:cNvSpPr/>
              <p:nvPr/>
            </p:nvSpPr>
            <p:spPr>
              <a:xfrm>
                <a:off x="695656" y="156854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23"/>
              <p:cNvSpPr/>
              <p:nvPr/>
            </p:nvSpPr>
            <p:spPr>
              <a:xfrm>
                <a:off x="998008" y="156854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23"/>
              <p:cNvSpPr/>
              <p:nvPr/>
            </p:nvSpPr>
            <p:spPr>
              <a:xfrm>
                <a:off x="1300360" y="156854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23"/>
              <p:cNvSpPr/>
              <p:nvPr/>
            </p:nvSpPr>
            <p:spPr>
              <a:xfrm>
                <a:off x="1602712" y="156854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24"/>
          <p:cNvSpPr txBox="1">
            <a:spLocks noGrp="1"/>
          </p:cNvSpPr>
          <p:nvPr>
            <p:ph type="title"/>
          </p:nvPr>
        </p:nvSpPr>
        <p:spPr>
          <a:xfrm>
            <a:off x="720000" y="1273950"/>
            <a:ext cx="3704700" cy="1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1139" name="Google Shape;1139;p24"/>
          <p:cNvSpPr txBox="1">
            <a:spLocks noGrp="1"/>
          </p:cNvSpPr>
          <p:nvPr>
            <p:ph type="subTitle" idx="1"/>
          </p:nvPr>
        </p:nvSpPr>
        <p:spPr>
          <a:xfrm>
            <a:off x="720000" y="2662650"/>
            <a:ext cx="37047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0" name="Google Shape;1140;p24"/>
          <p:cNvSpPr/>
          <p:nvPr/>
        </p:nvSpPr>
        <p:spPr>
          <a:xfrm rot="184040" flipH="1">
            <a:off x="146013" y="4708681"/>
            <a:ext cx="364422" cy="36442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1" name="Google Shape;1141;p24"/>
          <p:cNvSpPr/>
          <p:nvPr/>
        </p:nvSpPr>
        <p:spPr>
          <a:xfrm rot="5400000" flipH="1">
            <a:off x="-1628" y="4869912"/>
            <a:ext cx="743700" cy="802200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bg2">
                <a:lumMod val="1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2" name="Google Shape;1142;p24"/>
          <p:cNvSpPr/>
          <p:nvPr/>
        </p:nvSpPr>
        <p:spPr>
          <a:xfrm rot="184040" flipH="1">
            <a:off x="182666" y="4589448"/>
            <a:ext cx="364422" cy="36442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3" name="Google Shape;1143;p24"/>
          <p:cNvGrpSpPr/>
          <p:nvPr/>
        </p:nvGrpSpPr>
        <p:grpSpPr>
          <a:xfrm flipH="1">
            <a:off x="54323" y="48149"/>
            <a:ext cx="1771950" cy="478358"/>
            <a:chOff x="4417349" y="2651599"/>
            <a:chExt cx="1771950" cy="478358"/>
          </a:xfrm>
        </p:grpSpPr>
        <p:sp>
          <p:nvSpPr>
            <p:cNvPr id="1144" name="Google Shape;1144;p24"/>
            <p:cNvSpPr/>
            <p:nvPr/>
          </p:nvSpPr>
          <p:spPr>
            <a:xfrm rot="10800000" flipH="1">
              <a:off x="4417349" y="3047757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4"/>
            <p:cNvSpPr/>
            <p:nvPr/>
          </p:nvSpPr>
          <p:spPr>
            <a:xfrm rot="10800000" flipH="1">
              <a:off x="4755299" y="3047757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4"/>
            <p:cNvSpPr/>
            <p:nvPr/>
          </p:nvSpPr>
          <p:spPr>
            <a:xfrm rot="10800000" flipH="1">
              <a:off x="4755299" y="2651599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4"/>
            <p:cNvSpPr/>
            <p:nvPr/>
          </p:nvSpPr>
          <p:spPr>
            <a:xfrm rot="10800000" flipH="1">
              <a:off x="5093249" y="3047757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4"/>
            <p:cNvSpPr/>
            <p:nvPr/>
          </p:nvSpPr>
          <p:spPr>
            <a:xfrm rot="10800000" flipH="1">
              <a:off x="5093249" y="2651599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4"/>
            <p:cNvSpPr/>
            <p:nvPr/>
          </p:nvSpPr>
          <p:spPr>
            <a:xfrm rot="10800000" flipH="1">
              <a:off x="5431199" y="3047757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4"/>
            <p:cNvSpPr/>
            <p:nvPr/>
          </p:nvSpPr>
          <p:spPr>
            <a:xfrm rot="10800000" flipH="1">
              <a:off x="5431199" y="2651599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4"/>
            <p:cNvSpPr/>
            <p:nvPr/>
          </p:nvSpPr>
          <p:spPr>
            <a:xfrm rot="10800000" flipH="1">
              <a:off x="5769149" y="3047757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4"/>
            <p:cNvSpPr/>
            <p:nvPr/>
          </p:nvSpPr>
          <p:spPr>
            <a:xfrm rot="10800000" flipH="1">
              <a:off x="5769149" y="2651599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4"/>
            <p:cNvSpPr/>
            <p:nvPr/>
          </p:nvSpPr>
          <p:spPr>
            <a:xfrm rot="10800000" flipH="1">
              <a:off x="6107099" y="3047757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4"/>
            <p:cNvSpPr/>
            <p:nvPr/>
          </p:nvSpPr>
          <p:spPr>
            <a:xfrm rot="10800000" flipH="1">
              <a:off x="6107099" y="2651599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5" name="Google Shape;1155;p24"/>
          <p:cNvGrpSpPr/>
          <p:nvPr/>
        </p:nvGrpSpPr>
        <p:grpSpPr>
          <a:xfrm>
            <a:off x="7320948" y="4587832"/>
            <a:ext cx="1771950" cy="478358"/>
            <a:chOff x="4417349" y="2651599"/>
            <a:chExt cx="1771950" cy="478358"/>
          </a:xfrm>
        </p:grpSpPr>
        <p:sp>
          <p:nvSpPr>
            <p:cNvPr id="1156" name="Google Shape;1156;p24"/>
            <p:cNvSpPr/>
            <p:nvPr/>
          </p:nvSpPr>
          <p:spPr>
            <a:xfrm rot="10800000" flipH="1">
              <a:off x="4417349" y="3047757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4"/>
            <p:cNvSpPr/>
            <p:nvPr/>
          </p:nvSpPr>
          <p:spPr>
            <a:xfrm rot="10800000" flipH="1">
              <a:off x="4755299" y="3047757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4"/>
            <p:cNvSpPr/>
            <p:nvPr/>
          </p:nvSpPr>
          <p:spPr>
            <a:xfrm rot="10800000" flipH="1">
              <a:off x="4755299" y="2651599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4"/>
            <p:cNvSpPr/>
            <p:nvPr/>
          </p:nvSpPr>
          <p:spPr>
            <a:xfrm rot="10800000" flipH="1">
              <a:off x="5093249" y="3047757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4"/>
            <p:cNvSpPr/>
            <p:nvPr/>
          </p:nvSpPr>
          <p:spPr>
            <a:xfrm rot="10800000" flipH="1">
              <a:off x="5093249" y="2651599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4"/>
            <p:cNvSpPr/>
            <p:nvPr/>
          </p:nvSpPr>
          <p:spPr>
            <a:xfrm rot="10800000" flipH="1">
              <a:off x="5431199" y="3047757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4"/>
            <p:cNvSpPr/>
            <p:nvPr/>
          </p:nvSpPr>
          <p:spPr>
            <a:xfrm rot="10800000" flipH="1">
              <a:off x="5431199" y="2651599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4"/>
            <p:cNvSpPr/>
            <p:nvPr/>
          </p:nvSpPr>
          <p:spPr>
            <a:xfrm rot="10800000" flipH="1">
              <a:off x="5769149" y="3047757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4"/>
            <p:cNvSpPr/>
            <p:nvPr/>
          </p:nvSpPr>
          <p:spPr>
            <a:xfrm rot="10800000" flipH="1">
              <a:off x="5769149" y="2651599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4"/>
            <p:cNvSpPr/>
            <p:nvPr/>
          </p:nvSpPr>
          <p:spPr>
            <a:xfrm rot="10800000" flipH="1">
              <a:off x="6107099" y="3047757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4"/>
            <p:cNvSpPr/>
            <p:nvPr/>
          </p:nvSpPr>
          <p:spPr>
            <a:xfrm rot="10800000" flipH="1">
              <a:off x="6107099" y="2651599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7" name="Google Shape;1167;p24"/>
          <p:cNvSpPr/>
          <p:nvPr/>
        </p:nvSpPr>
        <p:spPr>
          <a:xfrm rot="-5400000">
            <a:off x="8077999" y="-517648"/>
            <a:ext cx="1014900" cy="1014900"/>
          </a:xfrm>
          <a:prstGeom prst="pie">
            <a:avLst>
              <a:gd name="adj1" fmla="val 5393849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8" name="Google Shape;1168;p24"/>
          <p:cNvGrpSpPr/>
          <p:nvPr/>
        </p:nvGrpSpPr>
        <p:grpSpPr>
          <a:xfrm flipH="1">
            <a:off x="6977650" y="205423"/>
            <a:ext cx="1446338" cy="163825"/>
            <a:chOff x="1655550" y="403250"/>
            <a:chExt cx="1062000" cy="120300"/>
          </a:xfrm>
        </p:grpSpPr>
        <p:cxnSp>
          <p:nvCxnSpPr>
            <p:cNvPr id="1169" name="Google Shape;1169;p24"/>
            <p:cNvCxnSpPr/>
            <p:nvPr/>
          </p:nvCxnSpPr>
          <p:spPr>
            <a:xfrm rot="10800000" flipH="1">
              <a:off x="1655550" y="403250"/>
              <a:ext cx="106200" cy="12030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70" name="Google Shape;1170;p24"/>
            <p:cNvCxnSpPr/>
            <p:nvPr/>
          </p:nvCxnSpPr>
          <p:spPr>
            <a:xfrm rot="10800000" flipH="1">
              <a:off x="1761750" y="403250"/>
              <a:ext cx="106200" cy="12030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71" name="Google Shape;1171;p24"/>
            <p:cNvCxnSpPr/>
            <p:nvPr/>
          </p:nvCxnSpPr>
          <p:spPr>
            <a:xfrm rot="10800000" flipH="1">
              <a:off x="1867950" y="403250"/>
              <a:ext cx="106200" cy="12030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72" name="Google Shape;1172;p24"/>
            <p:cNvCxnSpPr/>
            <p:nvPr/>
          </p:nvCxnSpPr>
          <p:spPr>
            <a:xfrm rot="10800000" flipH="1">
              <a:off x="1974150" y="403250"/>
              <a:ext cx="106200" cy="12030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73" name="Google Shape;1173;p24"/>
            <p:cNvCxnSpPr/>
            <p:nvPr/>
          </p:nvCxnSpPr>
          <p:spPr>
            <a:xfrm rot="10800000" flipH="1">
              <a:off x="2080350" y="403250"/>
              <a:ext cx="106200" cy="12030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74" name="Google Shape;1174;p24"/>
            <p:cNvCxnSpPr/>
            <p:nvPr/>
          </p:nvCxnSpPr>
          <p:spPr>
            <a:xfrm rot="10800000" flipH="1">
              <a:off x="2186550" y="403250"/>
              <a:ext cx="106200" cy="12030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75" name="Google Shape;1175;p24"/>
            <p:cNvCxnSpPr/>
            <p:nvPr/>
          </p:nvCxnSpPr>
          <p:spPr>
            <a:xfrm rot="10800000" flipH="1">
              <a:off x="2292750" y="403250"/>
              <a:ext cx="106200" cy="12030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76" name="Google Shape;1176;p24"/>
            <p:cNvCxnSpPr/>
            <p:nvPr/>
          </p:nvCxnSpPr>
          <p:spPr>
            <a:xfrm rot="10800000" flipH="1">
              <a:off x="2398950" y="403250"/>
              <a:ext cx="106200" cy="12030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77" name="Google Shape;1177;p24"/>
            <p:cNvCxnSpPr/>
            <p:nvPr/>
          </p:nvCxnSpPr>
          <p:spPr>
            <a:xfrm rot="10800000" flipH="1">
              <a:off x="2505150" y="403250"/>
              <a:ext cx="106200" cy="12030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78" name="Google Shape;1178;p24"/>
            <p:cNvCxnSpPr/>
            <p:nvPr/>
          </p:nvCxnSpPr>
          <p:spPr>
            <a:xfrm rot="10800000" flipH="1">
              <a:off x="2611350" y="403250"/>
              <a:ext cx="106200" cy="12030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2443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Title and text "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16"/>
          <p:cNvSpPr txBox="1">
            <a:spLocks noGrp="1"/>
          </p:cNvSpPr>
          <p:nvPr>
            <p:ph type="title"/>
          </p:nvPr>
        </p:nvSpPr>
        <p:spPr>
          <a:xfrm>
            <a:off x="720000" y="2650950"/>
            <a:ext cx="219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25" name="Google Shape;725;p16"/>
          <p:cNvSpPr txBox="1">
            <a:spLocks noGrp="1"/>
          </p:cNvSpPr>
          <p:nvPr>
            <p:ph type="body" idx="1"/>
          </p:nvPr>
        </p:nvSpPr>
        <p:spPr>
          <a:xfrm>
            <a:off x="720000" y="3356725"/>
            <a:ext cx="2642700" cy="7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naheim"/>
              <a:buChar char="●"/>
              <a:defRPr sz="1800"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726" name="Google Shape;726;p16"/>
          <p:cNvSpPr/>
          <p:nvPr/>
        </p:nvSpPr>
        <p:spPr>
          <a:xfrm rot="-5400000">
            <a:off x="-53469" y="-517648"/>
            <a:ext cx="1014900" cy="1014900"/>
          </a:xfrm>
          <a:prstGeom prst="pie">
            <a:avLst>
              <a:gd name="adj1" fmla="val 5393849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7" name="Google Shape;727;p16"/>
          <p:cNvGrpSpPr/>
          <p:nvPr/>
        </p:nvGrpSpPr>
        <p:grpSpPr>
          <a:xfrm>
            <a:off x="449455" y="200038"/>
            <a:ext cx="1822902" cy="172065"/>
            <a:chOff x="1655550" y="403250"/>
            <a:chExt cx="1274400" cy="120300"/>
          </a:xfrm>
        </p:grpSpPr>
        <p:cxnSp>
          <p:nvCxnSpPr>
            <p:cNvPr id="728" name="Google Shape;728;p16"/>
            <p:cNvCxnSpPr/>
            <p:nvPr/>
          </p:nvCxnSpPr>
          <p:spPr>
            <a:xfrm rot="10800000" flipH="1">
              <a:off x="16555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9" name="Google Shape;729;p16"/>
            <p:cNvCxnSpPr/>
            <p:nvPr/>
          </p:nvCxnSpPr>
          <p:spPr>
            <a:xfrm rot="10800000" flipH="1">
              <a:off x="17617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0" name="Google Shape;730;p16"/>
            <p:cNvCxnSpPr/>
            <p:nvPr/>
          </p:nvCxnSpPr>
          <p:spPr>
            <a:xfrm rot="10800000" flipH="1">
              <a:off x="18679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1" name="Google Shape;731;p16"/>
            <p:cNvCxnSpPr/>
            <p:nvPr/>
          </p:nvCxnSpPr>
          <p:spPr>
            <a:xfrm rot="10800000" flipH="1">
              <a:off x="19741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2" name="Google Shape;732;p16"/>
            <p:cNvCxnSpPr/>
            <p:nvPr/>
          </p:nvCxnSpPr>
          <p:spPr>
            <a:xfrm rot="10800000" flipH="1">
              <a:off x="20803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3" name="Google Shape;733;p16"/>
            <p:cNvCxnSpPr/>
            <p:nvPr/>
          </p:nvCxnSpPr>
          <p:spPr>
            <a:xfrm rot="10800000" flipH="1">
              <a:off x="21865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4" name="Google Shape;734;p16"/>
            <p:cNvCxnSpPr/>
            <p:nvPr/>
          </p:nvCxnSpPr>
          <p:spPr>
            <a:xfrm rot="10800000" flipH="1">
              <a:off x="22927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5" name="Google Shape;735;p16"/>
            <p:cNvCxnSpPr/>
            <p:nvPr/>
          </p:nvCxnSpPr>
          <p:spPr>
            <a:xfrm rot="10800000" flipH="1">
              <a:off x="23989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6" name="Google Shape;736;p16"/>
            <p:cNvCxnSpPr/>
            <p:nvPr/>
          </p:nvCxnSpPr>
          <p:spPr>
            <a:xfrm rot="10800000" flipH="1">
              <a:off x="25051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7" name="Google Shape;737;p16"/>
            <p:cNvCxnSpPr/>
            <p:nvPr/>
          </p:nvCxnSpPr>
          <p:spPr>
            <a:xfrm rot="10800000" flipH="1">
              <a:off x="26113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8" name="Google Shape;738;p16"/>
            <p:cNvCxnSpPr/>
            <p:nvPr/>
          </p:nvCxnSpPr>
          <p:spPr>
            <a:xfrm rot="10800000" flipH="1">
              <a:off x="27175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9" name="Google Shape;739;p16"/>
            <p:cNvCxnSpPr/>
            <p:nvPr/>
          </p:nvCxnSpPr>
          <p:spPr>
            <a:xfrm rot="10800000" flipH="1">
              <a:off x="2823750" y="403250"/>
              <a:ext cx="106200" cy="12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40" name="Google Shape;740;p16"/>
          <p:cNvGrpSpPr/>
          <p:nvPr/>
        </p:nvGrpSpPr>
        <p:grpSpPr>
          <a:xfrm rot="5400000">
            <a:off x="8132262" y="540111"/>
            <a:ext cx="1394252" cy="484635"/>
            <a:chOff x="97475" y="4643613"/>
            <a:chExt cx="1241100" cy="431400"/>
          </a:xfrm>
        </p:grpSpPr>
        <p:sp>
          <p:nvSpPr>
            <p:cNvPr id="741" name="Google Shape;741;p16"/>
            <p:cNvSpPr/>
            <p:nvPr/>
          </p:nvSpPr>
          <p:spPr>
            <a:xfrm>
              <a:off x="97475" y="4643613"/>
              <a:ext cx="74100" cy="74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6"/>
            <p:cNvSpPr/>
            <p:nvPr/>
          </p:nvSpPr>
          <p:spPr>
            <a:xfrm>
              <a:off x="402275" y="4643613"/>
              <a:ext cx="74100" cy="74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707075" y="4643613"/>
              <a:ext cx="74100" cy="74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97475" y="5000913"/>
              <a:ext cx="74100" cy="74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402275" y="5000913"/>
              <a:ext cx="74100" cy="74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6"/>
            <p:cNvSpPr/>
            <p:nvPr/>
          </p:nvSpPr>
          <p:spPr>
            <a:xfrm>
              <a:off x="707075" y="5000913"/>
              <a:ext cx="74100" cy="74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6"/>
            <p:cNvSpPr/>
            <p:nvPr/>
          </p:nvSpPr>
          <p:spPr>
            <a:xfrm>
              <a:off x="985775" y="4643613"/>
              <a:ext cx="74100" cy="74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985775" y="5000913"/>
              <a:ext cx="74100" cy="74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1264475" y="4643613"/>
              <a:ext cx="74100" cy="74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6"/>
            <p:cNvSpPr/>
            <p:nvPr/>
          </p:nvSpPr>
          <p:spPr>
            <a:xfrm>
              <a:off x="1264475" y="5000913"/>
              <a:ext cx="74100" cy="74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1" name="Google Shape;751;p16"/>
          <p:cNvSpPr/>
          <p:nvPr/>
        </p:nvSpPr>
        <p:spPr>
          <a:xfrm rot="10800000" flipH="1">
            <a:off x="8152488" y="4527375"/>
            <a:ext cx="364500" cy="364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16"/>
          <p:cNvSpPr/>
          <p:nvPr/>
        </p:nvSpPr>
        <p:spPr>
          <a:xfrm rot="-5400000" flipH="1">
            <a:off x="8661392" y="4660892"/>
            <a:ext cx="454800" cy="525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16"/>
          <p:cNvSpPr/>
          <p:nvPr/>
        </p:nvSpPr>
        <p:spPr>
          <a:xfrm rot="10800000" flipH="1">
            <a:off x="8516988" y="4527375"/>
            <a:ext cx="364500" cy="364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4" name="Google Shape;754;p16"/>
          <p:cNvGrpSpPr/>
          <p:nvPr/>
        </p:nvGrpSpPr>
        <p:grpSpPr>
          <a:xfrm>
            <a:off x="57508" y="4616991"/>
            <a:ext cx="2109900" cy="478366"/>
            <a:chOff x="3403499" y="2651591"/>
            <a:chExt cx="2109900" cy="478366"/>
          </a:xfrm>
        </p:grpSpPr>
        <p:sp>
          <p:nvSpPr>
            <p:cNvPr id="755" name="Google Shape;755;p16"/>
            <p:cNvSpPr/>
            <p:nvPr/>
          </p:nvSpPr>
          <p:spPr>
            <a:xfrm rot="10800000" flipH="1">
              <a:off x="4079399" y="3047745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6"/>
            <p:cNvSpPr/>
            <p:nvPr/>
          </p:nvSpPr>
          <p:spPr>
            <a:xfrm rot="10800000" flipH="1">
              <a:off x="4417349" y="3047757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6"/>
            <p:cNvSpPr/>
            <p:nvPr/>
          </p:nvSpPr>
          <p:spPr>
            <a:xfrm rot="10800000" flipH="1">
              <a:off x="4417349" y="2651599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6"/>
            <p:cNvSpPr/>
            <p:nvPr/>
          </p:nvSpPr>
          <p:spPr>
            <a:xfrm rot="10800000" flipH="1">
              <a:off x="4755299" y="3047757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6"/>
            <p:cNvSpPr/>
            <p:nvPr/>
          </p:nvSpPr>
          <p:spPr>
            <a:xfrm rot="10800000" flipH="1">
              <a:off x="4755299" y="2651599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6"/>
            <p:cNvSpPr/>
            <p:nvPr/>
          </p:nvSpPr>
          <p:spPr>
            <a:xfrm rot="10800000" flipH="1">
              <a:off x="5093249" y="3047757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6"/>
            <p:cNvSpPr/>
            <p:nvPr/>
          </p:nvSpPr>
          <p:spPr>
            <a:xfrm rot="10800000" flipH="1">
              <a:off x="5093249" y="2651599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6"/>
            <p:cNvSpPr/>
            <p:nvPr/>
          </p:nvSpPr>
          <p:spPr>
            <a:xfrm rot="10800000" flipH="1">
              <a:off x="5431199" y="3047757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6"/>
            <p:cNvSpPr/>
            <p:nvPr/>
          </p:nvSpPr>
          <p:spPr>
            <a:xfrm rot="10800000" flipH="1">
              <a:off x="4079399" y="2651591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6"/>
            <p:cNvSpPr/>
            <p:nvPr/>
          </p:nvSpPr>
          <p:spPr>
            <a:xfrm rot="10800000" flipH="1">
              <a:off x="3741449" y="3047745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6"/>
            <p:cNvSpPr/>
            <p:nvPr/>
          </p:nvSpPr>
          <p:spPr>
            <a:xfrm rot="10800000" flipH="1">
              <a:off x="3741449" y="2651591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6"/>
            <p:cNvSpPr/>
            <p:nvPr/>
          </p:nvSpPr>
          <p:spPr>
            <a:xfrm rot="10800000" flipH="1">
              <a:off x="3403499" y="3047745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6"/>
            <p:cNvSpPr/>
            <p:nvPr/>
          </p:nvSpPr>
          <p:spPr>
            <a:xfrm rot="10800000" flipH="1">
              <a:off x="3403499" y="2651591"/>
              <a:ext cx="82200" cy="8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66533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92" name="Google Shape;592;p18"/>
          <p:cNvGrpSpPr/>
          <p:nvPr/>
        </p:nvGrpSpPr>
        <p:grpSpPr>
          <a:xfrm>
            <a:off x="-9144000" y="-204380"/>
            <a:ext cx="9514100" cy="5162620"/>
            <a:chOff x="0" y="-245020"/>
            <a:chExt cx="9514100" cy="5162620"/>
          </a:xfrm>
        </p:grpSpPr>
        <p:cxnSp>
          <p:nvCxnSpPr>
            <p:cNvPr id="593" name="Google Shape;593;p18"/>
            <p:cNvCxnSpPr/>
            <p:nvPr/>
          </p:nvCxnSpPr>
          <p:spPr>
            <a:xfrm>
              <a:off x="0" y="4917600"/>
              <a:ext cx="3074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94" name="Google Shape;594;p18"/>
            <p:cNvGrpSpPr/>
            <p:nvPr/>
          </p:nvGrpSpPr>
          <p:grpSpPr>
            <a:xfrm>
              <a:off x="8687243" y="-245020"/>
              <a:ext cx="826857" cy="1638283"/>
              <a:chOff x="8618343" y="3421192"/>
              <a:chExt cx="826857" cy="1638283"/>
            </a:xfrm>
          </p:grpSpPr>
          <p:sp>
            <p:nvSpPr>
              <p:cNvPr id="595" name="Google Shape;595;p18"/>
              <p:cNvSpPr/>
              <p:nvPr/>
            </p:nvSpPr>
            <p:spPr>
              <a:xfrm>
                <a:off x="8618400" y="4232675"/>
                <a:ext cx="826800" cy="826800"/>
              </a:xfrm>
              <a:prstGeom prst="blockArc">
                <a:avLst>
                  <a:gd name="adj1" fmla="val 10800000"/>
                  <a:gd name="adj2" fmla="val 21598679"/>
                  <a:gd name="adj3" fmla="val 18535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18"/>
              <p:cNvSpPr/>
              <p:nvPr/>
            </p:nvSpPr>
            <p:spPr>
              <a:xfrm rot="10800000">
                <a:off x="8618343" y="3421192"/>
                <a:ext cx="826800" cy="826800"/>
              </a:xfrm>
              <a:prstGeom prst="blockArc">
                <a:avLst>
                  <a:gd name="adj1" fmla="val 10800000"/>
                  <a:gd name="adj2" fmla="val 21598679"/>
                  <a:gd name="adj3" fmla="val 18535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1975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208344" y="208344"/>
            <a:ext cx="8676252" cy="4707367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/>
          </p:nvPr>
        </p:nvSpPr>
        <p:spPr>
          <a:xfrm>
            <a:off x="1858127" y="1682850"/>
            <a:ext cx="2587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858127" y="2193175"/>
            <a:ext cx="2092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3"/>
          </p:nvPr>
        </p:nvSpPr>
        <p:spPr>
          <a:xfrm>
            <a:off x="6136125" y="1682850"/>
            <a:ext cx="2287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4"/>
          </p:nvPr>
        </p:nvSpPr>
        <p:spPr>
          <a:xfrm>
            <a:off x="6136127" y="2193175"/>
            <a:ext cx="2092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5"/>
          </p:nvPr>
        </p:nvSpPr>
        <p:spPr>
          <a:xfrm>
            <a:off x="1858127" y="3221825"/>
            <a:ext cx="2587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6"/>
          </p:nvPr>
        </p:nvSpPr>
        <p:spPr>
          <a:xfrm>
            <a:off x="1858127" y="3732149"/>
            <a:ext cx="2092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7"/>
          </p:nvPr>
        </p:nvSpPr>
        <p:spPr>
          <a:xfrm>
            <a:off x="6136125" y="3221825"/>
            <a:ext cx="2287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8"/>
          </p:nvPr>
        </p:nvSpPr>
        <p:spPr>
          <a:xfrm>
            <a:off x="6136127" y="3732147"/>
            <a:ext cx="2092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9" hasCustomPrompt="1"/>
          </p:nvPr>
        </p:nvSpPr>
        <p:spPr>
          <a:xfrm>
            <a:off x="1095852" y="1895499"/>
            <a:ext cx="729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13" hasCustomPrompt="1"/>
          </p:nvPr>
        </p:nvSpPr>
        <p:spPr>
          <a:xfrm>
            <a:off x="1095852" y="3410024"/>
            <a:ext cx="729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14" hasCustomPrompt="1"/>
          </p:nvPr>
        </p:nvSpPr>
        <p:spPr>
          <a:xfrm>
            <a:off x="5373827" y="1895499"/>
            <a:ext cx="729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 hasCustomPrompt="1"/>
          </p:nvPr>
        </p:nvSpPr>
        <p:spPr>
          <a:xfrm>
            <a:off x="5373827" y="3410024"/>
            <a:ext cx="729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97644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3"/>
          <p:cNvGrpSpPr/>
          <p:nvPr/>
        </p:nvGrpSpPr>
        <p:grpSpPr>
          <a:xfrm>
            <a:off x="-849575" y="-111050"/>
            <a:ext cx="9993600" cy="6318375"/>
            <a:chOff x="-849575" y="-111050"/>
            <a:chExt cx="9993600" cy="6318375"/>
          </a:xfrm>
        </p:grpSpPr>
        <p:grpSp>
          <p:nvGrpSpPr>
            <p:cNvPr id="77" name="Google Shape;77;p3"/>
            <p:cNvGrpSpPr/>
            <p:nvPr/>
          </p:nvGrpSpPr>
          <p:grpSpPr>
            <a:xfrm>
              <a:off x="8430781" y="2926743"/>
              <a:ext cx="596096" cy="1677262"/>
              <a:chOff x="8430775" y="358806"/>
              <a:chExt cx="633000" cy="1781100"/>
            </a:xfrm>
          </p:grpSpPr>
          <p:sp>
            <p:nvSpPr>
              <p:cNvPr id="78" name="Google Shape;78;p3"/>
              <p:cNvSpPr/>
              <p:nvPr/>
            </p:nvSpPr>
            <p:spPr>
              <a:xfrm rot="10800000">
                <a:off x="8430775" y="358806"/>
                <a:ext cx="633000" cy="633000"/>
              </a:xfrm>
              <a:prstGeom prst="pie">
                <a:avLst>
                  <a:gd name="adj1" fmla="val 0"/>
                  <a:gd name="adj2" fmla="val 10780269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 rot="10800000">
                <a:off x="8430775" y="932856"/>
                <a:ext cx="633000" cy="633000"/>
              </a:xfrm>
              <a:prstGeom prst="pie">
                <a:avLst>
                  <a:gd name="adj1" fmla="val 0"/>
                  <a:gd name="adj2" fmla="val 10780269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 rot="10800000">
                <a:off x="8430775" y="1506906"/>
                <a:ext cx="633000" cy="633000"/>
              </a:xfrm>
              <a:prstGeom prst="pie">
                <a:avLst>
                  <a:gd name="adj1" fmla="val 0"/>
                  <a:gd name="adj2" fmla="val 1078026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" name="Google Shape;81;p3"/>
            <p:cNvGrpSpPr/>
            <p:nvPr/>
          </p:nvGrpSpPr>
          <p:grpSpPr>
            <a:xfrm>
              <a:off x="-849575" y="3995425"/>
              <a:ext cx="2211900" cy="2211900"/>
              <a:chOff x="-849575" y="3995425"/>
              <a:chExt cx="2211900" cy="2211900"/>
            </a:xfrm>
          </p:grpSpPr>
          <p:sp>
            <p:nvSpPr>
              <p:cNvPr id="82" name="Google Shape;82;p3"/>
              <p:cNvSpPr/>
              <p:nvPr/>
            </p:nvSpPr>
            <p:spPr>
              <a:xfrm>
                <a:off x="-849575" y="3995425"/>
                <a:ext cx="2211900" cy="22119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-650625" y="4194375"/>
                <a:ext cx="1814100" cy="1814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4" name="Google Shape;84;p3"/>
            <p:cNvSpPr/>
            <p:nvPr/>
          </p:nvSpPr>
          <p:spPr>
            <a:xfrm>
              <a:off x="4727700" y="4745500"/>
              <a:ext cx="4416300" cy="398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" name="Google Shape;85;p3"/>
            <p:cNvGrpSpPr/>
            <p:nvPr/>
          </p:nvGrpSpPr>
          <p:grpSpPr>
            <a:xfrm>
              <a:off x="713225" y="1549825"/>
              <a:ext cx="238800" cy="1170800"/>
              <a:chOff x="474550" y="1146150"/>
              <a:chExt cx="238800" cy="1170800"/>
            </a:xfrm>
          </p:grpSpPr>
          <p:sp>
            <p:nvSpPr>
              <p:cNvPr id="86" name="Google Shape;86;p3"/>
              <p:cNvSpPr/>
              <p:nvPr/>
            </p:nvSpPr>
            <p:spPr>
              <a:xfrm rot="10800000">
                <a:off x="474550" y="1467617"/>
                <a:ext cx="238800" cy="206400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 rot="10800000">
                <a:off x="474550" y="1789083"/>
                <a:ext cx="238800" cy="2064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 rot="10800000">
                <a:off x="474550" y="2110550"/>
                <a:ext cx="238800" cy="2064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 rot="10800000">
                <a:off x="474550" y="1146150"/>
                <a:ext cx="238800" cy="2064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" name="Google Shape;90;p3"/>
            <p:cNvGrpSpPr/>
            <p:nvPr/>
          </p:nvGrpSpPr>
          <p:grpSpPr>
            <a:xfrm>
              <a:off x="-267752" y="-111050"/>
              <a:ext cx="742310" cy="1955388"/>
              <a:chOff x="8239923" y="76200"/>
              <a:chExt cx="742310" cy="1955388"/>
            </a:xfrm>
          </p:grpSpPr>
          <p:sp>
            <p:nvSpPr>
              <p:cNvPr id="91" name="Google Shape;91;p3"/>
              <p:cNvSpPr/>
              <p:nvPr/>
            </p:nvSpPr>
            <p:spPr>
              <a:xfrm>
                <a:off x="8239923" y="76200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8416126" y="76200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8592328" y="76200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8768531" y="76200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8944733" y="76200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8239923" y="353854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8416126" y="353854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8592328" y="353854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8768531" y="353854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>
                <a:off x="8944733" y="353854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8239923" y="631508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8416126" y="631508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3"/>
              <p:cNvSpPr/>
              <p:nvPr/>
            </p:nvSpPr>
            <p:spPr>
              <a:xfrm>
                <a:off x="8592328" y="631508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8768531" y="631508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8944733" y="631508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3"/>
              <p:cNvSpPr/>
              <p:nvPr/>
            </p:nvSpPr>
            <p:spPr>
              <a:xfrm>
                <a:off x="8239923" y="909163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3"/>
              <p:cNvSpPr/>
              <p:nvPr/>
            </p:nvSpPr>
            <p:spPr>
              <a:xfrm>
                <a:off x="8416126" y="909163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3"/>
              <p:cNvSpPr/>
              <p:nvPr/>
            </p:nvSpPr>
            <p:spPr>
              <a:xfrm>
                <a:off x="8592328" y="909163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8768531" y="909163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3"/>
              <p:cNvSpPr/>
              <p:nvPr/>
            </p:nvSpPr>
            <p:spPr>
              <a:xfrm>
                <a:off x="8944733" y="909163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3"/>
              <p:cNvSpPr/>
              <p:nvPr/>
            </p:nvSpPr>
            <p:spPr>
              <a:xfrm>
                <a:off x="8239923" y="1161125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3"/>
              <p:cNvSpPr/>
              <p:nvPr/>
            </p:nvSpPr>
            <p:spPr>
              <a:xfrm>
                <a:off x="8416126" y="1161125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3"/>
              <p:cNvSpPr/>
              <p:nvPr/>
            </p:nvSpPr>
            <p:spPr>
              <a:xfrm>
                <a:off x="8592328" y="1161125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>
                <a:off x="8768531" y="1161125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3"/>
              <p:cNvSpPr/>
              <p:nvPr/>
            </p:nvSpPr>
            <p:spPr>
              <a:xfrm>
                <a:off x="8944733" y="1161125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8239923" y="1438779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3"/>
              <p:cNvSpPr/>
              <p:nvPr/>
            </p:nvSpPr>
            <p:spPr>
              <a:xfrm>
                <a:off x="8416126" y="1438779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>
                <a:off x="8592328" y="1438779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>
                <a:off x="8768531" y="1438779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>
                <a:off x="8944733" y="1438779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3"/>
              <p:cNvSpPr/>
              <p:nvPr/>
            </p:nvSpPr>
            <p:spPr>
              <a:xfrm>
                <a:off x="8239923" y="1716433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>
                <a:off x="8416126" y="1716433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>
                <a:off x="8592328" y="1716433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3"/>
              <p:cNvSpPr/>
              <p:nvPr/>
            </p:nvSpPr>
            <p:spPr>
              <a:xfrm>
                <a:off x="8768531" y="1716433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3"/>
              <p:cNvSpPr/>
              <p:nvPr/>
            </p:nvSpPr>
            <p:spPr>
              <a:xfrm>
                <a:off x="8944733" y="1716433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3"/>
              <p:cNvSpPr/>
              <p:nvPr/>
            </p:nvSpPr>
            <p:spPr>
              <a:xfrm>
                <a:off x="8239923" y="1994088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3"/>
              <p:cNvSpPr/>
              <p:nvPr/>
            </p:nvSpPr>
            <p:spPr>
              <a:xfrm>
                <a:off x="8416126" y="1994088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3"/>
              <p:cNvSpPr/>
              <p:nvPr/>
            </p:nvSpPr>
            <p:spPr>
              <a:xfrm>
                <a:off x="8592328" y="1994088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3"/>
              <p:cNvSpPr/>
              <p:nvPr/>
            </p:nvSpPr>
            <p:spPr>
              <a:xfrm>
                <a:off x="8768531" y="1994088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3"/>
              <p:cNvSpPr/>
              <p:nvPr/>
            </p:nvSpPr>
            <p:spPr>
              <a:xfrm>
                <a:off x="8944733" y="1994088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1" name="Google Shape;131;p3"/>
            <p:cNvCxnSpPr/>
            <p:nvPr/>
          </p:nvCxnSpPr>
          <p:spPr>
            <a:xfrm>
              <a:off x="6069625" y="378750"/>
              <a:ext cx="3074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2" name="Google Shape;132;p3"/>
            <p:cNvGrpSpPr/>
            <p:nvPr/>
          </p:nvGrpSpPr>
          <p:grpSpPr>
            <a:xfrm>
              <a:off x="8334128" y="493806"/>
              <a:ext cx="346044" cy="346044"/>
              <a:chOff x="855153" y="4553306"/>
              <a:chExt cx="346044" cy="346044"/>
            </a:xfrm>
          </p:grpSpPr>
          <p:grpSp>
            <p:nvGrpSpPr>
              <p:cNvPr id="133" name="Google Shape;133;p3"/>
              <p:cNvGrpSpPr/>
              <p:nvPr/>
            </p:nvGrpSpPr>
            <p:grpSpPr>
              <a:xfrm>
                <a:off x="905847" y="4604000"/>
                <a:ext cx="244655" cy="244655"/>
                <a:chOff x="3191725" y="206650"/>
                <a:chExt cx="734700" cy="734700"/>
              </a:xfrm>
            </p:grpSpPr>
            <p:cxnSp>
              <p:nvCxnSpPr>
                <p:cNvPr id="134" name="Google Shape;134;p3"/>
                <p:cNvCxnSpPr/>
                <p:nvPr/>
              </p:nvCxnSpPr>
              <p:spPr>
                <a:xfrm>
                  <a:off x="3191725" y="206650"/>
                  <a:ext cx="734700" cy="734700"/>
                </a:xfrm>
                <a:prstGeom prst="straightConnector1">
                  <a:avLst/>
                </a:pr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" name="Google Shape;135;p3"/>
                <p:cNvCxnSpPr/>
                <p:nvPr/>
              </p:nvCxnSpPr>
              <p:spPr>
                <a:xfrm rot="5400000">
                  <a:off x="3191725" y="206650"/>
                  <a:ext cx="734700" cy="734700"/>
                </a:xfrm>
                <a:prstGeom prst="straightConnector1">
                  <a:avLst/>
                </a:pr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6" name="Google Shape;136;p3"/>
              <p:cNvGrpSpPr/>
              <p:nvPr/>
            </p:nvGrpSpPr>
            <p:grpSpPr>
              <a:xfrm rot="2700000">
                <a:off x="905830" y="4603983"/>
                <a:ext cx="244690" cy="244690"/>
                <a:chOff x="3191725" y="206650"/>
                <a:chExt cx="734700" cy="734700"/>
              </a:xfrm>
            </p:grpSpPr>
            <p:cxnSp>
              <p:nvCxnSpPr>
                <p:cNvPr id="137" name="Google Shape;137;p3"/>
                <p:cNvCxnSpPr/>
                <p:nvPr/>
              </p:nvCxnSpPr>
              <p:spPr>
                <a:xfrm>
                  <a:off x="3191725" y="206650"/>
                  <a:ext cx="734700" cy="734700"/>
                </a:xfrm>
                <a:prstGeom prst="straightConnector1">
                  <a:avLst/>
                </a:pr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8" name="Google Shape;138;p3"/>
                <p:cNvCxnSpPr/>
                <p:nvPr/>
              </p:nvCxnSpPr>
              <p:spPr>
                <a:xfrm rot="5400000">
                  <a:off x="3191725" y="206650"/>
                  <a:ext cx="734700" cy="734700"/>
                </a:xfrm>
                <a:prstGeom prst="straightConnector1">
                  <a:avLst/>
                </a:pr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39" name="Google Shape;139;p3"/>
          <p:cNvSpPr txBox="1">
            <a:spLocks noGrp="1"/>
          </p:cNvSpPr>
          <p:nvPr>
            <p:ph type="title"/>
          </p:nvPr>
        </p:nvSpPr>
        <p:spPr>
          <a:xfrm>
            <a:off x="2380200" y="2625963"/>
            <a:ext cx="4383600" cy="6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0" name="Google Shape;140;p3"/>
          <p:cNvSpPr txBox="1">
            <a:spLocks noGrp="1"/>
          </p:cNvSpPr>
          <p:nvPr>
            <p:ph type="title" idx="2" hasCustomPrompt="1"/>
          </p:nvPr>
        </p:nvSpPr>
        <p:spPr>
          <a:xfrm>
            <a:off x="4146000" y="1844338"/>
            <a:ext cx="852000" cy="7542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4"/>
          <p:cNvSpPr txBox="1">
            <a:spLocks noGrp="1"/>
          </p:cNvSpPr>
          <p:nvPr>
            <p:ph type="body" idx="1"/>
          </p:nvPr>
        </p:nvSpPr>
        <p:spPr>
          <a:xfrm>
            <a:off x="720000" y="1139551"/>
            <a:ext cx="7704000" cy="3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44" name="Google Shape;144;p4"/>
          <p:cNvGrpSpPr/>
          <p:nvPr/>
        </p:nvGrpSpPr>
        <p:grpSpPr>
          <a:xfrm>
            <a:off x="0" y="0"/>
            <a:ext cx="9581497" cy="5367179"/>
            <a:chOff x="0" y="0"/>
            <a:chExt cx="9581497" cy="5367179"/>
          </a:xfrm>
        </p:grpSpPr>
        <p:grpSp>
          <p:nvGrpSpPr>
            <p:cNvPr id="145" name="Google Shape;145;p4"/>
            <p:cNvGrpSpPr/>
            <p:nvPr/>
          </p:nvGrpSpPr>
          <p:grpSpPr>
            <a:xfrm>
              <a:off x="8430778" y="193456"/>
              <a:ext cx="346044" cy="346044"/>
              <a:chOff x="855153" y="4553306"/>
              <a:chExt cx="346044" cy="346044"/>
            </a:xfrm>
          </p:grpSpPr>
          <p:grpSp>
            <p:nvGrpSpPr>
              <p:cNvPr id="146" name="Google Shape;146;p4"/>
              <p:cNvGrpSpPr/>
              <p:nvPr/>
            </p:nvGrpSpPr>
            <p:grpSpPr>
              <a:xfrm>
                <a:off x="905847" y="4604000"/>
                <a:ext cx="244655" cy="244655"/>
                <a:chOff x="3191725" y="206650"/>
                <a:chExt cx="734700" cy="734700"/>
              </a:xfrm>
            </p:grpSpPr>
            <p:cxnSp>
              <p:nvCxnSpPr>
                <p:cNvPr id="147" name="Google Shape;147;p4"/>
                <p:cNvCxnSpPr/>
                <p:nvPr/>
              </p:nvCxnSpPr>
              <p:spPr>
                <a:xfrm>
                  <a:off x="3191725" y="206650"/>
                  <a:ext cx="734700" cy="734700"/>
                </a:xfrm>
                <a:prstGeom prst="straightConnector1">
                  <a:avLst/>
                </a:pr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8" name="Google Shape;148;p4"/>
                <p:cNvCxnSpPr/>
                <p:nvPr/>
              </p:nvCxnSpPr>
              <p:spPr>
                <a:xfrm rot="5400000">
                  <a:off x="3191725" y="206650"/>
                  <a:ext cx="734700" cy="734700"/>
                </a:xfrm>
                <a:prstGeom prst="straightConnector1">
                  <a:avLst/>
                </a:pr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49" name="Google Shape;149;p4"/>
              <p:cNvGrpSpPr/>
              <p:nvPr/>
            </p:nvGrpSpPr>
            <p:grpSpPr>
              <a:xfrm rot="2700000">
                <a:off x="905830" y="4603983"/>
                <a:ext cx="244690" cy="244690"/>
                <a:chOff x="3191725" y="206650"/>
                <a:chExt cx="734700" cy="734700"/>
              </a:xfrm>
            </p:grpSpPr>
            <p:cxnSp>
              <p:nvCxnSpPr>
                <p:cNvPr id="150" name="Google Shape;150;p4"/>
                <p:cNvCxnSpPr/>
                <p:nvPr/>
              </p:nvCxnSpPr>
              <p:spPr>
                <a:xfrm>
                  <a:off x="3191725" y="206650"/>
                  <a:ext cx="734700" cy="734700"/>
                </a:xfrm>
                <a:prstGeom prst="straightConnector1">
                  <a:avLst/>
                </a:pr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1" name="Google Shape;151;p4"/>
                <p:cNvCxnSpPr/>
                <p:nvPr/>
              </p:nvCxnSpPr>
              <p:spPr>
                <a:xfrm rot="5400000">
                  <a:off x="3191725" y="206650"/>
                  <a:ext cx="734700" cy="734700"/>
                </a:xfrm>
                <a:prstGeom prst="straightConnector1">
                  <a:avLst/>
                </a:pr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52" name="Google Shape;152;p4"/>
            <p:cNvGrpSpPr/>
            <p:nvPr/>
          </p:nvGrpSpPr>
          <p:grpSpPr>
            <a:xfrm>
              <a:off x="0" y="0"/>
              <a:ext cx="713100" cy="713100"/>
              <a:chOff x="0" y="0"/>
              <a:chExt cx="713100" cy="713100"/>
            </a:xfrm>
          </p:grpSpPr>
          <p:sp>
            <p:nvSpPr>
              <p:cNvPr id="153" name="Google Shape;153;p4"/>
              <p:cNvSpPr/>
              <p:nvPr/>
            </p:nvSpPr>
            <p:spPr>
              <a:xfrm>
                <a:off x="0" y="0"/>
                <a:ext cx="461700" cy="461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4"/>
              <p:cNvSpPr/>
              <p:nvPr/>
            </p:nvSpPr>
            <p:spPr>
              <a:xfrm>
                <a:off x="461700" y="461700"/>
                <a:ext cx="251400" cy="251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5" name="Google Shape;155;p4"/>
            <p:cNvSpPr/>
            <p:nvPr/>
          </p:nvSpPr>
          <p:spPr>
            <a:xfrm>
              <a:off x="7459500" y="4714875"/>
              <a:ext cx="1684500" cy="428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4"/>
            <p:cNvGrpSpPr/>
            <p:nvPr/>
          </p:nvGrpSpPr>
          <p:grpSpPr>
            <a:xfrm rot="5400000">
              <a:off x="8232648" y="4018330"/>
              <a:ext cx="742310" cy="1955388"/>
              <a:chOff x="8239923" y="76200"/>
              <a:chExt cx="742310" cy="1955388"/>
            </a:xfrm>
          </p:grpSpPr>
          <p:sp>
            <p:nvSpPr>
              <p:cNvPr id="157" name="Google Shape;157;p4"/>
              <p:cNvSpPr/>
              <p:nvPr/>
            </p:nvSpPr>
            <p:spPr>
              <a:xfrm>
                <a:off x="8239923" y="76200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4"/>
              <p:cNvSpPr/>
              <p:nvPr/>
            </p:nvSpPr>
            <p:spPr>
              <a:xfrm>
                <a:off x="8416126" y="76200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8592328" y="76200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8768531" y="76200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4"/>
              <p:cNvSpPr/>
              <p:nvPr/>
            </p:nvSpPr>
            <p:spPr>
              <a:xfrm>
                <a:off x="8944733" y="76200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4"/>
              <p:cNvSpPr/>
              <p:nvPr/>
            </p:nvSpPr>
            <p:spPr>
              <a:xfrm>
                <a:off x="8239923" y="353854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8416126" y="353854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8592328" y="353854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4"/>
              <p:cNvSpPr/>
              <p:nvPr/>
            </p:nvSpPr>
            <p:spPr>
              <a:xfrm>
                <a:off x="8768531" y="353854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8944733" y="353854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8239923" y="631508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8416126" y="631508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4"/>
              <p:cNvSpPr/>
              <p:nvPr/>
            </p:nvSpPr>
            <p:spPr>
              <a:xfrm>
                <a:off x="8592328" y="631508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4"/>
              <p:cNvSpPr/>
              <p:nvPr/>
            </p:nvSpPr>
            <p:spPr>
              <a:xfrm>
                <a:off x="8768531" y="631508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4"/>
              <p:cNvSpPr/>
              <p:nvPr/>
            </p:nvSpPr>
            <p:spPr>
              <a:xfrm>
                <a:off x="8944733" y="631508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8239923" y="909163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8416126" y="909163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4"/>
              <p:cNvSpPr/>
              <p:nvPr/>
            </p:nvSpPr>
            <p:spPr>
              <a:xfrm>
                <a:off x="8592328" y="909163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4"/>
              <p:cNvSpPr/>
              <p:nvPr/>
            </p:nvSpPr>
            <p:spPr>
              <a:xfrm>
                <a:off x="8768531" y="909163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4"/>
              <p:cNvSpPr/>
              <p:nvPr/>
            </p:nvSpPr>
            <p:spPr>
              <a:xfrm>
                <a:off x="8944733" y="909163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4"/>
              <p:cNvSpPr/>
              <p:nvPr/>
            </p:nvSpPr>
            <p:spPr>
              <a:xfrm>
                <a:off x="8239923" y="1161125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4"/>
              <p:cNvSpPr/>
              <p:nvPr/>
            </p:nvSpPr>
            <p:spPr>
              <a:xfrm>
                <a:off x="8416126" y="1161125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4"/>
              <p:cNvSpPr/>
              <p:nvPr/>
            </p:nvSpPr>
            <p:spPr>
              <a:xfrm>
                <a:off x="8592328" y="1161125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4"/>
              <p:cNvSpPr/>
              <p:nvPr/>
            </p:nvSpPr>
            <p:spPr>
              <a:xfrm>
                <a:off x="8768531" y="1161125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4"/>
              <p:cNvSpPr/>
              <p:nvPr/>
            </p:nvSpPr>
            <p:spPr>
              <a:xfrm>
                <a:off x="8944733" y="1161125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4"/>
              <p:cNvSpPr/>
              <p:nvPr/>
            </p:nvSpPr>
            <p:spPr>
              <a:xfrm>
                <a:off x="8239923" y="1438779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4"/>
              <p:cNvSpPr/>
              <p:nvPr/>
            </p:nvSpPr>
            <p:spPr>
              <a:xfrm>
                <a:off x="8416126" y="1438779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4"/>
              <p:cNvSpPr/>
              <p:nvPr/>
            </p:nvSpPr>
            <p:spPr>
              <a:xfrm>
                <a:off x="8592328" y="1438779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4"/>
              <p:cNvSpPr/>
              <p:nvPr/>
            </p:nvSpPr>
            <p:spPr>
              <a:xfrm>
                <a:off x="8768531" y="1438779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4"/>
              <p:cNvSpPr/>
              <p:nvPr/>
            </p:nvSpPr>
            <p:spPr>
              <a:xfrm>
                <a:off x="8944733" y="1438779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4"/>
              <p:cNvSpPr/>
              <p:nvPr/>
            </p:nvSpPr>
            <p:spPr>
              <a:xfrm>
                <a:off x="8239923" y="1716433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4"/>
              <p:cNvSpPr/>
              <p:nvPr/>
            </p:nvSpPr>
            <p:spPr>
              <a:xfrm>
                <a:off x="8416126" y="1716433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4"/>
              <p:cNvSpPr/>
              <p:nvPr/>
            </p:nvSpPr>
            <p:spPr>
              <a:xfrm>
                <a:off x="8592328" y="1716433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4"/>
              <p:cNvSpPr/>
              <p:nvPr/>
            </p:nvSpPr>
            <p:spPr>
              <a:xfrm>
                <a:off x="8768531" y="1716433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4"/>
              <p:cNvSpPr/>
              <p:nvPr/>
            </p:nvSpPr>
            <p:spPr>
              <a:xfrm>
                <a:off x="8944733" y="1716433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4"/>
              <p:cNvSpPr/>
              <p:nvPr/>
            </p:nvSpPr>
            <p:spPr>
              <a:xfrm>
                <a:off x="8239923" y="1994088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4"/>
              <p:cNvSpPr/>
              <p:nvPr/>
            </p:nvSpPr>
            <p:spPr>
              <a:xfrm>
                <a:off x="8416126" y="1994088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4"/>
              <p:cNvSpPr/>
              <p:nvPr/>
            </p:nvSpPr>
            <p:spPr>
              <a:xfrm>
                <a:off x="8592328" y="1994088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4"/>
              <p:cNvSpPr/>
              <p:nvPr/>
            </p:nvSpPr>
            <p:spPr>
              <a:xfrm>
                <a:off x="8768531" y="1994088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4"/>
              <p:cNvSpPr/>
              <p:nvPr/>
            </p:nvSpPr>
            <p:spPr>
              <a:xfrm>
                <a:off x="8944733" y="1994088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199" name="Google Shape;199;p5"/>
          <p:cNvSpPr txBox="1">
            <a:spLocks noGrp="1"/>
          </p:cNvSpPr>
          <p:nvPr>
            <p:ph type="subTitle" idx="1"/>
          </p:nvPr>
        </p:nvSpPr>
        <p:spPr>
          <a:xfrm>
            <a:off x="4923136" y="2596776"/>
            <a:ext cx="2505600" cy="16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sp>
        <p:nvSpPr>
          <p:cNvPr id="200" name="Google Shape;200;p5"/>
          <p:cNvSpPr txBox="1">
            <a:spLocks noGrp="1"/>
          </p:cNvSpPr>
          <p:nvPr>
            <p:ph type="subTitle" idx="2"/>
          </p:nvPr>
        </p:nvSpPr>
        <p:spPr>
          <a:xfrm>
            <a:off x="1715269" y="2596776"/>
            <a:ext cx="2505600" cy="16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5"/>
          <p:cNvSpPr txBox="1">
            <a:spLocks noGrp="1"/>
          </p:cNvSpPr>
          <p:nvPr>
            <p:ph type="subTitle" idx="3"/>
          </p:nvPr>
        </p:nvSpPr>
        <p:spPr>
          <a:xfrm>
            <a:off x="1715269" y="2203703"/>
            <a:ext cx="2505600" cy="4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1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ubTitle" idx="4"/>
          </p:nvPr>
        </p:nvSpPr>
        <p:spPr>
          <a:xfrm>
            <a:off x="4923136" y="2203703"/>
            <a:ext cx="2505600" cy="4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1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F2D8CD5-7208-E339-2127-0FA3B020DF6A}"/>
              </a:ext>
            </a:extLst>
          </p:cNvPr>
          <p:cNvGrpSpPr/>
          <p:nvPr userDrawn="1"/>
        </p:nvGrpSpPr>
        <p:grpSpPr>
          <a:xfrm>
            <a:off x="-1089300" y="-200543"/>
            <a:ext cx="10233300" cy="5780491"/>
            <a:chOff x="-1089300" y="-246275"/>
            <a:chExt cx="10233300" cy="5780491"/>
          </a:xfrm>
        </p:grpSpPr>
        <p:sp>
          <p:nvSpPr>
            <p:cNvPr id="204" name="Google Shape;204;p5"/>
            <p:cNvSpPr/>
            <p:nvPr/>
          </p:nvSpPr>
          <p:spPr>
            <a:xfrm>
              <a:off x="8549100" y="4164116"/>
              <a:ext cx="594900" cy="137010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05" name="Google Shape;205;p5"/>
            <p:cNvGrpSpPr/>
            <p:nvPr/>
          </p:nvGrpSpPr>
          <p:grpSpPr>
            <a:xfrm rot="10800000" flipH="1">
              <a:off x="-7450" y="4430400"/>
              <a:ext cx="720550" cy="713100"/>
              <a:chOff x="-7450" y="0"/>
              <a:chExt cx="720550" cy="713100"/>
            </a:xfrm>
          </p:grpSpPr>
          <p:sp>
            <p:nvSpPr>
              <p:cNvPr id="206" name="Google Shape;206;p5"/>
              <p:cNvSpPr/>
              <p:nvPr/>
            </p:nvSpPr>
            <p:spPr>
              <a:xfrm>
                <a:off x="-7450" y="0"/>
                <a:ext cx="461700" cy="461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461700" y="461700"/>
                <a:ext cx="251400" cy="251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5"/>
            <p:cNvGrpSpPr/>
            <p:nvPr/>
          </p:nvGrpSpPr>
          <p:grpSpPr>
            <a:xfrm rot="16200000">
              <a:off x="88075" y="-1423650"/>
              <a:ext cx="734700" cy="3089450"/>
              <a:chOff x="8599350" y="-558750"/>
              <a:chExt cx="734700" cy="3089450"/>
            </a:xfrm>
          </p:grpSpPr>
          <p:cxnSp>
            <p:nvCxnSpPr>
              <p:cNvPr id="209" name="Google Shape;209;p5"/>
              <p:cNvCxnSpPr/>
              <p:nvPr/>
            </p:nvCxnSpPr>
            <p:spPr>
              <a:xfrm rot="5400000">
                <a:off x="8599350" y="-558750"/>
                <a:ext cx="734700" cy="73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" name="Google Shape;210;p5"/>
              <p:cNvCxnSpPr/>
              <p:nvPr/>
            </p:nvCxnSpPr>
            <p:spPr>
              <a:xfrm rot="5400000">
                <a:off x="8599350" y="-264700"/>
                <a:ext cx="734700" cy="73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1" name="Google Shape;211;p5"/>
              <p:cNvCxnSpPr/>
              <p:nvPr/>
            </p:nvCxnSpPr>
            <p:spPr>
              <a:xfrm rot="5400000">
                <a:off x="8599350" y="29350"/>
                <a:ext cx="734700" cy="73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" name="Google Shape;212;p5"/>
              <p:cNvCxnSpPr/>
              <p:nvPr/>
            </p:nvCxnSpPr>
            <p:spPr>
              <a:xfrm rot="5400000">
                <a:off x="8599350" y="323400"/>
                <a:ext cx="734700" cy="73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" name="Google Shape;213;p5"/>
              <p:cNvCxnSpPr/>
              <p:nvPr/>
            </p:nvCxnSpPr>
            <p:spPr>
              <a:xfrm rot="5400000">
                <a:off x="8599350" y="617450"/>
                <a:ext cx="734700" cy="73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" name="Google Shape;214;p5"/>
              <p:cNvCxnSpPr/>
              <p:nvPr/>
            </p:nvCxnSpPr>
            <p:spPr>
              <a:xfrm rot="5400000">
                <a:off x="8599350" y="911500"/>
                <a:ext cx="734700" cy="73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" name="Google Shape;215;p5"/>
              <p:cNvCxnSpPr/>
              <p:nvPr/>
            </p:nvCxnSpPr>
            <p:spPr>
              <a:xfrm rot="5400000">
                <a:off x="8599350" y="1205550"/>
                <a:ext cx="734700" cy="73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6" name="Google Shape;216;p5"/>
              <p:cNvCxnSpPr/>
              <p:nvPr/>
            </p:nvCxnSpPr>
            <p:spPr>
              <a:xfrm rot="5400000">
                <a:off x="8599350" y="1499600"/>
                <a:ext cx="734700" cy="73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5"/>
              <p:cNvCxnSpPr/>
              <p:nvPr/>
            </p:nvCxnSpPr>
            <p:spPr>
              <a:xfrm rot="5400000">
                <a:off x="8599350" y="1793650"/>
                <a:ext cx="734700" cy="73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8" name="Google Shape;218;p5"/>
              <p:cNvCxnSpPr/>
              <p:nvPr/>
            </p:nvCxnSpPr>
            <p:spPr>
              <a:xfrm flipH="1">
                <a:off x="8909978" y="2095075"/>
                <a:ext cx="396000" cy="435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" name="Google Shape;219;p5"/>
              <p:cNvCxnSpPr/>
              <p:nvPr/>
            </p:nvCxnSpPr>
            <p:spPr>
              <a:xfrm flipH="1">
                <a:off x="9184975" y="2391800"/>
                <a:ext cx="138900" cy="13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7"/>
          <p:cNvGrpSpPr/>
          <p:nvPr/>
        </p:nvGrpSpPr>
        <p:grpSpPr>
          <a:xfrm>
            <a:off x="0" y="-66900"/>
            <a:ext cx="9429675" cy="5556588"/>
            <a:chOff x="0" y="-66900"/>
            <a:chExt cx="9429675" cy="5556588"/>
          </a:xfrm>
        </p:grpSpPr>
        <p:sp>
          <p:nvSpPr>
            <p:cNvPr id="259" name="Google Shape;259;p7"/>
            <p:cNvSpPr/>
            <p:nvPr/>
          </p:nvSpPr>
          <p:spPr>
            <a:xfrm rot="5400000">
              <a:off x="-750" y="750"/>
              <a:ext cx="2342400" cy="234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0" name="Google Shape;260;p7"/>
            <p:cNvGrpSpPr/>
            <p:nvPr/>
          </p:nvGrpSpPr>
          <p:grpSpPr>
            <a:xfrm>
              <a:off x="1264275" y="-66900"/>
              <a:ext cx="8165400" cy="5556588"/>
              <a:chOff x="1264275" y="-66900"/>
              <a:chExt cx="8165400" cy="5556588"/>
            </a:xfrm>
          </p:grpSpPr>
          <p:grpSp>
            <p:nvGrpSpPr>
              <p:cNvPr id="261" name="Google Shape;261;p7"/>
              <p:cNvGrpSpPr/>
              <p:nvPr/>
            </p:nvGrpSpPr>
            <p:grpSpPr>
              <a:xfrm rot="5400000">
                <a:off x="1849100" y="4208263"/>
                <a:ext cx="696600" cy="1866250"/>
                <a:chOff x="-321525" y="1497000"/>
                <a:chExt cx="696600" cy="1866250"/>
              </a:xfrm>
            </p:grpSpPr>
            <p:sp>
              <p:nvSpPr>
                <p:cNvPr id="262" name="Google Shape;262;p7"/>
                <p:cNvSpPr/>
                <p:nvPr/>
              </p:nvSpPr>
              <p:spPr>
                <a:xfrm>
                  <a:off x="-321525" y="2081825"/>
                  <a:ext cx="696600" cy="6966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7"/>
                <p:cNvSpPr/>
                <p:nvPr/>
              </p:nvSpPr>
              <p:spPr>
                <a:xfrm>
                  <a:off x="-167025" y="1497000"/>
                  <a:ext cx="387600" cy="3876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7"/>
                <p:cNvSpPr/>
                <p:nvPr/>
              </p:nvSpPr>
              <p:spPr>
                <a:xfrm>
                  <a:off x="-167025" y="2975650"/>
                  <a:ext cx="387600" cy="3876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65" name="Google Shape;265;p7"/>
              <p:cNvSpPr/>
              <p:nvPr/>
            </p:nvSpPr>
            <p:spPr>
              <a:xfrm>
                <a:off x="8480475" y="-66900"/>
                <a:ext cx="949200" cy="949200"/>
              </a:xfrm>
              <a:prstGeom prst="ellipse">
                <a:avLst/>
              </a:prstGeom>
              <a:noFill/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66" name="Google Shape;266;p7"/>
              <p:cNvGrpSpPr/>
              <p:nvPr/>
            </p:nvGrpSpPr>
            <p:grpSpPr>
              <a:xfrm>
                <a:off x="7076125" y="4604000"/>
                <a:ext cx="1354650" cy="183600"/>
                <a:chOff x="7076125" y="4604000"/>
                <a:chExt cx="1354650" cy="183600"/>
              </a:xfrm>
            </p:grpSpPr>
            <p:sp>
              <p:nvSpPr>
                <p:cNvPr id="267" name="Google Shape;267;p7"/>
                <p:cNvSpPr/>
                <p:nvPr/>
              </p:nvSpPr>
              <p:spPr>
                <a:xfrm>
                  <a:off x="8247175" y="4604000"/>
                  <a:ext cx="183600" cy="183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7"/>
                <p:cNvSpPr/>
                <p:nvPr/>
              </p:nvSpPr>
              <p:spPr>
                <a:xfrm>
                  <a:off x="7856825" y="4604000"/>
                  <a:ext cx="183600" cy="183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7"/>
                <p:cNvSpPr/>
                <p:nvPr/>
              </p:nvSpPr>
              <p:spPr>
                <a:xfrm>
                  <a:off x="7466475" y="4604000"/>
                  <a:ext cx="183600" cy="183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7"/>
                <p:cNvSpPr/>
                <p:nvPr/>
              </p:nvSpPr>
              <p:spPr>
                <a:xfrm>
                  <a:off x="7076125" y="4604000"/>
                  <a:ext cx="183600" cy="183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71" name="Google Shape;271;p7"/>
          <p:cNvSpPr txBox="1">
            <a:spLocks noGrp="1"/>
          </p:cNvSpPr>
          <p:nvPr>
            <p:ph type="title"/>
          </p:nvPr>
        </p:nvSpPr>
        <p:spPr>
          <a:xfrm>
            <a:off x="4135975" y="882300"/>
            <a:ext cx="4294800" cy="10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7"/>
          <p:cNvSpPr txBox="1">
            <a:spLocks noGrp="1"/>
          </p:cNvSpPr>
          <p:nvPr>
            <p:ph type="subTitle" idx="1"/>
          </p:nvPr>
        </p:nvSpPr>
        <p:spPr>
          <a:xfrm>
            <a:off x="4135975" y="196290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Light"/>
              <a:buChar char="■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73" name="Google Shape;273;p7"/>
          <p:cNvSpPr>
            <a:spLocks noGrp="1"/>
          </p:cNvSpPr>
          <p:nvPr>
            <p:ph type="pic" idx="2"/>
          </p:nvPr>
        </p:nvSpPr>
        <p:spPr>
          <a:xfrm>
            <a:off x="713225" y="539500"/>
            <a:ext cx="3292800" cy="406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9"/>
          <p:cNvSpPr txBox="1">
            <a:spLocks noGrp="1"/>
          </p:cNvSpPr>
          <p:nvPr>
            <p:ph type="title"/>
          </p:nvPr>
        </p:nvSpPr>
        <p:spPr>
          <a:xfrm>
            <a:off x="2135550" y="85038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333" name="Google Shape;333;p9"/>
          <p:cNvGrpSpPr/>
          <p:nvPr/>
        </p:nvGrpSpPr>
        <p:grpSpPr>
          <a:xfrm>
            <a:off x="-1089300" y="0"/>
            <a:ext cx="10233175" cy="5446240"/>
            <a:chOff x="-1089300" y="0"/>
            <a:chExt cx="10233175" cy="5446240"/>
          </a:xfrm>
        </p:grpSpPr>
        <p:grpSp>
          <p:nvGrpSpPr>
            <p:cNvPr id="334" name="Google Shape;334;p9"/>
            <p:cNvGrpSpPr/>
            <p:nvPr/>
          </p:nvGrpSpPr>
          <p:grpSpPr>
            <a:xfrm flipH="1">
              <a:off x="8430775" y="0"/>
              <a:ext cx="713100" cy="713100"/>
              <a:chOff x="0" y="0"/>
              <a:chExt cx="713100" cy="713100"/>
            </a:xfrm>
          </p:grpSpPr>
          <p:sp>
            <p:nvSpPr>
              <p:cNvPr id="335" name="Google Shape;335;p9"/>
              <p:cNvSpPr/>
              <p:nvPr/>
            </p:nvSpPr>
            <p:spPr>
              <a:xfrm>
                <a:off x="0" y="0"/>
                <a:ext cx="461700" cy="461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9"/>
              <p:cNvSpPr/>
              <p:nvPr/>
            </p:nvSpPr>
            <p:spPr>
              <a:xfrm>
                <a:off x="461700" y="461700"/>
                <a:ext cx="251400" cy="251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7" name="Google Shape;337;p9"/>
            <p:cNvGrpSpPr/>
            <p:nvPr/>
          </p:nvGrpSpPr>
          <p:grpSpPr>
            <a:xfrm rot="-5400000">
              <a:off x="88075" y="3534165"/>
              <a:ext cx="734700" cy="3089450"/>
              <a:chOff x="8599350" y="-558750"/>
              <a:chExt cx="734700" cy="3089450"/>
            </a:xfrm>
          </p:grpSpPr>
          <p:cxnSp>
            <p:nvCxnSpPr>
              <p:cNvPr id="338" name="Google Shape;338;p9"/>
              <p:cNvCxnSpPr/>
              <p:nvPr/>
            </p:nvCxnSpPr>
            <p:spPr>
              <a:xfrm rot="5400000">
                <a:off x="8599350" y="-558750"/>
                <a:ext cx="734700" cy="73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9" name="Google Shape;339;p9"/>
              <p:cNvCxnSpPr/>
              <p:nvPr/>
            </p:nvCxnSpPr>
            <p:spPr>
              <a:xfrm rot="5400000">
                <a:off x="8599350" y="-264700"/>
                <a:ext cx="734700" cy="73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0" name="Google Shape;340;p9"/>
              <p:cNvCxnSpPr/>
              <p:nvPr/>
            </p:nvCxnSpPr>
            <p:spPr>
              <a:xfrm rot="5400000">
                <a:off x="8599350" y="29350"/>
                <a:ext cx="734700" cy="73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1" name="Google Shape;341;p9"/>
              <p:cNvCxnSpPr/>
              <p:nvPr/>
            </p:nvCxnSpPr>
            <p:spPr>
              <a:xfrm rot="5400000">
                <a:off x="8599350" y="323400"/>
                <a:ext cx="734700" cy="73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2" name="Google Shape;342;p9"/>
              <p:cNvCxnSpPr/>
              <p:nvPr/>
            </p:nvCxnSpPr>
            <p:spPr>
              <a:xfrm rot="5400000">
                <a:off x="8599350" y="617450"/>
                <a:ext cx="734700" cy="73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3" name="Google Shape;343;p9"/>
              <p:cNvCxnSpPr/>
              <p:nvPr/>
            </p:nvCxnSpPr>
            <p:spPr>
              <a:xfrm rot="5400000">
                <a:off x="8599350" y="911500"/>
                <a:ext cx="734700" cy="73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4" name="Google Shape;344;p9"/>
              <p:cNvCxnSpPr/>
              <p:nvPr/>
            </p:nvCxnSpPr>
            <p:spPr>
              <a:xfrm rot="5400000">
                <a:off x="8599350" y="1205550"/>
                <a:ext cx="734700" cy="73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5" name="Google Shape;345;p9"/>
              <p:cNvCxnSpPr/>
              <p:nvPr/>
            </p:nvCxnSpPr>
            <p:spPr>
              <a:xfrm rot="5400000">
                <a:off x="8599350" y="1499600"/>
                <a:ext cx="734700" cy="73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6" name="Google Shape;346;p9"/>
              <p:cNvCxnSpPr/>
              <p:nvPr/>
            </p:nvCxnSpPr>
            <p:spPr>
              <a:xfrm rot="5400000">
                <a:off x="8599350" y="1793650"/>
                <a:ext cx="734700" cy="73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7" name="Google Shape;347;p9"/>
              <p:cNvCxnSpPr/>
              <p:nvPr/>
            </p:nvCxnSpPr>
            <p:spPr>
              <a:xfrm flipH="1">
                <a:off x="8890175" y="2095075"/>
                <a:ext cx="435600" cy="435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9"/>
              <p:cNvCxnSpPr/>
              <p:nvPr/>
            </p:nvCxnSpPr>
            <p:spPr>
              <a:xfrm flipH="1">
                <a:off x="9184975" y="2391800"/>
                <a:ext cx="138900" cy="13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49" name="Google Shape;349;p9"/>
            <p:cNvGrpSpPr/>
            <p:nvPr/>
          </p:nvGrpSpPr>
          <p:grpSpPr>
            <a:xfrm rot="10800000">
              <a:off x="-378550" y="183188"/>
              <a:ext cx="696600" cy="1866250"/>
              <a:chOff x="-321525" y="1497000"/>
              <a:chExt cx="696600" cy="1866250"/>
            </a:xfrm>
          </p:grpSpPr>
          <p:sp>
            <p:nvSpPr>
              <p:cNvPr id="350" name="Google Shape;350;p9"/>
              <p:cNvSpPr/>
              <p:nvPr/>
            </p:nvSpPr>
            <p:spPr>
              <a:xfrm>
                <a:off x="-321525" y="2081825"/>
                <a:ext cx="696600" cy="696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9"/>
              <p:cNvSpPr/>
              <p:nvPr/>
            </p:nvSpPr>
            <p:spPr>
              <a:xfrm>
                <a:off x="-167025" y="1497000"/>
                <a:ext cx="387600" cy="3876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9"/>
              <p:cNvSpPr/>
              <p:nvPr/>
            </p:nvSpPr>
            <p:spPr>
              <a:xfrm>
                <a:off x="-167025" y="2975650"/>
                <a:ext cx="387600" cy="3876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20"/>
          <p:cNvSpPr txBox="1">
            <a:spLocks noGrp="1"/>
          </p:cNvSpPr>
          <p:nvPr>
            <p:ph type="title" hasCustomPrompt="1"/>
          </p:nvPr>
        </p:nvSpPr>
        <p:spPr>
          <a:xfrm>
            <a:off x="798388" y="1248209"/>
            <a:ext cx="3492600" cy="7689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5" name="Google Shape;665;p20"/>
          <p:cNvSpPr txBox="1">
            <a:spLocks noGrp="1"/>
          </p:cNvSpPr>
          <p:nvPr>
            <p:ph type="subTitle" idx="1"/>
          </p:nvPr>
        </p:nvSpPr>
        <p:spPr>
          <a:xfrm>
            <a:off x="798388" y="2045538"/>
            <a:ext cx="34926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6" name="Google Shape;666;p20"/>
          <p:cNvSpPr txBox="1">
            <a:spLocks noGrp="1"/>
          </p:cNvSpPr>
          <p:nvPr>
            <p:ph type="title" idx="2" hasCustomPrompt="1"/>
          </p:nvPr>
        </p:nvSpPr>
        <p:spPr>
          <a:xfrm>
            <a:off x="2825694" y="2704673"/>
            <a:ext cx="3492600" cy="7689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7" name="Google Shape;667;p20"/>
          <p:cNvSpPr txBox="1">
            <a:spLocks noGrp="1"/>
          </p:cNvSpPr>
          <p:nvPr>
            <p:ph type="subTitle" idx="3"/>
          </p:nvPr>
        </p:nvSpPr>
        <p:spPr>
          <a:xfrm>
            <a:off x="2825694" y="3502291"/>
            <a:ext cx="34926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8" name="Google Shape;668;p20"/>
          <p:cNvSpPr txBox="1">
            <a:spLocks noGrp="1"/>
          </p:cNvSpPr>
          <p:nvPr>
            <p:ph type="title" idx="4" hasCustomPrompt="1"/>
          </p:nvPr>
        </p:nvSpPr>
        <p:spPr>
          <a:xfrm>
            <a:off x="4853013" y="1248209"/>
            <a:ext cx="3492600" cy="7689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9" name="Google Shape;669;p20"/>
          <p:cNvSpPr txBox="1">
            <a:spLocks noGrp="1"/>
          </p:cNvSpPr>
          <p:nvPr>
            <p:ph type="subTitle" idx="5"/>
          </p:nvPr>
        </p:nvSpPr>
        <p:spPr>
          <a:xfrm>
            <a:off x="4853013" y="2045538"/>
            <a:ext cx="34926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670" name="Google Shape;670;p20"/>
          <p:cNvGrpSpPr/>
          <p:nvPr/>
        </p:nvGrpSpPr>
        <p:grpSpPr>
          <a:xfrm>
            <a:off x="-786176" y="241000"/>
            <a:ext cx="10098851" cy="5123200"/>
            <a:chOff x="-786176" y="241000"/>
            <a:chExt cx="10098851" cy="5123200"/>
          </a:xfrm>
        </p:grpSpPr>
        <p:sp>
          <p:nvSpPr>
            <p:cNvPr id="671" name="Google Shape;671;p20"/>
            <p:cNvSpPr/>
            <p:nvPr/>
          </p:nvSpPr>
          <p:spPr>
            <a:xfrm>
              <a:off x="0" y="4906225"/>
              <a:ext cx="2158500" cy="237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0"/>
            <p:cNvSpPr/>
            <p:nvPr/>
          </p:nvSpPr>
          <p:spPr>
            <a:xfrm rot="10800000">
              <a:off x="8612175" y="241000"/>
              <a:ext cx="238800" cy="206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77" name="Google Shape;677;p20"/>
            <p:cNvCxnSpPr/>
            <p:nvPr/>
          </p:nvCxnSpPr>
          <p:spPr>
            <a:xfrm>
              <a:off x="0" y="378750"/>
              <a:ext cx="3074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78" name="Google Shape;678;p20"/>
            <p:cNvGrpSpPr/>
            <p:nvPr/>
          </p:nvGrpSpPr>
          <p:grpSpPr>
            <a:xfrm rot="10800000">
              <a:off x="8725275" y="4776800"/>
              <a:ext cx="587400" cy="587400"/>
              <a:chOff x="-168800" y="-220600"/>
              <a:chExt cx="587400" cy="587400"/>
            </a:xfrm>
          </p:grpSpPr>
          <p:sp>
            <p:nvSpPr>
              <p:cNvPr id="679" name="Google Shape;679;p20"/>
              <p:cNvSpPr/>
              <p:nvPr/>
            </p:nvSpPr>
            <p:spPr>
              <a:xfrm>
                <a:off x="-168800" y="-220600"/>
                <a:ext cx="461700" cy="461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0" name="Google Shape;680;p20"/>
              <p:cNvSpPr/>
              <p:nvPr/>
            </p:nvSpPr>
            <p:spPr>
              <a:xfrm>
                <a:off x="167200" y="115400"/>
                <a:ext cx="251400" cy="251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1" name="Google Shape;681;p20"/>
            <p:cNvSpPr/>
            <p:nvPr/>
          </p:nvSpPr>
          <p:spPr>
            <a:xfrm>
              <a:off x="-786176" y="3698791"/>
              <a:ext cx="949200" cy="949200"/>
            </a:xfrm>
            <a:prstGeom prst="ellipse">
              <a:avLst/>
            </a:prstGeom>
            <a:noFill/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5" r:id="rId6"/>
    <p:sldLayoutId id="2147483656" r:id="rId7"/>
    <p:sldLayoutId id="2147483658" r:id="rId8"/>
    <p:sldLayoutId id="2147483666" r:id="rId9"/>
    <p:sldLayoutId id="2147483668" r:id="rId10"/>
    <p:sldLayoutId id="2147483669" r:id="rId11"/>
    <p:sldLayoutId id="2147483675" r:id="rId12"/>
    <p:sldLayoutId id="2147483677" r:id="rId13"/>
    <p:sldLayoutId id="2147483678" r:id="rId14"/>
    <p:sldLayoutId id="2147483679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hihey.com/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1.png"/><Relationship Id="rId5" Type="http://schemas.openxmlformats.org/officeDocument/2006/relationships/hyperlink" Target="https://commons.wikimedia.org/wiki/File:Black_colour.jpg" TargetMode="External"/><Relationship Id="rId4" Type="http://schemas.openxmlformats.org/officeDocument/2006/relationships/image" Target="../media/image10.jp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E1F428-108B-06D3-60EA-BB320F60DCA3}"/>
              </a:ext>
            </a:extLst>
          </p:cNvPr>
          <p:cNvSpPr txBox="1"/>
          <p:nvPr/>
        </p:nvSpPr>
        <p:spPr>
          <a:xfrm>
            <a:off x="2226898" y="324200"/>
            <a:ext cx="49206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Josefin Sans" pitchFamily="2" charset="0"/>
                <a:cs typeface="Times New Roman" panose="02020603050405020304" pitchFamily="18" charset="0"/>
                <a:sym typeface="Arial"/>
              </a:rPr>
              <a:t>TECHNICAL SPECIFICATION AND FEATURES </a:t>
            </a:r>
            <a:r>
              <a:rPr lang="en-US" sz="2000" b="1" dirty="0">
                <a:solidFill>
                  <a:schemeClr val="dk1"/>
                </a:solidFill>
                <a:latin typeface="Josefin Sans" pitchFamily="2" charset="0"/>
                <a:cs typeface="Times New Roman" panose="02020603050405020304" pitchFamily="18" charset="0"/>
              </a:rPr>
              <a:t>OF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Josefin Sans" pitchFamily="2" charset="0"/>
                <a:cs typeface="Times New Roman" panose="02020603050405020304" pitchFamily="18" charset="0"/>
                <a:sym typeface="Arial"/>
              </a:rPr>
              <a:t> THE PRODUCT</a:t>
            </a:r>
            <a:endParaRPr lang="en-US" sz="2000" dirty="0">
              <a:latin typeface="Josefin Sans" pitchFamily="2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AF3666B-9D58-6B55-1653-559855EC2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710237"/>
              </p:ext>
            </p:extLst>
          </p:nvPr>
        </p:nvGraphicFramePr>
        <p:xfrm>
          <a:off x="712788" y="1152525"/>
          <a:ext cx="7911125" cy="347203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757718">
                  <a:extLst>
                    <a:ext uri="{9D8B030D-6E8A-4147-A177-3AD203B41FA5}">
                      <a16:colId xmlns:a16="http://schemas.microsoft.com/office/drawing/2014/main" val="2337939684"/>
                    </a:ext>
                  </a:extLst>
                </a:gridCol>
                <a:gridCol w="3708607">
                  <a:extLst>
                    <a:ext uri="{9D8B030D-6E8A-4147-A177-3AD203B41FA5}">
                      <a16:colId xmlns:a16="http://schemas.microsoft.com/office/drawing/2014/main" val="1972842370"/>
                    </a:ext>
                  </a:extLst>
                </a:gridCol>
                <a:gridCol w="1302008">
                  <a:extLst>
                    <a:ext uri="{9D8B030D-6E8A-4147-A177-3AD203B41FA5}">
                      <a16:colId xmlns:a16="http://schemas.microsoft.com/office/drawing/2014/main" val="2099871768"/>
                    </a:ext>
                  </a:extLst>
                </a:gridCol>
                <a:gridCol w="2142792">
                  <a:extLst>
                    <a:ext uri="{9D8B030D-6E8A-4147-A177-3AD203B41FA5}">
                      <a16:colId xmlns:a16="http://schemas.microsoft.com/office/drawing/2014/main" val="2783085393"/>
                    </a:ext>
                  </a:extLst>
                </a:gridCol>
              </a:tblGrid>
              <a:tr h="393475">
                <a:tc>
                  <a:txBody>
                    <a:bodyPr/>
                    <a:lstStyle/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400" u="none" strike="noStrike" cap="none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Specification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400" u="none" strike="noStrike" cap="none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Units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Range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094857"/>
                  </a:ext>
                </a:extLst>
              </a:tr>
              <a:tr h="411613">
                <a:tc>
                  <a:txBody>
                    <a:bodyPr/>
                    <a:lstStyle/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4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</a:t>
                      </a:r>
                      <a:endParaRPr sz="14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Detects water level under the manhole (to prevent drainage overflow)</a:t>
                      </a:r>
                      <a:endParaRPr sz="14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centimeters</a:t>
                      </a:r>
                      <a:endParaRPr sz="14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 than 10</a:t>
                      </a:r>
                      <a:endParaRPr sz="14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746637"/>
                  </a:ext>
                </a:extLst>
              </a:tr>
              <a:tr h="351650">
                <a:tc>
                  <a:txBody>
                    <a:bodyPr/>
                    <a:lstStyle/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400" u="none" strike="noStrike" cap="none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</a:t>
                      </a:r>
                      <a:endParaRPr sz="1400" u="none" strike="noStrike" cap="none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Live tracking of manhole conditions through an App and data collection</a:t>
                      </a:r>
                      <a:endParaRPr sz="14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4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4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31483"/>
                  </a:ext>
                </a:extLst>
              </a:tr>
              <a:tr h="351650">
                <a:tc>
                  <a:txBody>
                    <a:bodyPr/>
                    <a:lstStyle/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400" u="none" strike="noStrike" cap="none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</a:t>
                      </a:r>
                      <a:endParaRPr sz="1400" u="none" strike="noStrike" cap="none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hardened plastic based material for electronics enclosure</a:t>
                      </a:r>
                    </a:p>
                  </a:txBody>
                  <a:tcPr marL="91450" marR="91450" marT="45725" marB="45725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400" i="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  <a:tabLst/>
                        <a:defRPr/>
                      </a:pPr>
                      <a:endParaRPr lang="en-US" sz="14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1313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400" u="none" strike="noStrike" cap="none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</a:t>
                      </a:r>
                      <a:endParaRPr sz="1400" u="none" strike="noStrike" cap="none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Enclosure Higher Ingress Protection rating (IP)</a:t>
                      </a:r>
                      <a:endParaRPr sz="14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4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IP67 or higher</a:t>
                      </a:r>
                    </a:p>
                  </a:txBody>
                  <a:tcPr marL="91450" marR="91450" marT="45725" marB="45725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096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sz="14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 source from street light</a:t>
                      </a:r>
                      <a:endParaRPr sz="14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4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  <a:tabLst/>
                        <a:defRPr/>
                      </a:pPr>
                      <a:endParaRPr lang="en-US" sz="14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59688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sz="14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Battery back (rechargeable)</a:t>
                      </a:r>
                      <a:endParaRPr sz="14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400" u="none" strike="noStrike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</a:t>
                      </a:r>
                      <a:endParaRPr sz="14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5000-10,000</a:t>
                      </a:r>
                    </a:p>
                  </a:txBody>
                  <a:tcPr marL="91450" marR="91450" marT="45725" marB="45725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62036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 vMerge="1"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sz="14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91450" marR="91450" marT="45725" marB="45725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3959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 vMerge="1"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sz="14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Lithium</a:t>
                      </a:r>
                    </a:p>
                  </a:txBody>
                  <a:tcPr marL="91450" marR="91450" marT="45725" marB="45725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33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4488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56;p65">
            <a:extLst>
              <a:ext uri="{FF2B5EF4-FFF2-40B4-BE49-F238E27FC236}">
                <a16:creationId xmlns:a16="http://schemas.microsoft.com/office/drawing/2014/main" id="{AD24583E-3469-B4B5-C840-F248B08D3F5C}"/>
              </a:ext>
            </a:extLst>
          </p:cNvPr>
          <p:cNvSpPr txBox="1">
            <a:spLocks/>
          </p:cNvSpPr>
          <p:nvPr/>
        </p:nvSpPr>
        <p:spPr>
          <a:xfrm>
            <a:off x="366057" y="433444"/>
            <a:ext cx="8206243" cy="6981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b="1" dirty="0">
                <a:latin typeface="Josefin Sans" pitchFamily="2" charset="0"/>
                <a:cs typeface="Times New Roman" panose="02020603050405020304" pitchFamily="18" charset="0"/>
              </a:rPr>
              <a:t>BLOCK DIAGRAM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33C19D-09C1-8EA6-A882-F8801DB65F7E}"/>
              </a:ext>
            </a:extLst>
          </p:cNvPr>
          <p:cNvGrpSpPr/>
          <p:nvPr/>
        </p:nvGrpSpPr>
        <p:grpSpPr>
          <a:xfrm>
            <a:off x="697955" y="1269835"/>
            <a:ext cx="7977166" cy="3313350"/>
            <a:chOff x="549614" y="1357241"/>
            <a:chExt cx="7977166" cy="33133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05D59EE-8AAB-F9EE-7F61-5D9FA1D58FEA}"/>
                </a:ext>
              </a:extLst>
            </p:cNvPr>
            <p:cNvSpPr/>
            <p:nvPr/>
          </p:nvSpPr>
          <p:spPr>
            <a:xfrm>
              <a:off x="3017520" y="1357241"/>
              <a:ext cx="5509260" cy="2606033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678C61-ECF1-C7CD-0514-EFDAB3E9F85A}"/>
                </a:ext>
              </a:extLst>
            </p:cNvPr>
            <p:cNvSpPr/>
            <p:nvPr/>
          </p:nvSpPr>
          <p:spPr>
            <a:xfrm>
              <a:off x="576638" y="1615065"/>
              <a:ext cx="1014000" cy="6614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Street Lights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3194F23-62AB-2073-21CB-8F2FCE588412}"/>
                </a:ext>
              </a:extLst>
            </p:cNvPr>
            <p:cNvSpPr/>
            <p:nvPr/>
          </p:nvSpPr>
          <p:spPr>
            <a:xfrm>
              <a:off x="549614" y="2781127"/>
              <a:ext cx="1390650" cy="6614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APP with Database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7247C9D-5748-D26C-39D8-60C04CCE5999}"/>
                </a:ext>
              </a:extLst>
            </p:cNvPr>
            <p:cNvSpPr/>
            <p:nvPr/>
          </p:nvSpPr>
          <p:spPr>
            <a:xfrm>
              <a:off x="1407167" y="4025856"/>
              <a:ext cx="1638300" cy="58673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Buzzer/Alarm 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ED953FF-31F3-7080-A336-6B9360BF5A45}"/>
                </a:ext>
              </a:extLst>
            </p:cNvPr>
            <p:cNvCxnSpPr>
              <a:stCxn id="13" idx="1"/>
              <a:endCxn id="6" idx="3"/>
            </p:cNvCxnSpPr>
            <p:nvPr/>
          </p:nvCxnSpPr>
          <p:spPr>
            <a:xfrm flipH="1" flipV="1">
              <a:off x="1940264" y="3111851"/>
              <a:ext cx="196405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B0EC5915-7B6C-5EAF-6329-7E72D62E8FB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037892" y="3460736"/>
              <a:ext cx="1452240" cy="840896"/>
            </a:xfrm>
            <a:prstGeom prst="bentConnector3">
              <a:avLst>
                <a:gd name="adj1" fmla="val 67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AD2BC5F-752F-C8BD-F107-F825DE98E706}"/>
                </a:ext>
              </a:extLst>
            </p:cNvPr>
            <p:cNvSpPr/>
            <p:nvPr/>
          </p:nvSpPr>
          <p:spPr>
            <a:xfrm>
              <a:off x="4694896" y="4083851"/>
              <a:ext cx="1821180" cy="5867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LED(Red)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98F4367-9AC7-8DE1-4BAF-B8B6949E93A7}"/>
                </a:ext>
              </a:extLst>
            </p:cNvPr>
            <p:cNvSpPr/>
            <p:nvPr/>
          </p:nvSpPr>
          <p:spPr>
            <a:xfrm>
              <a:off x="4320838" y="1584284"/>
              <a:ext cx="1650407" cy="73129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BATTERY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236ACC4-4B6F-656A-872A-9318113AB3DA}"/>
                </a:ext>
              </a:extLst>
            </p:cNvPr>
            <p:cNvSpPr/>
            <p:nvPr/>
          </p:nvSpPr>
          <p:spPr>
            <a:xfrm>
              <a:off x="6588466" y="2740749"/>
              <a:ext cx="1733550" cy="74220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WATER LEVEL DETECTION SENSOR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4F142EE-3E58-56DE-5CB4-08716DD203CC}"/>
                </a:ext>
              </a:extLst>
            </p:cNvPr>
            <p:cNvSpPr/>
            <p:nvPr/>
          </p:nvSpPr>
          <p:spPr>
            <a:xfrm>
              <a:off x="6615136" y="1765577"/>
              <a:ext cx="1706880" cy="66823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VIBRATION SENSOR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AD7C136-1A85-BB6C-0D9B-6A452D2B0311}"/>
                </a:ext>
              </a:extLst>
            </p:cNvPr>
            <p:cNvSpPr/>
            <p:nvPr/>
          </p:nvSpPr>
          <p:spPr>
            <a:xfrm>
              <a:off x="3904321" y="2756043"/>
              <a:ext cx="1866900" cy="711617"/>
            </a:xfrm>
            <a:custGeom>
              <a:avLst/>
              <a:gdLst>
                <a:gd name="connsiteX0" fmla="*/ 0 w 1866900"/>
                <a:gd name="connsiteY0" fmla="*/ 0 h 711617"/>
                <a:gd name="connsiteX1" fmla="*/ 603631 w 1866900"/>
                <a:gd name="connsiteY1" fmla="*/ 0 h 711617"/>
                <a:gd name="connsiteX2" fmla="*/ 1225931 w 1866900"/>
                <a:gd name="connsiteY2" fmla="*/ 0 h 711617"/>
                <a:gd name="connsiteX3" fmla="*/ 1866900 w 1866900"/>
                <a:gd name="connsiteY3" fmla="*/ 0 h 711617"/>
                <a:gd name="connsiteX4" fmla="*/ 1866900 w 1866900"/>
                <a:gd name="connsiteY4" fmla="*/ 355809 h 711617"/>
                <a:gd name="connsiteX5" fmla="*/ 1866900 w 1866900"/>
                <a:gd name="connsiteY5" fmla="*/ 711617 h 711617"/>
                <a:gd name="connsiteX6" fmla="*/ 1244600 w 1866900"/>
                <a:gd name="connsiteY6" fmla="*/ 711617 h 711617"/>
                <a:gd name="connsiteX7" fmla="*/ 659638 w 1866900"/>
                <a:gd name="connsiteY7" fmla="*/ 711617 h 711617"/>
                <a:gd name="connsiteX8" fmla="*/ 0 w 1866900"/>
                <a:gd name="connsiteY8" fmla="*/ 711617 h 711617"/>
                <a:gd name="connsiteX9" fmla="*/ 0 w 1866900"/>
                <a:gd name="connsiteY9" fmla="*/ 362925 h 711617"/>
                <a:gd name="connsiteX10" fmla="*/ 0 w 1866900"/>
                <a:gd name="connsiteY10" fmla="*/ 0 h 71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66900" h="711617" fill="none" extrusionOk="0">
                  <a:moveTo>
                    <a:pt x="0" y="0"/>
                  </a:moveTo>
                  <a:cubicBezTo>
                    <a:pt x="160385" y="4653"/>
                    <a:pt x="310916" y="-19861"/>
                    <a:pt x="603631" y="0"/>
                  </a:cubicBezTo>
                  <a:cubicBezTo>
                    <a:pt x="896346" y="19861"/>
                    <a:pt x="1017079" y="25704"/>
                    <a:pt x="1225931" y="0"/>
                  </a:cubicBezTo>
                  <a:cubicBezTo>
                    <a:pt x="1434783" y="-25704"/>
                    <a:pt x="1571061" y="-6775"/>
                    <a:pt x="1866900" y="0"/>
                  </a:cubicBezTo>
                  <a:cubicBezTo>
                    <a:pt x="1862857" y="139576"/>
                    <a:pt x="1871010" y="210981"/>
                    <a:pt x="1866900" y="355809"/>
                  </a:cubicBezTo>
                  <a:cubicBezTo>
                    <a:pt x="1862790" y="500637"/>
                    <a:pt x="1879996" y="600761"/>
                    <a:pt x="1866900" y="711617"/>
                  </a:cubicBezTo>
                  <a:cubicBezTo>
                    <a:pt x="1693999" y="728052"/>
                    <a:pt x="1520575" y="684256"/>
                    <a:pt x="1244600" y="711617"/>
                  </a:cubicBezTo>
                  <a:cubicBezTo>
                    <a:pt x="968625" y="738978"/>
                    <a:pt x="884772" y="702276"/>
                    <a:pt x="659638" y="711617"/>
                  </a:cubicBezTo>
                  <a:cubicBezTo>
                    <a:pt x="434504" y="720958"/>
                    <a:pt x="164841" y="742848"/>
                    <a:pt x="0" y="711617"/>
                  </a:cubicBezTo>
                  <a:cubicBezTo>
                    <a:pt x="-14878" y="564533"/>
                    <a:pt x="12539" y="522886"/>
                    <a:pt x="0" y="362925"/>
                  </a:cubicBezTo>
                  <a:cubicBezTo>
                    <a:pt x="-12539" y="202964"/>
                    <a:pt x="-14531" y="82814"/>
                    <a:pt x="0" y="0"/>
                  </a:cubicBezTo>
                  <a:close/>
                </a:path>
                <a:path w="1866900" h="711617" stroke="0" extrusionOk="0">
                  <a:moveTo>
                    <a:pt x="0" y="0"/>
                  </a:moveTo>
                  <a:cubicBezTo>
                    <a:pt x="157204" y="3419"/>
                    <a:pt x="424907" y="1567"/>
                    <a:pt x="603631" y="0"/>
                  </a:cubicBezTo>
                  <a:cubicBezTo>
                    <a:pt x="782355" y="-1567"/>
                    <a:pt x="1043445" y="-9054"/>
                    <a:pt x="1169924" y="0"/>
                  </a:cubicBezTo>
                  <a:cubicBezTo>
                    <a:pt x="1296403" y="9054"/>
                    <a:pt x="1667196" y="25174"/>
                    <a:pt x="1866900" y="0"/>
                  </a:cubicBezTo>
                  <a:cubicBezTo>
                    <a:pt x="1864497" y="104313"/>
                    <a:pt x="1860552" y="220152"/>
                    <a:pt x="1866900" y="348692"/>
                  </a:cubicBezTo>
                  <a:cubicBezTo>
                    <a:pt x="1873248" y="477232"/>
                    <a:pt x="1864563" y="635248"/>
                    <a:pt x="1866900" y="711617"/>
                  </a:cubicBezTo>
                  <a:cubicBezTo>
                    <a:pt x="1679472" y="723266"/>
                    <a:pt x="1520101" y="683805"/>
                    <a:pt x="1281938" y="711617"/>
                  </a:cubicBezTo>
                  <a:cubicBezTo>
                    <a:pt x="1043775" y="739429"/>
                    <a:pt x="915021" y="708668"/>
                    <a:pt x="696976" y="711617"/>
                  </a:cubicBezTo>
                  <a:cubicBezTo>
                    <a:pt x="478931" y="714566"/>
                    <a:pt x="232566" y="701693"/>
                    <a:pt x="0" y="711617"/>
                  </a:cubicBezTo>
                  <a:cubicBezTo>
                    <a:pt x="8546" y="604161"/>
                    <a:pt x="2752" y="453628"/>
                    <a:pt x="0" y="377157"/>
                  </a:cubicBezTo>
                  <a:cubicBezTo>
                    <a:pt x="-2752" y="300686"/>
                    <a:pt x="960" y="147642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90000"/>
              </a:schemeClr>
            </a:solidFill>
            <a:ln>
              <a:solidFill>
                <a:schemeClr val="tx2">
                  <a:lumMod val="1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B-L475E-IOT01A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C8886D7-72D5-ABDA-3543-EFAA39943CF3}"/>
                </a:ext>
              </a:extLst>
            </p:cNvPr>
            <p:cNvCxnSpPr/>
            <p:nvPr/>
          </p:nvCxnSpPr>
          <p:spPr>
            <a:xfrm>
              <a:off x="4837771" y="2315574"/>
              <a:ext cx="0" cy="4404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9866874-F8C8-62BB-C2AA-09711C411177}"/>
                </a:ext>
              </a:extLst>
            </p:cNvPr>
            <p:cNvCxnSpPr>
              <a:endCxn id="9" idx="0"/>
            </p:cNvCxnSpPr>
            <p:nvPr/>
          </p:nvCxnSpPr>
          <p:spPr>
            <a:xfrm>
              <a:off x="5594056" y="3467660"/>
              <a:ext cx="11430" cy="6161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B2E305CE-8678-EBC5-5FD0-B392D34CF9EC}"/>
                </a:ext>
              </a:extLst>
            </p:cNvPr>
            <p:cNvCxnSpPr>
              <a:stCxn id="13" idx="3"/>
            </p:cNvCxnSpPr>
            <p:nvPr/>
          </p:nvCxnSpPr>
          <p:spPr>
            <a:xfrm flipV="1">
              <a:off x="5771221" y="3111850"/>
              <a:ext cx="744855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B01123BA-15D6-5F59-67ED-D98EE12AC0A6}"/>
                </a:ext>
              </a:extLst>
            </p:cNvPr>
            <p:cNvCxnSpPr/>
            <p:nvPr/>
          </p:nvCxnSpPr>
          <p:spPr>
            <a:xfrm flipV="1">
              <a:off x="5771221" y="2300531"/>
              <a:ext cx="843915" cy="69175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E467180-5607-F41F-189A-8CFB5E456986}"/>
                </a:ext>
              </a:extLst>
            </p:cNvPr>
            <p:cNvSpPr/>
            <p:nvPr/>
          </p:nvSpPr>
          <p:spPr>
            <a:xfrm>
              <a:off x="2484585" y="1614012"/>
              <a:ext cx="1306830" cy="6614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Battery Controller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D13531B-CFE4-BAC8-416F-59FB7E8F5ACC}"/>
                </a:ext>
              </a:extLst>
            </p:cNvPr>
            <p:cNvCxnSpPr>
              <a:cxnSpLocks/>
              <a:stCxn id="5" idx="3"/>
              <a:endCxn id="56" idx="1"/>
            </p:cNvCxnSpPr>
            <p:nvPr/>
          </p:nvCxnSpPr>
          <p:spPr>
            <a:xfrm flipV="1">
              <a:off x="1590638" y="1944736"/>
              <a:ext cx="893947" cy="10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EF8CFDA-AA83-D6A1-5D34-F7E085382F63}"/>
                </a:ext>
              </a:extLst>
            </p:cNvPr>
            <p:cNvCxnSpPr>
              <a:cxnSpLocks/>
              <a:stCxn id="56" idx="3"/>
              <a:endCxn id="10" idx="1"/>
            </p:cNvCxnSpPr>
            <p:nvPr/>
          </p:nvCxnSpPr>
          <p:spPr>
            <a:xfrm>
              <a:off x="3791415" y="1944736"/>
              <a:ext cx="529423" cy="51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6601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9DDA6B1-7AAF-BEE4-DA7C-37828F78BD36}"/>
              </a:ext>
            </a:extLst>
          </p:cNvPr>
          <p:cNvSpPr txBox="1"/>
          <p:nvPr/>
        </p:nvSpPr>
        <p:spPr>
          <a:xfrm>
            <a:off x="220532" y="250399"/>
            <a:ext cx="627126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000" b="1" dirty="0">
                <a:latin typeface="Josefin Sans" pitchFamily="2" charset="0"/>
                <a:cs typeface="Times New Roman" panose="02020603050405020304" pitchFamily="18" charset="0"/>
              </a:rPr>
              <a:t>COMPONENT</a:t>
            </a:r>
            <a:r>
              <a:rPr lang="en-GB" sz="3000" b="1" dirty="0">
                <a:solidFill>
                  <a:srgbClr val="000000"/>
                </a:solidFill>
                <a:latin typeface="Josefin Sans" pitchFamily="2" charset="0"/>
                <a:cs typeface="Times New Roman" panose="02020603050405020304" pitchFamily="18" charset="0"/>
                <a:sym typeface="Arial"/>
              </a:rPr>
              <a:t> SPECIFICATIONS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66FF47-35DE-6F3A-E3DC-6964ED4DB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897986"/>
              </p:ext>
            </p:extLst>
          </p:nvPr>
        </p:nvGraphicFramePr>
        <p:xfrm>
          <a:off x="1999785" y="1017247"/>
          <a:ext cx="6846849" cy="3468347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832904">
                  <a:extLst>
                    <a:ext uri="{9D8B030D-6E8A-4147-A177-3AD203B41FA5}">
                      <a16:colId xmlns:a16="http://schemas.microsoft.com/office/drawing/2014/main" val="2500393882"/>
                    </a:ext>
                  </a:extLst>
                </a:gridCol>
                <a:gridCol w="4013945">
                  <a:extLst>
                    <a:ext uri="{9D8B030D-6E8A-4147-A177-3AD203B41FA5}">
                      <a16:colId xmlns:a16="http://schemas.microsoft.com/office/drawing/2014/main" val="4028020787"/>
                    </a:ext>
                  </a:extLst>
                </a:gridCol>
              </a:tblGrid>
              <a:tr h="32227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</a:t>
                      </a:r>
                      <a:endParaRPr sz="14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33" marR="121933" marT="60967" marB="6096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Specifications</a:t>
                      </a:r>
                      <a:endParaRPr sz="14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33" marR="121933" marT="60967" marB="6096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227632"/>
                  </a:ext>
                </a:extLst>
              </a:tr>
              <a:tr h="32227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Battery Controller (Relay)</a:t>
                      </a:r>
                      <a:endParaRPr sz="14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Voltage : 12V</a:t>
                      </a: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33" marR="121933" marT="60967" marB="60967"/>
                </a:tc>
                <a:extLst>
                  <a:ext uri="{0D108BD9-81ED-4DB2-BD59-A6C34878D82A}">
                    <a16:rowId xmlns:a16="http://schemas.microsoft.com/office/drawing/2014/main" val="1945826853"/>
                  </a:ext>
                </a:extLst>
              </a:tr>
              <a:tr h="77582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Battery</a:t>
                      </a:r>
                      <a:endParaRPr sz="14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– Lithium ion</a:t>
                      </a: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Voltage – 5V</a:t>
                      </a: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Capacity – 2000MAH</a:t>
                      </a: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33" marR="121933" marT="60967" marB="60967"/>
                </a:tc>
                <a:extLst>
                  <a:ext uri="{0D108BD9-81ED-4DB2-BD59-A6C34878D82A}">
                    <a16:rowId xmlns:a16="http://schemas.microsoft.com/office/drawing/2014/main" val="3980147715"/>
                  </a:ext>
                </a:extLst>
              </a:tr>
              <a:tr h="54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Sensor</a:t>
                      </a:r>
                      <a:endParaRPr sz="14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– Water level detection sensor(1-20cm)               Vibration sensor(0-1500Hz)</a:t>
                      </a: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33" marR="121933" marT="60967" marB="60967"/>
                </a:tc>
                <a:extLst>
                  <a:ext uri="{0D108BD9-81ED-4DB2-BD59-A6C34878D82A}">
                    <a16:rowId xmlns:a16="http://schemas.microsoft.com/office/drawing/2014/main" val="3424839617"/>
                  </a:ext>
                </a:extLst>
              </a:tr>
              <a:tr h="36176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Development Boards</a:t>
                      </a:r>
                      <a:endParaRPr sz="14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r>
                        <a:rPr lang="en-GB" sz="14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Type: </a:t>
                      </a:r>
                      <a:r>
                        <a:rPr lang="en-US" sz="1400" b="1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B-L475E-IOT01A</a:t>
                      </a:r>
                      <a:endParaRPr lang="en-US" sz="1400" b="1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121933" marR="121933" marT="60967" marB="60967"/>
                </a:tc>
                <a:extLst>
                  <a:ext uri="{0D108BD9-81ED-4DB2-BD59-A6C34878D82A}">
                    <a16:rowId xmlns:a16="http://schemas.microsoft.com/office/drawing/2014/main" val="3620063845"/>
                  </a:ext>
                </a:extLst>
              </a:tr>
              <a:tr h="77582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Buzzer </a:t>
                      </a:r>
                      <a:endParaRPr sz="14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Voltage: 6V DC</a:t>
                      </a:r>
                    </a:p>
                    <a:p>
                      <a:r>
                        <a:rPr lang="en-US" sz="1400" b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Sound Type: Continuous Beep</a:t>
                      </a:r>
                    </a:p>
                    <a:p>
                      <a:r>
                        <a:rPr lang="en-US" sz="1400" b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Resonant Frequency: ~2300 Hz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121933" marR="121933" marT="60967" marB="60967"/>
                </a:tc>
                <a:extLst>
                  <a:ext uri="{0D108BD9-81ED-4DB2-BD59-A6C34878D82A}">
                    <a16:rowId xmlns:a16="http://schemas.microsoft.com/office/drawing/2014/main" val="4089664627"/>
                  </a:ext>
                </a:extLst>
              </a:tr>
              <a:tr h="32227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LED Lights</a:t>
                      </a:r>
                      <a:endParaRPr sz="14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Voltage: 12V</a:t>
                      </a: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33" marR="121933" marT="60967" marB="60967"/>
                </a:tc>
                <a:extLst>
                  <a:ext uri="{0D108BD9-81ED-4DB2-BD59-A6C34878D82A}">
                    <a16:rowId xmlns:a16="http://schemas.microsoft.com/office/drawing/2014/main" val="653703432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34FC298-89B7-0855-55CE-AA4CA3E34D2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279796"/>
            <a:ext cx="1845139" cy="12634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B265EB-1FDA-DF93-A063-CCE4F01F4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71636" y="2571750"/>
            <a:ext cx="2208232" cy="14568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982F6C-7D54-1CBD-56B9-9EA8584A6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554" y="2799972"/>
            <a:ext cx="847418" cy="8443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D5C5C3-3091-01D5-A50C-0E9BA4EF9E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922" y="3778155"/>
            <a:ext cx="1017263" cy="101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30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50B561A-48A5-306D-E27A-73FD003EA1E3}"/>
              </a:ext>
            </a:extLst>
          </p:cNvPr>
          <p:cNvGraphicFramePr>
            <a:graphicFrameLocks noGrp="1"/>
          </p:cNvGraphicFramePr>
          <p:nvPr/>
        </p:nvGraphicFramePr>
        <p:xfrm>
          <a:off x="396798" y="1145237"/>
          <a:ext cx="8502804" cy="3505399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827365">
                  <a:extLst>
                    <a:ext uri="{9D8B030D-6E8A-4147-A177-3AD203B41FA5}">
                      <a16:colId xmlns:a16="http://schemas.microsoft.com/office/drawing/2014/main" val="3460969217"/>
                    </a:ext>
                  </a:extLst>
                </a:gridCol>
                <a:gridCol w="3013452">
                  <a:extLst>
                    <a:ext uri="{9D8B030D-6E8A-4147-A177-3AD203B41FA5}">
                      <a16:colId xmlns:a16="http://schemas.microsoft.com/office/drawing/2014/main" val="2733879805"/>
                    </a:ext>
                  </a:extLst>
                </a:gridCol>
                <a:gridCol w="4661987">
                  <a:extLst>
                    <a:ext uri="{9D8B030D-6E8A-4147-A177-3AD203B41FA5}">
                      <a16:colId xmlns:a16="http://schemas.microsoft.com/office/drawing/2014/main" val="2516888810"/>
                    </a:ext>
                  </a:extLst>
                </a:gridCol>
              </a:tblGrid>
              <a:tr h="365959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Name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694092"/>
                  </a:ext>
                </a:extLst>
              </a:tr>
              <a:tr h="721892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Manhole covers missing test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2" indent="0" algn="l">
                        <a:buNone/>
                      </a:pP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Deliberate	</a:t>
                      </a:r>
                    </a:p>
                    <a:p>
                      <a:pPr marL="0" lvl="2" indent="0" algn="l"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ii. Broken</a:t>
                      </a:r>
                    </a:p>
                    <a:p>
                      <a:pPr marL="0" lvl="2" indent="0" algn="l"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iii. By water force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143706"/>
                  </a:ext>
                </a:extLst>
              </a:tr>
              <a:tr h="5113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Weight test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>
                        <a:buNone/>
                      </a:pP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Heavy vehicles standing or passing by a manhole</a:t>
                      </a:r>
                    </a:p>
                    <a:p>
                      <a:pPr marL="0" lvl="1" indent="0" algn="l"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ii. Normal vehicles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479602"/>
                  </a:ext>
                </a:extLst>
              </a:tr>
              <a:tr h="932444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Buzzer test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Audible to the people who drive vehicles like(bikes with helmets, cars, autos, etc..)</a:t>
                      </a:r>
                    </a:p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ii. Audible during heavy rains, floods, and thunderstorms</a:t>
                      </a:r>
                    </a:p>
                    <a:p>
                      <a:pPr algn="l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282884"/>
                  </a:ext>
                </a:extLst>
              </a:tr>
              <a:tr h="932444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Light test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Visible during heavy rains, floods, and thunderstorms</a:t>
                      </a:r>
                    </a:p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ii. Visible for the whole time when the manhole is open with the same intensity</a:t>
                      </a:r>
                    </a:p>
                    <a:p>
                      <a:pPr algn="l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03315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C49DB63-C812-72BF-FCD1-3D0A6630F074}"/>
              </a:ext>
            </a:extLst>
          </p:cNvPr>
          <p:cNvSpPr txBox="1"/>
          <p:nvPr/>
        </p:nvSpPr>
        <p:spPr>
          <a:xfrm>
            <a:off x="556074" y="74512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a. </a:t>
            </a:r>
            <a:r>
              <a:rPr lang="en-US" b="1" u="sng" dirty="0"/>
              <a:t>Technical Tests: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A8FF2B-7903-8660-9BEE-2D0B7C4AA275}"/>
              </a:ext>
            </a:extLst>
          </p:cNvPr>
          <p:cNvSpPr txBox="1"/>
          <p:nvPr/>
        </p:nvSpPr>
        <p:spPr>
          <a:xfrm>
            <a:off x="2152185" y="283464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i="0" u="none" strike="noStrike" cap="none" dirty="0">
                <a:solidFill>
                  <a:srgbClr val="000000"/>
                </a:solidFill>
                <a:latin typeface="Candara" panose="020E0502030303020204" pitchFamily="34" charset="0"/>
                <a:cs typeface="Times New Roman" panose="02020603050405020304" pitchFamily="18" charset="0"/>
                <a:sym typeface="Arial"/>
              </a:rPr>
              <a:t>TESTING PLAN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C67FA4-6DF2-F1EB-EA9A-58D78B068894}"/>
              </a:ext>
            </a:extLst>
          </p:cNvPr>
          <p:cNvSpPr txBox="1"/>
          <p:nvPr/>
        </p:nvSpPr>
        <p:spPr>
          <a:xfrm flipH="1">
            <a:off x="8373637" y="4866080"/>
            <a:ext cx="899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&gt;&gt;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49F6E7-820C-9C03-0968-62122BFEFFDB}"/>
              </a:ext>
            </a:extLst>
          </p:cNvPr>
          <p:cNvSpPr txBox="1"/>
          <p:nvPr/>
        </p:nvSpPr>
        <p:spPr>
          <a:xfrm>
            <a:off x="2978161" y="714350"/>
            <a:ext cx="4013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…………………….............................</a:t>
            </a:r>
          </a:p>
        </p:txBody>
      </p:sp>
    </p:spTree>
    <p:extLst>
      <p:ext uri="{BB962C8B-B14F-4D97-AF65-F5344CB8AC3E}">
        <p14:creationId xmlns:p14="http://schemas.microsoft.com/office/powerpoint/2010/main" val="3817663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D558B3A-2730-B349-186F-101F285B5CC6}"/>
              </a:ext>
            </a:extLst>
          </p:cNvPr>
          <p:cNvGraphicFramePr>
            <a:graphicFrameLocks noGrp="1"/>
          </p:cNvGraphicFramePr>
          <p:nvPr/>
        </p:nvGraphicFramePr>
        <p:xfrm>
          <a:off x="475785" y="1464759"/>
          <a:ext cx="8192430" cy="199136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077951">
                  <a:extLst>
                    <a:ext uri="{9D8B030D-6E8A-4147-A177-3AD203B41FA5}">
                      <a16:colId xmlns:a16="http://schemas.microsoft.com/office/drawing/2014/main" val="3389639444"/>
                    </a:ext>
                  </a:extLst>
                </a:gridCol>
                <a:gridCol w="2572215">
                  <a:extLst>
                    <a:ext uri="{9D8B030D-6E8A-4147-A177-3AD203B41FA5}">
                      <a16:colId xmlns:a16="http://schemas.microsoft.com/office/drawing/2014/main" val="2079057717"/>
                    </a:ext>
                  </a:extLst>
                </a:gridCol>
                <a:gridCol w="4542264">
                  <a:extLst>
                    <a:ext uri="{9D8B030D-6E8A-4147-A177-3AD203B41FA5}">
                      <a16:colId xmlns:a16="http://schemas.microsoft.com/office/drawing/2014/main" val="4060329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Name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655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Tamper Proof test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Physical sturdiness under abnormal conditions such as predator attack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875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Enclosure quality test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Strength, waterproof, stability, sensor protection and temperature resistance.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286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Corrosion test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47583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4B98C29-15D5-9DC5-8F7E-D0A0050A948B}"/>
              </a:ext>
            </a:extLst>
          </p:cNvPr>
          <p:cNvSpPr txBox="1"/>
          <p:nvPr/>
        </p:nvSpPr>
        <p:spPr>
          <a:xfrm>
            <a:off x="2004060" y="490652"/>
            <a:ext cx="51358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i="0" u="none" strike="noStrike" cap="none" dirty="0">
                <a:solidFill>
                  <a:srgbClr val="000000"/>
                </a:solidFill>
                <a:latin typeface="Candara" panose="020E0502030303020204" pitchFamily="34" charset="0"/>
                <a:cs typeface="Times New Roman" panose="02020603050405020304" pitchFamily="18" charset="0"/>
                <a:sym typeface="Arial"/>
              </a:rPr>
              <a:t>TESTING PLAN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3728F6-3FAD-3A98-D1B5-3B20DC1F0C6C}"/>
              </a:ext>
            </a:extLst>
          </p:cNvPr>
          <p:cNvSpPr txBox="1"/>
          <p:nvPr/>
        </p:nvSpPr>
        <p:spPr>
          <a:xfrm>
            <a:off x="8358331" y="483572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&gt;&gt;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D270C4-2112-034D-90E4-30FD1A030655}"/>
              </a:ext>
            </a:extLst>
          </p:cNvPr>
          <p:cNvSpPr txBox="1"/>
          <p:nvPr/>
        </p:nvSpPr>
        <p:spPr>
          <a:xfrm>
            <a:off x="3126286" y="921538"/>
            <a:ext cx="4013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…………………….............................</a:t>
            </a:r>
          </a:p>
        </p:txBody>
      </p:sp>
    </p:spTree>
    <p:extLst>
      <p:ext uri="{BB962C8B-B14F-4D97-AF65-F5344CB8AC3E}">
        <p14:creationId xmlns:p14="http://schemas.microsoft.com/office/powerpoint/2010/main" val="3182041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D364DC9-FCD3-DCE5-C6DD-A6CFC93FFB9E}"/>
              </a:ext>
            </a:extLst>
          </p:cNvPr>
          <p:cNvGraphicFramePr>
            <a:graphicFrameLocks noGrp="1"/>
          </p:cNvGraphicFramePr>
          <p:nvPr/>
        </p:nvGraphicFramePr>
        <p:xfrm>
          <a:off x="1078972" y="1756430"/>
          <a:ext cx="6986053" cy="25654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919790">
                  <a:extLst>
                    <a:ext uri="{9D8B030D-6E8A-4147-A177-3AD203B41FA5}">
                      <a16:colId xmlns:a16="http://schemas.microsoft.com/office/drawing/2014/main" val="3789541384"/>
                    </a:ext>
                  </a:extLst>
                </a:gridCol>
                <a:gridCol w="2468136">
                  <a:extLst>
                    <a:ext uri="{9D8B030D-6E8A-4147-A177-3AD203B41FA5}">
                      <a16:colId xmlns:a16="http://schemas.microsoft.com/office/drawing/2014/main" val="151664658"/>
                    </a:ext>
                  </a:extLst>
                </a:gridCol>
                <a:gridCol w="3598127">
                  <a:extLst>
                    <a:ext uri="{9D8B030D-6E8A-4147-A177-3AD203B41FA5}">
                      <a16:colId xmlns:a16="http://schemas.microsoft.com/office/drawing/2014/main" val="4275181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Name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012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Cloud database integration test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2" indent="0" algn="l">
                        <a:buNone/>
                      </a:pP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Data feed</a:t>
                      </a:r>
                    </a:p>
                    <a:p>
                      <a:pPr marL="0" lvl="2" indent="0" algn="l"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ii. Data update</a:t>
                      </a:r>
                    </a:p>
                    <a:p>
                      <a:pPr lvl="2"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iii. Update speed </a:t>
                      </a:r>
                    </a:p>
                    <a:p>
                      <a:pPr algn="l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22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 test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>
                        <a:buNone/>
                      </a:pP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APIs and user interface</a:t>
                      </a:r>
                    </a:p>
                    <a:p>
                      <a:pPr marL="0" lvl="1" indent="0" algn="l"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ii. Sensor working and accuracy feed</a:t>
                      </a:r>
                      <a:b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iii. Compatibility with various devices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94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Backup and recovery test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Data restoration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ii. Backup cloud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09159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EE7D9E2-87E5-892B-1246-7F7F7268F4C9}"/>
              </a:ext>
            </a:extLst>
          </p:cNvPr>
          <p:cNvSpPr txBox="1"/>
          <p:nvPr/>
        </p:nvSpPr>
        <p:spPr>
          <a:xfrm>
            <a:off x="1022381" y="123321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b. </a:t>
            </a:r>
            <a:r>
              <a:rPr lang="en-US" b="1" u="sng" dirty="0"/>
              <a:t>Software test:</a:t>
            </a:r>
          </a:p>
          <a:p>
            <a:endParaRPr lang="en-US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CF3156-D8BB-F30D-8C9F-F0CAFFF84E59}"/>
              </a:ext>
            </a:extLst>
          </p:cNvPr>
          <p:cNvSpPr txBox="1"/>
          <p:nvPr/>
        </p:nvSpPr>
        <p:spPr>
          <a:xfrm>
            <a:off x="2285999" y="427158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i="0" u="none" strike="noStrike" cap="none" dirty="0">
                <a:solidFill>
                  <a:srgbClr val="000000"/>
                </a:solidFill>
                <a:latin typeface="Candara" panose="020E0502030303020204" pitchFamily="34" charset="0"/>
                <a:cs typeface="Times New Roman" panose="02020603050405020304" pitchFamily="18" charset="0"/>
                <a:sym typeface="Arial"/>
              </a:rPr>
              <a:t>TESTING PLAN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B25B45-6D55-D3CA-503B-5316CF0E92E1}"/>
              </a:ext>
            </a:extLst>
          </p:cNvPr>
          <p:cNvSpPr txBox="1"/>
          <p:nvPr/>
        </p:nvSpPr>
        <p:spPr>
          <a:xfrm>
            <a:off x="3112632" y="814794"/>
            <a:ext cx="4013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…………………….............................</a:t>
            </a:r>
          </a:p>
        </p:txBody>
      </p:sp>
    </p:spTree>
    <p:extLst>
      <p:ext uri="{BB962C8B-B14F-4D97-AF65-F5344CB8AC3E}">
        <p14:creationId xmlns:p14="http://schemas.microsoft.com/office/powerpoint/2010/main" val="2566427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1911140-E0B8-AFFE-34A6-04386588AABE}"/>
              </a:ext>
            </a:extLst>
          </p:cNvPr>
          <p:cNvGrpSpPr/>
          <p:nvPr/>
        </p:nvGrpSpPr>
        <p:grpSpPr>
          <a:xfrm>
            <a:off x="578111" y="1046852"/>
            <a:ext cx="7987777" cy="3726201"/>
            <a:chOff x="578111" y="1046852"/>
            <a:chExt cx="7987777" cy="3726201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48041FD2-EEB5-35D5-51DB-74C037021450}"/>
                </a:ext>
              </a:extLst>
            </p:cNvPr>
            <p:cNvGrpSpPr/>
            <p:nvPr/>
          </p:nvGrpSpPr>
          <p:grpSpPr>
            <a:xfrm>
              <a:off x="578111" y="1478280"/>
              <a:ext cx="7987777" cy="3294773"/>
              <a:chOff x="86424" y="814558"/>
              <a:chExt cx="8945293" cy="4057555"/>
            </a:xfrm>
          </p:grpSpPr>
          <p:sp>
            <p:nvSpPr>
              <p:cNvPr id="74" name="Google Shape;603;p3">
                <a:extLst>
                  <a:ext uri="{FF2B5EF4-FFF2-40B4-BE49-F238E27FC236}">
                    <a16:creationId xmlns:a16="http://schemas.microsoft.com/office/drawing/2014/main" id="{3CE537A1-12EB-C0E6-012F-C0E06269CBB4}"/>
                  </a:ext>
                </a:extLst>
              </p:cNvPr>
              <p:cNvSpPr/>
              <p:nvPr/>
            </p:nvSpPr>
            <p:spPr>
              <a:xfrm>
                <a:off x="152468" y="1667274"/>
                <a:ext cx="2030700" cy="9360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rPr lang="en-GB" sz="1100" b="1" i="0" u="none" strike="noStrike" cap="none">
                    <a:solidFill>
                      <a:srgbClr val="000000"/>
                    </a:solidFill>
                    <a:sym typeface="Arial"/>
                  </a:rPr>
                  <a:t>CUSTOMER SURVEY </a:t>
                </a:r>
                <a:endParaRPr sz="1100" b="1" i="0" u="none" strike="noStrike" cap="none">
                  <a:solidFill>
                    <a:srgbClr val="000000"/>
                  </a:solidFill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rPr lang="en-GB" sz="1100" b="1" i="0" u="none" strike="noStrike" cap="none">
                    <a:solidFill>
                      <a:srgbClr val="000000"/>
                    </a:solidFill>
                    <a:sym typeface="Arial"/>
                  </a:rPr>
                  <a:t>(PROBLEM STATEMENT DEVELOPMENT)</a:t>
                </a:r>
                <a:endParaRPr sz="1050" b="0" i="0" u="none" strike="noStrike" cap="none">
                  <a:solidFill>
                    <a:schemeClr val="dk1"/>
                  </a:solidFill>
                  <a:sym typeface="Arial"/>
                </a:endParaRPr>
              </a:p>
            </p:txBody>
          </p:sp>
          <p:sp>
            <p:nvSpPr>
              <p:cNvPr id="75" name="Google Shape;604;p3">
                <a:extLst>
                  <a:ext uri="{FF2B5EF4-FFF2-40B4-BE49-F238E27FC236}">
                    <a16:creationId xmlns:a16="http://schemas.microsoft.com/office/drawing/2014/main" id="{E8FCFF50-34DE-0B40-D300-36C3105F790B}"/>
                  </a:ext>
                </a:extLst>
              </p:cNvPr>
              <p:cNvSpPr/>
              <p:nvPr/>
            </p:nvSpPr>
            <p:spPr>
              <a:xfrm>
                <a:off x="4682999" y="1670348"/>
                <a:ext cx="2030700" cy="9360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GB" sz="1100" b="1" i="0" u="none" strike="noStrike" cap="none" dirty="0">
                    <a:solidFill>
                      <a:srgbClr val="000000"/>
                    </a:solidFill>
                    <a:sym typeface="Arial"/>
                  </a:rPr>
                  <a:t>COMPETITIVE ANALYSIS</a:t>
                </a:r>
                <a:endParaRPr sz="1100" b="0" i="0" u="none" strike="noStrike" cap="none" dirty="0">
                  <a:solidFill>
                    <a:srgbClr val="000000"/>
                  </a:solidFill>
                  <a:sym typeface="Arial"/>
                </a:endParaRPr>
              </a:p>
            </p:txBody>
          </p:sp>
          <p:sp>
            <p:nvSpPr>
              <p:cNvPr id="76" name="Google Shape;605;p3">
                <a:extLst>
                  <a:ext uri="{FF2B5EF4-FFF2-40B4-BE49-F238E27FC236}">
                    <a16:creationId xmlns:a16="http://schemas.microsoft.com/office/drawing/2014/main" id="{CB7ED566-B9F1-6D0D-41EC-18EFB4E91919}"/>
                  </a:ext>
                </a:extLst>
              </p:cNvPr>
              <p:cNvSpPr/>
              <p:nvPr/>
            </p:nvSpPr>
            <p:spPr>
              <a:xfrm>
                <a:off x="4666400" y="2772240"/>
                <a:ext cx="2030700" cy="9360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GB" sz="1100" b="1" i="0" u="none" strike="noStrike" cap="none">
                    <a:solidFill>
                      <a:srgbClr val="000000"/>
                    </a:solidFill>
                    <a:sym typeface="Arial"/>
                  </a:rPr>
                  <a:t>TECHNICAL SPECIFICATIONS AND FEATURE DEVELOPMENTS</a:t>
                </a:r>
                <a:endParaRPr sz="1100" b="0" i="0" u="none" strike="noStrike" cap="none">
                  <a:solidFill>
                    <a:srgbClr val="000000"/>
                  </a:solidFill>
                  <a:sym typeface="Arial"/>
                </a:endParaRPr>
              </a:p>
            </p:txBody>
          </p:sp>
          <p:sp>
            <p:nvSpPr>
              <p:cNvPr id="77" name="Google Shape;606;p3">
                <a:extLst>
                  <a:ext uri="{FF2B5EF4-FFF2-40B4-BE49-F238E27FC236}">
                    <a16:creationId xmlns:a16="http://schemas.microsoft.com/office/drawing/2014/main" id="{70A67A82-8F31-6CEE-A808-841594F3E54E}"/>
                  </a:ext>
                </a:extLst>
              </p:cNvPr>
              <p:cNvSpPr/>
              <p:nvPr/>
            </p:nvSpPr>
            <p:spPr>
              <a:xfrm>
                <a:off x="6960831" y="2773753"/>
                <a:ext cx="2030700" cy="9360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GB" sz="1100" b="1" i="0" u="none" strike="noStrike" cap="none">
                    <a:solidFill>
                      <a:srgbClr val="000000"/>
                    </a:solidFill>
                    <a:sym typeface="Arial"/>
                  </a:rPr>
                  <a:t>TECHNICAL CALCULATIONS </a:t>
                </a:r>
                <a:endParaRPr sz="1100" b="1" i="0" u="none" strike="noStrike" cap="none">
                  <a:solidFill>
                    <a:srgbClr val="000000"/>
                  </a:solidFill>
                  <a:sym typeface="Arial"/>
                </a:endParaRPr>
              </a:p>
            </p:txBody>
          </p:sp>
          <p:sp>
            <p:nvSpPr>
              <p:cNvPr id="78" name="Google Shape;607;p3">
                <a:extLst>
                  <a:ext uri="{FF2B5EF4-FFF2-40B4-BE49-F238E27FC236}">
                    <a16:creationId xmlns:a16="http://schemas.microsoft.com/office/drawing/2014/main" id="{E59691A4-2705-8E03-A5A7-1DDD600EF84C}"/>
                  </a:ext>
                </a:extLst>
              </p:cNvPr>
              <p:cNvSpPr/>
              <p:nvPr/>
            </p:nvSpPr>
            <p:spPr>
              <a:xfrm>
                <a:off x="2407222" y="2778972"/>
                <a:ext cx="2030700" cy="9360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rPr lang="en-GB" sz="1100" b="1" i="0" u="none" strike="noStrike" cap="none">
                    <a:solidFill>
                      <a:srgbClr val="000000"/>
                    </a:solidFill>
                    <a:sym typeface="Arial"/>
                  </a:rPr>
                  <a:t>VIRTUAL PROTOTYPE</a:t>
                </a:r>
                <a:endParaRPr sz="1100" b="1" i="0" u="none" strike="noStrike" cap="none">
                  <a:solidFill>
                    <a:srgbClr val="000000"/>
                  </a:solidFill>
                  <a:sym typeface="Arial"/>
                </a:endParaRPr>
              </a:p>
            </p:txBody>
          </p:sp>
          <p:sp>
            <p:nvSpPr>
              <p:cNvPr id="79" name="Google Shape;608;p3">
                <a:extLst>
                  <a:ext uri="{FF2B5EF4-FFF2-40B4-BE49-F238E27FC236}">
                    <a16:creationId xmlns:a16="http://schemas.microsoft.com/office/drawing/2014/main" id="{55CAE4A0-91AC-28E1-2331-1EFE3A1CF5D4}"/>
                  </a:ext>
                </a:extLst>
              </p:cNvPr>
              <p:cNvSpPr/>
              <p:nvPr/>
            </p:nvSpPr>
            <p:spPr>
              <a:xfrm>
                <a:off x="142904" y="2778972"/>
                <a:ext cx="2030700" cy="9360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GB" sz="1100" b="1" i="0" u="none" strike="noStrike" cap="none">
                    <a:solidFill>
                      <a:srgbClr val="000000"/>
                    </a:solidFill>
                    <a:sym typeface="Arial"/>
                  </a:rPr>
                  <a:t>FAILURE MODES EFFECT ANALYSIS (FMEA)</a:t>
                </a:r>
                <a:endParaRPr sz="1100" b="1" i="0" u="none" strike="noStrike" cap="none">
                  <a:solidFill>
                    <a:srgbClr val="000000"/>
                  </a:solidFill>
                  <a:sym typeface="Arial"/>
                </a:endParaRPr>
              </a:p>
            </p:txBody>
          </p:sp>
          <p:sp>
            <p:nvSpPr>
              <p:cNvPr id="80" name="Google Shape;609;p3">
                <a:extLst>
                  <a:ext uri="{FF2B5EF4-FFF2-40B4-BE49-F238E27FC236}">
                    <a16:creationId xmlns:a16="http://schemas.microsoft.com/office/drawing/2014/main" id="{75519187-29A5-7646-53F6-F4CD597C5871}"/>
                  </a:ext>
                </a:extLst>
              </p:cNvPr>
              <p:cNvSpPr/>
              <p:nvPr/>
            </p:nvSpPr>
            <p:spPr>
              <a:xfrm>
                <a:off x="152468" y="3955313"/>
                <a:ext cx="2030700" cy="9168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GB" sz="1100" b="1" i="0" u="none" strike="noStrike" cap="none">
                    <a:solidFill>
                      <a:srgbClr val="000000"/>
                    </a:solidFill>
                    <a:sym typeface="Arial"/>
                  </a:rPr>
                  <a:t>PROTOTYPE DESIGN UPDATES</a:t>
                </a:r>
                <a:endParaRPr sz="1100" b="1" i="0" u="none" strike="noStrike" cap="none">
                  <a:solidFill>
                    <a:srgbClr val="000000"/>
                  </a:solidFill>
                  <a:sym typeface="Arial"/>
                </a:endParaRPr>
              </a:p>
            </p:txBody>
          </p:sp>
          <p:sp>
            <p:nvSpPr>
              <p:cNvPr id="81" name="Google Shape;610;p3">
                <a:extLst>
                  <a:ext uri="{FF2B5EF4-FFF2-40B4-BE49-F238E27FC236}">
                    <a16:creationId xmlns:a16="http://schemas.microsoft.com/office/drawing/2014/main" id="{174984F7-DF09-AB5E-E213-D1436BB4103F}"/>
                  </a:ext>
                </a:extLst>
              </p:cNvPr>
              <p:cNvSpPr/>
              <p:nvPr/>
            </p:nvSpPr>
            <p:spPr>
              <a:xfrm>
                <a:off x="2407222" y="3955313"/>
                <a:ext cx="2030700" cy="9168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GB" sz="1100" b="1" i="0" u="none" strike="noStrike" cap="none">
                    <a:solidFill>
                      <a:srgbClr val="000000"/>
                    </a:solidFill>
                    <a:sym typeface="Arial"/>
                  </a:rPr>
                  <a:t>PROTOTYPE BUILD</a:t>
                </a:r>
                <a:endParaRPr sz="1100" b="1" i="0" u="none" strike="noStrike" cap="none">
                  <a:solidFill>
                    <a:srgbClr val="000000"/>
                  </a:solidFill>
                  <a:sym typeface="Arial"/>
                </a:endParaRPr>
              </a:p>
            </p:txBody>
          </p:sp>
          <p:sp>
            <p:nvSpPr>
              <p:cNvPr id="82" name="Google Shape;611;p3">
                <a:extLst>
                  <a:ext uri="{FF2B5EF4-FFF2-40B4-BE49-F238E27FC236}">
                    <a16:creationId xmlns:a16="http://schemas.microsoft.com/office/drawing/2014/main" id="{B8DD2907-9F10-2F32-C83B-E44F09BB518F}"/>
                  </a:ext>
                </a:extLst>
              </p:cNvPr>
              <p:cNvSpPr/>
              <p:nvPr/>
            </p:nvSpPr>
            <p:spPr>
              <a:xfrm>
                <a:off x="4642813" y="3955313"/>
                <a:ext cx="2030700" cy="9168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GB" sz="1100" b="1" i="0" u="none" strike="noStrike" cap="none">
                    <a:solidFill>
                      <a:srgbClr val="000000"/>
                    </a:solidFill>
                    <a:sym typeface="Arial"/>
                  </a:rPr>
                  <a:t>TESTING</a:t>
                </a:r>
                <a:endParaRPr sz="1100" b="1" i="0" u="none" strike="noStrike" cap="none">
                  <a:solidFill>
                    <a:srgbClr val="000000"/>
                  </a:solidFill>
                  <a:sym typeface="Arial"/>
                </a:endParaRPr>
              </a:p>
            </p:txBody>
          </p:sp>
          <p:cxnSp>
            <p:nvCxnSpPr>
              <p:cNvPr id="83" name="Google Shape;612;p3">
                <a:extLst>
                  <a:ext uri="{FF2B5EF4-FFF2-40B4-BE49-F238E27FC236}">
                    <a16:creationId xmlns:a16="http://schemas.microsoft.com/office/drawing/2014/main" id="{C4286ACB-0A6E-4352-3FAC-D24F7CC23327}"/>
                  </a:ext>
                </a:extLst>
              </p:cNvPr>
              <p:cNvCxnSpPr>
                <a:stCxn id="93" idx="3"/>
                <a:endCxn id="75" idx="1"/>
              </p:cNvCxnSpPr>
              <p:nvPr/>
            </p:nvCxnSpPr>
            <p:spPr>
              <a:xfrm>
                <a:off x="4449461" y="2135274"/>
                <a:ext cx="233400" cy="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84" name="Google Shape;614;p3">
                <a:extLst>
                  <a:ext uri="{FF2B5EF4-FFF2-40B4-BE49-F238E27FC236}">
                    <a16:creationId xmlns:a16="http://schemas.microsoft.com/office/drawing/2014/main" id="{50F1C972-26ED-A959-20F3-05E57E79A718}"/>
                  </a:ext>
                </a:extLst>
              </p:cNvPr>
              <p:cNvCxnSpPr>
                <a:stCxn id="74" idx="3"/>
                <a:endCxn id="93" idx="1"/>
              </p:cNvCxnSpPr>
              <p:nvPr/>
            </p:nvCxnSpPr>
            <p:spPr>
              <a:xfrm>
                <a:off x="2183168" y="2135274"/>
                <a:ext cx="235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85" name="Google Shape;615;p3">
                <a:extLst>
                  <a:ext uri="{FF2B5EF4-FFF2-40B4-BE49-F238E27FC236}">
                    <a16:creationId xmlns:a16="http://schemas.microsoft.com/office/drawing/2014/main" id="{120BA11D-5927-A2BE-F887-17FAD28D0D30}"/>
                  </a:ext>
                </a:extLst>
              </p:cNvPr>
              <p:cNvCxnSpPr/>
              <p:nvPr/>
            </p:nvCxnSpPr>
            <p:spPr>
              <a:xfrm flipH="1">
                <a:off x="7964640" y="2568858"/>
                <a:ext cx="6593" cy="23362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86" name="Google Shape;616;p3">
                <a:extLst>
                  <a:ext uri="{FF2B5EF4-FFF2-40B4-BE49-F238E27FC236}">
                    <a16:creationId xmlns:a16="http://schemas.microsoft.com/office/drawing/2014/main" id="{07F0468B-EF13-B85F-DBBB-98181E1E3E49}"/>
                  </a:ext>
                </a:extLst>
              </p:cNvPr>
              <p:cNvCxnSpPr>
                <a:endCxn id="78" idx="3"/>
              </p:cNvCxnSpPr>
              <p:nvPr/>
            </p:nvCxnSpPr>
            <p:spPr>
              <a:xfrm rot="10800000">
                <a:off x="4437922" y="3246972"/>
                <a:ext cx="228600" cy="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87" name="Google Shape;617;p3">
                <a:extLst>
                  <a:ext uri="{FF2B5EF4-FFF2-40B4-BE49-F238E27FC236}">
                    <a16:creationId xmlns:a16="http://schemas.microsoft.com/office/drawing/2014/main" id="{1C6AA7C7-26C2-DB0C-0BC0-AA2A169CF95F}"/>
                  </a:ext>
                </a:extLst>
              </p:cNvPr>
              <p:cNvCxnSpPr>
                <a:stCxn id="78" idx="1"/>
                <a:endCxn id="79" idx="3"/>
              </p:cNvCxnSpPr>
              <p:nvPr/>
            </p:nvCxnSpPr>
            <p:spPr>
              <a:xfrm rot="10800000">
                <a:off x="2173522" y="3246972"/>
                <a:ext cx="233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88" name="Google Shape;618;p3">
                <a:extLst>
                  <a:ext uri="{FF2B5EF4-FFF2-40B4-BE49-F238E27FC236}">
                    <a16:creationId xmlns:a16="http://schemas.microsoft.com/office/drawing/2014/main" id="{06C48859-8D40-3C0B-8D29-E0F7563772F2}"/>
                  </a:ext>
                </a:extLst>
              </p:cNvPr>
              <p:cNvCxnSpPr>
                <a:stCxn id="79" idx="2"/>
                <a:endCxn id="80" idx="0"/>
              </p:cNvCxnSpPr>
              <p:nvPr/>
            </p:nvCxnSpPr>
            <p:spPr>
              <a:xfrm>
                <a:off x="1158254" y="3714972"/>
                <a:ext cx="9600" cy="24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89" name="Google Shape;619;p3">
                <a:extLst>
                  <a:ext uri="{FF2B5EF4-FFF2-40B4-BE49-F238E27FC236}">
                    <a16:creationId xmlns:a16="http://schemas.microsoft.com/office/drawing/2014/main" id="{75632235-F0C6-E868-DFE4-7C5AC1113D85}"/>
                  </a:ext>
                </a:extLst>
              </p:cNvPr>
              <p:cNvCxnSpPr>
                <a:stCxn id="80" idx="3"/>
                <a:endCxn id="81" idx="1"/>
              </p:cNvCxnSpPr>
              <p:nvPr/>
            </p:nvCxnSpPr>
            <p:spPr>
              <a:xfrm>
                <a:off x="2183168" y="4413713"/>
                <a:ext cx="224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90" name="Google Shape;620;p3">
                <a:extLst>
                  <a:ext uri="{FF2B5EF4-FFF2-40B4-BE49-F238E27FC236}">
                    <a16:creationId xmlns:a16="http://schemas.microsoft.com/office/drawing/2014/main" id="{D283FC24-FF72-51A3-B631-EBC9AD629AC3}"/>
                  </a:ext>
                </a:extLst>
              </p:cNvPr>
              <p:cNvCxnSpPr>
                <a:stCxn id="81" idx="3"/>
                <a:endCxn id="82" idx="1"/>
              </p:cNvCxnSpPr>
              <p:nvPr/>
            </p:nvCxnSpPr>
            <p:spPr>
              <a:xfrm>
                <a:off x="4437922" y="4413713"/>
                <a:ext cx="204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91" name="Google Shape;621;p3">
                <a:extLst>
                  <a:ext uri="{FF2B5EF4-FFF2-40B4-BE49-F238E27FC236}">
                    <a16:creationId xmlns:a16="http://schemas.microsoft.com/office/drawing/2014/main" id="{30797A25-4ED6-EA5F-273C-97E0EFB43345}"/>
                  </a:ext>
                </a:extLst>
              </p:cNvPr>
              <p:cNvSpPr/>
              <p:nvPr/>
            </p:nvSpPr>
            <p:spPr>
              <a:xfrm>
                <a:off x="86424" y="814558"/>
                <a:ext cx="2162789" cy="612375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rPr lang="en-GB" sz="1100" b="1" i="0" u="none" strike="noStrike" cap="none" dirty="0">
                    <a:solidFill>
                      <a:srgbClr val="000000"/>
                    </a:solidFill>
                    <a:sym typeface="Arial"/>
                  </a:rPr>
                  <a:t>MOTIVATION TOWARDS PROBLEM STATEMENT</a:t>
                </a:r>
                <a:endParaRPr sz="1050" b="0" i="0" u="none" strike="noStrike" cap="none" dirty="0">
                  <a:solidFill>
                    <a:schemeClr val="dk1"/>
                  </a:solidFill>
                  <a:sym typeface="Arial"/>
                </a:endParaRPr>
              </a:p>
            </p:txBody>
          </p:sp>
          <p:cxnSp>
            <p:nvCxnSpPr>
              <p:cNvPr id="92" name="Google Shape;622;p3">
                <a:extLst>
                  <a:ext uri="{FF2B5EF4-FFF2-40B4-BE49-F238E27FC236}">
                    <a16:creationId xmlns:a16="http://schemas.microsoft.com/office/drawing/2014/main" id="{9E7681D6-89F8-427A-08D3-6CEF31F4FE8F}"/>
                  </a:ext>
                </a:extLst>
              </p:cNvPr>
              <p:cNvCxnSpPr>
                <a:stCxn id="91" idx="2"/>
                <a:endCxn id="74" idx="0"/>
              </p:cNvCxnSpPr>
              <p:nvPr/>
            </p:nvCxnSpPr>
            <p:spPr>
              <a:xfrm rot="-5400000" flipH="1">
                <a:off x="1047968" y="1546783"/>
                <a:ext cx="240300" cy="600"/>
              </a:xfrm>
              <a:prstGeom prst="bentConnector3">
                <a:avLst>
                  <a:gd name="adj1" fmla="val 5000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  <p:sp>
            <p:nvSpPr>
              <p:cNvPr id="93" name="Google Shape;613;p3">
                <a:extLst>
                  <a:ext uri="{FF2B5EF4-FFF2-40B4-BE49-F238E27FC236}">
                    <a16:creationId xmlns:a16="http://schemas.microsoft.com/office/drawing/2014/main" id="{FE634034-CC76-FBC8-62FF-D87A047BAD92}"/>
                  </a:ext>
                </a:extLst>
              </p:cNvPr>
              <p:cNvSpPr/>
              <p:nvPr/>
            </p:nvSpPr>
            <p:spPr>
              <a:xfrm>
                <a:off x="2418761" y="1667274"/>
                <a:ext cx="2030700" cy="9360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GB" sz="1100" b="1" i="0" u="none" strike="noStrike" cap="none">
                    <a:solidFill>
                      <a:srgbClr val="000000"/>
                    </a:solidFill>
                    <a:sym typeface="Arial"/>
                  </a:rPr>
                  <a:t>MARKET RESEARCH</a:t>
                </a:r>
                <a:endParaRPr sz="1100" b="0" i="0" u="none" strike="noStrike" cap="none">
                  <a:solidFill>
                    <a:srgbClr val="000000"/>
                  </a:solidFill>
                  <a:sym typeface="Arial"/>
                </a:endParaRPr>
              </a:p>
            </p:txBody>
          </p:sp>
          <p:cxnSp>
            <p:nvCxnSpPr>
              <p:cNvPr id="94" name="Google Shape;623;p3">
                <a:extLst>
                  <a:ext uri="{FF2B5EF4-FFF2-40B4-BE49-F238E27FC236}">
                    <a16:creationId xmlns:a16="http://schemas.microsoft.com/office/drawing/2014/main" id="{318AEFC0-92ED-4251-D480-38356F26DAB2}"/>
                  </a:ext>
                </a:extLst>
              </p:cNvPr>
              <p:cNvCxnSpPr/>
              <p:nvPr/>
            </p:nvCxnSpPr>
            <p:spPr>
              <a:xfrm>
                <a:off x="6432817" y="834547"/>
                <a:ext cx="568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0202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95" name="Google Shape;625;p3">
                <a:extLst>
                  <a:ext uri="{FF2B5EF4-FFF2-40B4-BE49-F238E27FC236}">
                    <a16:creationId xmlns:a16="http://schemas.microsoft.com/office/drawing/2014/main" id="{967B0706-D76D-2C8E-D272-32378D900ECD}"/>
                  </a:ext>
                </a:extLst>
              </p:cNvPr>
              <p:cNvSpPr/>
              <p:nvPr/>
            </p:nvSpPr>
            <p:spPr>
              <a:xfrm>
                <a:off x="6960831" y="3955313"/>
                <a:ext cx="2030700" cy="9168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GB" sz="1100" b="1" i="0" u="none" strike="noStrike" cap="none">
                    <a:solidFill>
                      <a:srgbClr val="000000"/>
                    </a:solidFill>
                    <a:sym typeface="Arial"/>
                  </a:rPr>
                  <a:t>POST TESTING UPDATES AND DESIGN FINALISATION</a:t>
                </a:r>
                <a:endParaRPr sz="1100" b="1" i="0" u="none" strike="noStrike" cap="none">
                  <a:solidFill>
                    <a:srgbClr val="000000"/>
                  </a:solidFill>
                  <a:sym typeface="Arial"/>
                </a:endParaRPr>
              </a:p>
            </p:txBody>
          </p:sp>
          <p:cxnSp>
            <p:nvCxnSpPr>
              <p:cNvPr id="96" name="Google Shape;626;p3">
                <a:extLst>
                  <a:ext uri="{FF2B5EF4-FFF2-40B4-BE49-F238E27FC236}">
                    <a16:creationId xmlns:a16="http://schemas.microsoft.com/office/drawing/2014/main" id="{5D4E4ABD-193E-EC8C-5D73-C2A247DDF4E5}"/>
                  </a:ext>
                </a:extLst>
              </p:cNvPr>
              <p:cNvCxnSpPr>
                <a:stCxn id="77" idx="1"/>
                <a:endCxn id="76" idx="3"/>
              </p:cNvCxnSpPr>
              <p:nvPr/>
            </p:nvCxnSpPr>
            <p:spPr>
              <a:xfrm rot="10800000">
                <a:off x="6697131" y="3240253"/>
                <a:ext cx="263700" cy="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97" name="Google Shape;627;p3">
                <a:extLst>
                  <a:ext uri="{FF2B5EF4-FFF2-40B4-BE49-F238E27FC236}">
                    <a16:creationId xmlns:a16="http://schemas.microsoft.com/office/drawing/2014/main" id="{E2C27554-A98B-BB11-6A61-B9484B10C4C7}"/>
                  </a:ext>
                </a:extLst>
              </p:cNvPr>
              <p:cNvCxnSpPr>
                <a:stCxn id="82" idx="3"/>
                <a:endCxn id="95" idx="1"/>
              </p:cNvCxnSpPr>
              <p:nvPr/>
            </p:nvCxnSpPr>
            <p:spPr>
              <a:xfrm>
                <a:off x="6673513" y="4413713"/>
                <a:ext cx="287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98" name="Google Shape;628;p3">
                <a:extLst>
                  <a:ext uri="{FF2B5EF4-FFF2-40B4-BE49-F238E27FC236}">
                    <a16:creationId xmlns:a16="http://schemas.microsoft.com/office/drawing/2014/main" id="{B2B7A559-0807-716B-A579-C403291E27B1}"/>
                  </a:ext>
                </a:extLst>
              </p:cNvPr>
              <p:cNvSpPr/>
              <p:nvPr/>
            </p:nvSpPr>
            <p:spPr>
              <a:xfrm>
                <a:off x="7001017" y="1651485"/>
                <a:ext cx="2030700" cy="9360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rPr lang="en-GB" sz="1100" b="1" i="0" u="none" strike="noStrike" cap="none">
                    <a:solidFill>
                      <a:srgbClr val="000000"/>
                    </a:solidFill>
                    <a:sym typeface="Arial"/>
                  </a:rPr>
                  <a:t>SOLUTION SURVEY</a:t>
                </a:r>
                <a:endParaRPr sz="1100"/>
              </a:p>
            </p:txBody>
          </p:sp>
          <p:cxnSp>
            <p:nvCxnSpPr>
              <p:cNvPr id="99" name="Google Shape;629;p3">
                <a:extLst>
                  <a:ext uri="{FF2B5EF4-FFF2-40B4-BE49-F238E27FC236}">
                    <a16:creationId xmlns:a16="http://schemas.microsoft.com/office/drawing/2014/main" id="{2EE246CF-9DB4-8901-54F3-66E42F4B4CA6}"/>
                  </a:ext>
                </a:extLst>
              </p:cNvPr>
              <p:cNvCxnSpPr/>
              <p:nvPr/>
            </p:nvCxnSpPr>
            <p:spPr>
              <a:xfrm>
                <a:off x="6432850" y="834547"/>
                <a:ext cx="0" cy="832727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0" name="Google Shape;630;p3">
                <a:extLst>
                  <a:ext uri="{FF2B5EF4-FFF2-40B4-BE49-F238E27FC236}">
                    <a16:creationId xmlns:a16="http://schemas.microsoft.com/office/drawing/2014/main" id="{DC7CD745-57B4-7ECD-7676-64AD9C693B7F}"/>
                  </a:ext>
                </a:extLst>
              </p:cNvPr>
              <p:cNvCxnSpPr/>
              <p:nvPr/>
            </p:nvCxnSpPr>
            <p:spPr>
              <a:xfrm>
                <a:off x="7990920" y="1203829"/>
                <a:ext cx="0" cy="46344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sp>
          <p:nvSpPr>
            <p:cNvPr id="101" name="Google Shape;624;p3">
              <a:extLst>
                <a:ext uri="{FF2B5EF4-FFF2-40B4-BE49-F238E27FC236}">
                  <a16:creationId xmlns:a16="http://schemas.microsoft.com/office/drawing/2014/main" id="{B4392DF4-7C25-B77A-2392-455A7F40C2FA}"/>
                </a:ext>
              </a:extLst>
            </p:cNvPr>
            <p:cNvSpPr/>
            <p:nvPr/>
          </p:nvSpPr>
          <p:spPr>
            <a:xfrm>
              <a:off x="6752557" y="1046852"/>
              <a:ext cx="1659507" cy="738564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GB" sz="1100" b="1" i="0" u="none" strike="noStrike" cap="none" dirty="0">
                  <a:solidFill>
                    <a:srgbClr val="000000"/>
                  </a:solidFill>
                  <a:sym typeface="Arial"/>
                </a:rPr>
                <a:t>CONCEPT</a:t>
              </a:r>
              <a:r>
                <a:rPr lang="en-GB" sz="1300" b="1" i="0" u="none" strike="noStrike" cap="none" dirty="0">
                  <a:solidFill>
                    <a:srgbClr val="000000"/>
                  </a:solidFill>
                  <a:sym typeface="Arial"/>
                </a:rPr>
                <a:t> </a:t>
              </a:r>
              <a:r>
                <a:rPr lang="en-GB" sz="1100" b="1" i="0" u="none" strike="noStrike" cap="none" dirty="0">
                  <a:solidFill>
                    <a:srgbClr val="000000"/>
                  </a:solidFill>
                  <a:sym typeface="Arial"/>
                </a:rPr>
                <a:t>DEVELOPMENT</a:t>
              </a:r>
              <a:endParaRPr sz="1300" b="1" i="0" u="none" strike="noStrike" cap="none" dirty="0">
                <a:solidFill>
                  <a:srgbClr val="000000"/>
                </a:solidFill>
                <a:sym typeface="Arial"/>
              </a:endParaRPr>
            </a:p>
          </p:txBody>
        </p:sp>
      </p:grpSp>
      <p:sp>
        <p:nvSpPr>
          <p:cNvPr id="103" name="Google Shape;602;p3">
            <a:extLst>
              <a:ext uri="{FF2B5EF4-FFF2-40B4-BE49-F238E27FC236}">
                <a16:creationId xmlns:a16="http://schemas.microsoft.com/office/drawing/2014/main" id="{91AEF286-C496-1609-F536-9C879F4674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5062" y="384450"/>
            <a:ext cx="4538547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6419"/>
              <a:buNone/>
            </a:pPr>
            <a:r>
              <a:rPr lang="en-GB" sz="3600" b="1" dirty="0">
                <a:latin typeface="Candara" panose="020E0502030303020204" pitchFamily="34" charset="0"/>
                <a:cs typeface="Times New Roman" panose="02020603050405020304" pitchFamily="18" charset="0"/>
              </a:rPr>
              <a:t>DESIGN METHODOLOGY</a:t>
            </a:r>
            <a:br>
              <a:rPr lang="en-GB" sz="3600" b="1" dirty="0">
                <a:latin typeface="Candara" panose="020E0502030303020204" pitchFamily="34" charset="0"/>
              </a:rPr>
            </a:br>
            <a:r>
              <a:rPr lang="en-GB" sz="1800" b="1" dirty="0"/>
              <a:t>(Concept to Product)</a:t>
            </a:r>
            <a:endParaRPr sz="1800" b="1" dirty="0"/>
          </a:p>
        </p:txBody>
      </p:sp>
      <p:grpSp>
        <p:nvGrpSpPr>
          <p:cNvPr id="3" name="Google Shape;487;p14">
            <a:extLst>
              <a:ext uri="{FF2B5EF4-FFF2-40B4-BE49-F238E27FC236}">
                <a16:creationId xmlns:a16="http://schemas.microsoft.com/office/drawing/2014/main" id="{407355A6-838C-86BB-4CFF-10BEA1023B53}"/>
              </a:ext>
            </a:extLst>
          </p:cNvPr>
          <p:cNvGrpSpPr/>
          <p:nvPr/>
        </p:nvGrpSpPr>
        <p:grpSpPr>
          <a:xfrm rot="16200000">
            <a:off x="4314935" y="951107"/>
            <a:ext cx="238800" cy="1170800"/>
            <a:chOff x="474550" y="1146150"/>
            <a:chExt cx="238800" cy="1170800"/>
          </a:xfrm>
        </p:grpSpPr>
        <p:sp>
          <p:nvSpPr>
            <p:cNvPr id="4" name="Google Shape;488;p14">
              <a:extLst>
                <a:ext uri="{FF2B5EF4-FFF2-40B4-BE49-F238E27FC236}">
                  <a16:creationId xmlns:a16="http://schemas.microsoft.com/office/drawing/2014/main" id="{3A5D23F6-DC40-4602-B060-05E5C0705981}"/>
                </a:ext>
              </a:extLst>
            </p:cNvPr>
            <p:cNvSpPr/>
            <p:nvPr/>
          </p:nvSpPr>
          <p:spPr>
            <a:xfrm rot="10800000">
              <a:off x="474550" y="1467617"/>
              <a:ext cx="238800" cy="2064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89;p14">
              <a:extLst>
                <a:ext uri="{FF2B5EF4-FFF2-40B4-BE49-F238E27FC236}">
                  <a16:creationId xmlns:a16="http://schemas.microsoft.com/office/drawing/2014/main" id="{70EFFE84-4FAB-28FF-62B1-E788D037EB2F}"/>
                </a:ext>
              </a:extLst>
            </p:cNvPr>
            <p:cNvSpPr/>
            <p:nvPr/>
          </p:nvSpPr>
          <p:spPr>
            <a:xfrm rot="10800000">
              <a:off x="474550" y="1789083"/>
              <a:ext cx="238800" cy="2064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90;p14">
              <a:extLst>
                <a:ext uri="{FF2B5EF4-FFF2-40B4-BE49-F238E27FC236}">
                  <a16:creationId xmlns:a16="http://schemas.microsoft.com/office/drawing/2014/main" id="{F1184ECE-499B-99A8-22A2-FF9CFEE7D09D}"/>
                </a:ext>
              </a:extLst>
            </p:cNvPr>
            <p:cNvSpPr/>
            <p:nvPr/>
          </p:nvSpPr>
          <p:spPr>
            <a:xfrm rot="10800000">
              <a:off x="474550" y="2110550"/>
              <a:ext cx="238800" cy="2064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91;p14">
              <a:extLst>
                <a:ext uri="{FF2B5EF4-FFF2-40B4-BE49-F238E27FC236}">
                  <a16:creationId xmlns:a16="http://schemas.microsoft.com/office/drawing/2014/main" id="{09808F02-1E34-9545-8DBF-A2D4F6507713}"/>
                </a:ext>
              </a:extLst>
            </p:cNvPr>
            <p:cNvSpPr/>
            <p:nvPr/>
          </p:nvSpPr>
          <p:spPr>
            <a:xfrm rot="10800000">
              <a:off x="474550" y="1146150"/>
              <a:ext cx="238800" cy="2064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957734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C98A94-470E-975B-6963-8A72259E1223}"/>
              </a:ext>
            </a:extLst>
          </p:cNvPr>
          <p:cNvSpPr txBox="1"/>
          <p:nvPr/>
        </p:nvSpPr>
        <p:spPr>
          <a:xfrm>
            <a:off x="1958897" y="470581"/>
            <a:ext cx="52218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i="0" u="none" strike="noStrike" cap="none" dirty="0">
                <a:solidFill>
                  <a:srgbClr val="000000"/>
                </a:solidFill>
                <a:latin typeface="Candara" panose="020E0502030303020204" pitchFamily="34" charset="0"/>
                <a:cs typeface="Times New Roman" panose="02020603050405020304" pitchFamily="18" charset="0"/>
                <a:sym typeface="Arial"/>
              </a:rPr>
              <a:t>TECHNICAL CALCULATIONS 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C686E68-8647-A4FE-CA6E-E6D9D4A974F9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416979"/>
          <a:ext cx="6564407" cy="279195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61629">
                  <a:extLst>
                    <a:ext uri="{9D8B030D-6E8A-4147-A177-3AD203B41FA5}">
                      <a16:colId xmlns:a16="http://schemas.microsoft.com/office/drawing/2014/main" val="1379050898"/>
                    </a:ext>
                  </a:extLst>
                </a:gridCol>
                <a:gridCol w="3155908">
                  <a:extLst>
                    <a:ext uri="{9D8B030D-6E8A-4147-A177-3AD203B41FA5}">
                      <a16:colId xmlns:a16="http://schemas.microsoft.com/office/drawing/2014/main" val="4080700993"/>
                    </a:ext>
                  </a:extLst>
                </a:gridCol>
                <a:gridCol w="2346870">
                  <a:extLst>
                    <a:ext uri="{9D8B030D-6E8A-4147-A177-3AD203B41FA5}">
                      <a16:colId xmlns:a16="http://schemas.microsoft.com/office/drawing/2014/main" val="3011255525"/>
                    </a:ext>
                  </a:extLst>
                </a:gridCol>
              </a:tblGrid>
              <a:tr h="46532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Sno.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Component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Power Consumption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964935"/>
                  </a:ext>
                </a:extLst>
              </a:tr>
              <a:tr h="465325">
                <a:tc>
                  <a:txBody>
                    <a:bodyPr/>
                    <a:lstStyle/>
                    <a:p>
                      <a:r>
                        <a:rPr lang="en-US" dirty="0"/>
                        <a:t>1)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Lithium ion Battery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10Wh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519435"/>
                  </a:ext>
                </a:extLst>
              </a:tr>
              <a:tr h="465325">
                <a:tc>
                  <a:txBody>
                    <a:bodyPr/>
                    <a:lstStyle/>
                    <a:p>
                      <a:r>
                        <a:rPr lang="en-US" dirty="0"/>
                        <a:t>2)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Water level detection sensor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5mW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547700"/>
                  </a:ext>
                </a:extLst>
              </a:tr>
              <a:tr h="465325">
                <a:tc>
                  <a:txBody>
                    <a:bodyPr/>
                    <a:lstStyle/>
                    <a:p>
                      <a:r>
                        <a:rPr lang="en-US" dirty="0"/>
                        <a:t>3)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Vibration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10mW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205712"/>
                  </a:ext>
                </a:extLst>
              </a:tr>
              <a:tr h="465325">
                <a:tc>
                  <a:txBody>
                    <a:bodyPr/>
                    <a:lstStyle/>
                    <a:p>
                      <a:r>
                        <a:rPr lang="en-US" dirty="0"/>
                        <a:t>4)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240mW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649034"/>
                  </a:ext>
                </a:extLst>
              </a:tr>
              <a:tr h="465325">
                <a:tc>
                  <a:txBody>
                    <a:bodyPr/>
                    <a:lstStyle/>
                    <a:p>
                      <a:r>
                        <a:rPr lang="en-US" dirty="0"/>
                        <a:t>5)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Buzzer/Alarm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20W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797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1468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DF03CD2-017F-204B-E197-7E1ADD684F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678373"/>
              </p:ext>
            </p:extLst>
          </p:nvPr>
        </p:nvGraphicFramePr>
        <p:xfrm>
          <a:off x="544222" y="755866"/>
          <a:ext cx="8378283" cy="3851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7842">
                  <a:extLst>
                    <a:ext uri="{9D8B030D-6E8A-4147-A177-3AD203B41FA5}">
                      <a16:colId xmlns:a16="http://schemas.microsoft.com/office/drawing/2014/main" val="1217890752"/>
                    </a:ext>
                  </a:extLst>
                </a:gridCol>
                <a:gridCol w="1344845">
                  <a:extLst>
                    <a:ext uri="{9D8B030D-6E8A-4147-A177-3AD203B41FA5}">
                      <a16:colId xmlns:a16="http://schemas.microsoft.com/office/drawing/2014/main" val="2408887347"/>
                    </a:ext>
                  </a:extLst>
                </a:gridCol>
                <a:gridCol w="1401399">
                  <a:extLst>
                    <a:ext uri="{9D8B030D-6E8A-4147-A177-3AD203B41FA5}">
                      <a16:colId xmlns:a16="http://schemas.microsoft.com/office/drawing/2014/main" val="1691015752"/>
                    </a:ext>
                  </a:extLst>
                </a:gridCol>
                <a:gridCol w="1401399">
                  <a:extLst>
                    <a:ext uri="{9D8B030D-6E8A-4147-A177-3AD203B41FA5}">
                      <a16:colId xmlns:a16="http://schemas.microsoft.com/office/drawing/2014/main" val="169954495"/>
                    </a:ext>
                  </a:extLst>
                </a:gridCol>
                <a:gridCol w="1401399">
                  <a:extLst>
                    <a:ext uri="{9D8B030D-6E8A-4147-A177-3AD203B41FA5}">
                      <a16:colId xmlns:a16="http://schemas.microsoft.com/office/drawing/2014/main" val="3978705968"/>
                    </a:ext>
                  </a:extLst>
                </a:gridCol>
                <a:gridCol w="1401399">
                  <a:extLst>
                    <a:ext uri="{9D8B030D-6E8A-4147-A177-3AD203B41FA5}">
                      <a16:colId xmlns:a16="http://schemas.microsoft.com/office/drawing/2014/main" val="4025391486"/>
                    </a:ext>
                  </a:extLst>
                </a:gridCol>
              </a:tblGrid>
              <a:tr h="4601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76530">
                        <a:lnSpc>
                          <a:spcPct val="100000"/>
                        </a:lnSpc>
                      </a:pPr>
                      <a:r>
                        <a:rPr sz="14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Parameters</a:t>
                      </a:r>
                      <a:endParaRPr sz="14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marL="254635" marR="24574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1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4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etect</a:t>
                      </a:r>
                      <a:r>
                        <a:rPr sz="1400" b="1" spc="5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4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r  India  </a:t>
                      </a:r>
                      <a:r>
                        <a:rPr sz="1400" b="1" spc="-5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(CIPL)</a:t>
                      </a:r>
                      <a:endParaRPr sz="14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0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MutelCor</a:t>
                      </a:r>
                      <a:endParaRPr sz="140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400" b="1" spc="-5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COMARCH</a:t>
                      </a:r>
                      <a:endParaRPr sz="14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0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WHIHEY</a:t>
                      </a:r>
                      <a:endParaRPr sz="140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HOLESOLS</a:t>
                      </a:r>
                      <a:endParaRPr sz="14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(Our</a:t>
                      </a:r>
                      <a:endParaRPr sz="14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Solution)</a:t>
                      </a:r>
                      <a:endParaRPr sz="14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105485"/>
                  </a:ext>
                </a:extLst>
              </a:tr>
              <a:tr h="61586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400" spc="-5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TECHNOLOGY</a:t>
                      </a:r>
                      <a:endParaRPr sz="14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12573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00025" marR="192405" indent="20955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MALÅ Easy  Locator</a:t>
                      </a:r>
                      <a:r>
                        <a:rPr sz="1400" spc="-11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HDR</a:t>
                      </a:r>
                      <a:endParaRPr sz="14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12573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marL="426084" marR="144780" indent="-273050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400" spc="-5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IoT/LoRa</a:t>
                      </a:r>
                      <a:r>
                        <a:rPr sz="1400" spc="-65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based  sensor</a:t>
                      </a:r>
                    </a:p>
                  </a:txBody>
                  <a:tcPr marL="0" marR="0" marT="12573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marL="138430" marR="130175" indent="-190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Narrowband</a:t>
                      </a:r>
                      <a:r>
                        <a:rPr sz="1400" spc="-11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IoT  (NB-IoT) </a:t>
                      </a:r>
                      <a:r>
                        <a:rPr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1400" spc="-6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LTE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Cat.M1</a:t>
                      </a:r>
                    </a:p>
                  </a:txBody>
                  <a:tcPr marL="0" marR="0" marT="419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marL="118745" marR="111125" indent="257175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WiilSW  Monitoring</a:t>
                      </a:r>
                      <a:r>
                        <a:rPr sz="1400" spc="-12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senor</a:t>
                      </a:r>
                      <a:endParaRPr sz="140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12573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marL="295275" marR="285750" indent="349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-5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Real-time  </a:t>
                      </a:r>
                      <a:r>
                        <a:rPr sz="1400" spc="-2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onitori</a:t>
                      </a:r>
                      <a:r>
                        <a:rPr sz="1400" spc="-15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</a:p>
                  </a:txBody>
                  <a:tcPr marL="0" marR="0" marT="419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390209"/>
                  </a:ext>
                </a:extLst>
              </a:tr>
              <a:tr h="6404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400" spc="-5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LOCATION</a:t>
                      </a:r>
                      <a:endParaRPr sz="140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8763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Lajpat</a:t>
                      </a:r>
                      <a:r>
                        <a:rPr sz="1400" spc="-55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Nagar,</a:t>
                      </a:r>
                      <a:endParaRPr sz="14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2743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New </a:t>
                      </a:r>
                      <a:r>
                        <a:rPr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Delhi</a:t>
                      </a:r>
                    </a:p>
                  </a:txBody>
                  <a:tcPr marL="0" marR="0" marT="8763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Duisburg,</a:t>
                      </a:r>
                    </a:p>
                    <a:p>
                      <a:pPr marL="3467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Germany</a:t>
                      </a:r>
                      <a:endParaRPr sz="14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8763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Poland</a:t>
                      </a:r>
                    </a:p>
                  </a:txBody>
                  <a:tcPr marL="0" marR="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Shanghai,</a:t>
                      </a:r>
                      <a:r>
                        <a:rPr sz="1400" spc="-45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China</a:t>
                      </a:r>
                    </a:p>
                  </a:txBody>
                  <a:tcPr marL="0" marR="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marL="28194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Hyderabad,</a:t>
                      </a:r>
                    </a:p>
                    <a:p>
                      <a:pPr marL="3136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Telangana</a:t>
                      </a:r>
                    </a:p>
                  </a:txBody>
                  <a:tcPr marL="0" marR="0" marT="8763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231519"/>
                  </a:ext>
                </a:extLst>
              </a:tr>
              <a:tr h="44248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400" spc="-1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PRICING</a:t>
                      </a:r>
                      <a:endParaRPr sz="140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34480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Medium</a:t>
                      </a:r>
                    </a:p>
                  </a:txBody>
                  <a:tcPr marL="0" marR="0" marT="8826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Medium</a:t>
                      </a:r>
                    </a:p>
                  </a:txBody>
                  <a:tcPr marL="0" marR="0" marT="8826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400" spc="-5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High</a:t>
                      </a:r>
                      <a:endParaRPr sz="14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400" spc="-5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High</a:t>
                      </a:r>
                      <a:endParaRPr sz="140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Low</a:t>
                      </a:r>
                    </a:p>
                  </a:txBody>
                  <a:tcPr marL="0" marR="0" marT="8826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789142"/>
                  </a:ext>
                </a:extLst>
              </a:tr>
              <a:tr h="11711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400" spc="-5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FEATURES</a:t>
                      </a:r>
                      <a:endParaRPr sz="14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54305" marR="145415" algn="ctr"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r>
                        <a:rPr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Easy</a:t>
                      </a:r>
                      <a:r>
                        <a:rPr sz="1400" spc="-55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detection,  One-hand  </a:t>
                      </a:r>
                      <a:r>
                        <a:rPr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operation,  Easy</a:t>
                      </a:r>
                      <a:r>
                        <a:rPr sz="1400" spc="-4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storage</a:t>
                      </a:r>
                    </a:p>
                  </a:txBody>
                  <a:tcPr marL="0" marR="0" marT="1263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65100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400" spc="-5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Alarms</a:t>
                      </a:r>
                      <a:r>
                        <a:rPr sz="1400" spc="-2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through</a:t>
                      </a:r>
                      <a:endParaRPr sz="140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220345">
                        <a:lnSpc>
                          <a:spcPct val="100000"/>
                        </a:lnSpc>
                      </a:pPr>
                      <a:r>
                        <a:rPr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text</a:t>
                      </a:r>
                      <a:r>
                        <a:rPr sz="1400" spc="-45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messages</a:t>
                      </a:r>
                      <a:endParaRPr sz="140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298450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Tampering</a:t>
                      </a:r>
                    </a:p>
                    <a:p>
                      <a:pPr marL="295275">
                        <a:lnSpc>
                          <a:spcPct val="100000"/>
                        </a:lnSpc>
                      </a:pPr>
                      <a:r>
                        <a:rPr sz="1400" spc="-5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monitoring</a:t>
                      </a:r>
                      <a:endParaRPr sz="14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marL="170180" marR="162560" indent="-63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Easy to </a:t>
                      </a:r>
                      <a:r>
                        <a:rPr sz="1400" spc="-5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install,  </a:t>
                      </a:r>
                      <a:r>
                        <a:rPr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wireless  co</a:t>
                      </a:r>
                      <a:r>
                        <a:rPr sz="1400" spc="-25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mm</a:t>
                      </a:r>
                      <a:r>
                        <a:rPr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unication  and free  maintenance</a:t>
                      </a:r>
                    </a:p>
                  </a:txBody>
                  <a:tcPr marL="0" marR="0" marT="4254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97155" marR="88265" indent="-1905"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Light indication,  </a:t>
                      </a:r>
                      <a:r>
                        <a:rPr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temporary  </a:t>
                      </a:r>
                      <a:r>
                        <a:rPr sz="1400" spc="-5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manhole</a:t>
                      </a:r>
                      <a:r>
                        <a:rPr sz="1400" spc="-55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coverage</a:t>
                      </a:r>
                      <a:endParaRPr sz="14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47335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785288C-509C-ECAE-8F73-C9CA03728834}"/>
              </a:ext>
            </a:extLst>
          </p:cNvPr>
          <p:cNvSpPr txBox="1"/>
          <p:nvPr/>
        </p:nvSpPr>
        <p:spPr>
          <a:xfrm>
            <a:off x="3086098" y="96509"/>
            <a:ext cx="528828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3000" b="1" i="0" u="none" strike="noStrike" cap="none" dirty="0">
                <a:solidFill>
                  <a:srgbClr val="000000"/>
                </a:solidFill>
                <a:latin typeface="Josefin Sans" pitchFamily="2" charset="0"/>
                <a:cs typeface="Times New Roman" panose="02020603050405020304" pitchFamily="18" charset="0"/>
                <a:sym typeface="Arial"/>
              </a:rPr>
              <a:t>COMPETITIVE ANALYSIS</a:t>
            </a:r>
            <a:endParaRPr lang="en-GB" sz="3000" dirty="0">
              <a:latin typeface="Josefin Sans" pitchFamily="2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FB8AF3-80B6-81A5-A975-363E935C6D3F}"/>
              </a:ext>
            </a:extLst>
          </p:cNvPr>
          <p:cNvSpPr txBox="1"/>
          <p:nvPr/>
        </p:nvSpPr>
        <p:spPr>
          <a:xfrm>
            <a:off x="5063966" y="4682033"/>
            <a:ext cx="4572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800" spc="-5" dirty="0">
                <a:latin typeface="Arial"/>
                <a:cs typeface="Arial"/>
              </a:rPr>
              <a:t>www.comarch.com,www.detectorindia.com,mutelcor.com,</a:t>
            </a:r>
            <a:r>
              <a:rPr lang="en-IN" sz="800" spc="-5" dirty="0">
                <a:latin typeface="Arial"/>
                <a:cs typeface="Arial"/>
                <a:hlinkClick r:id="rId2"/>
              </a:rPr>
              <a:t>www.whihey.com</a:t>
            </a:r>
            <a:endParaRPr lang="en-IN" sz="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8176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31"/>
          <p:cNvSpPr txBox="1">
            <a:spLocks noGrp="1"/>
          </p:cNvSpPr>
          <p:nvPr>
            <p:ph type="title"/>
          </p:nvPr>
        </p:nvSpPr>
        <p:spPr>
          <a:xfrm>
            <a:off x="1734671" y="2625963"/>
            <a:ext cx="5876364" cy="6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851" name="Google Shape;851;p31"/>
          <p:cNvSpPr txBox="1">
            <a:spLocks noGrp="1"/>
          </p:cNvSpPr>
          <p:nvPr>
            <p:ph type="title" idx="2"/>
          </p:nvPr>
        </p:nvSpPr>
        <p:spPr>
          <a:xfrm>
            <a:off x="4146000" y="1844338"/>
            <a:ext cx="852000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Josefin Sans" pitchFamily="2" charset="0"/>
                <a:cs typeface="Times New Roman" panose="02020603050405020304" pitchFamily="18" charset="0"/>
              </a:rPr>
              <a:t>PROBLEM STATEMENT DETAILS</a:t>
            </a:r>
            <a:endParaRPr dirty="0">
              <a:latin typeface="Josefin Sans" pitchFamily="2" charset="0"/>
            </a:endParaRPr>
          </a:p>
        </p:txBody>
      </p:sp>
      <p:sp>
        <p:nvSpPr>
          <p:cNvPr id="818" name="Google Shape;818;p28"/>
          <p:cNvSpPr txBox="1">
            <a:spLocks noGrp="1"/>
          </p:cNvSpPr>
          <p:nvPr>
            <p:ph type="body" idx="1"/>
          </p:nvPr>
        </p:nvSpPr>
        <p:spPr>
          <a:xfrm>
            <a:off x="720000" y="1017725"/>
            <a:ext cx="7704000" cy="3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…………………………………………………………………………………………………………………………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64D84C2-101C-61EA-C1B6-C72FA23C33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500920"/>
              </p:ext>
            </p:extLst>
          </p:nvPr>
        </p:nvGraphicFramePr>
        <p:xfrm>
          <a:off x="999454" y="1417324"/>
          <a:ext cx="7145092" cy="2923027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371924">
                  <a:extLst>
                    <a:ext uri="{9D8B030D-6E8A-4147-A177-3AD203B41FA5}">
                      <a16:colId xmlns:a16="http://schemas.microsoft.com/office/drawing/2014/main" val="3505293783"/>
                    </a:ext>
                  </a:extLst>
                </a:gridCol>
                <a:gridCol w="4773168">
                  <a:extLst>
                    <a:ext uri="{9D8B030D-6E8A-4147-A177-3AD203B41FA5}">
                      <a16:colId xmlns:a16="http://schemas.microsoft.com/office/drawing/2014/main" val="1726779313"/>
                    </a:ext>
                  </a:extLst>
                </a:gridCol>
              </a:tblGrid>
              <a:tr h="547415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Domain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Safety Infrastructure</a:t>
                      </a:r>
                    </a:p>
                  </a:txBody>
                  <a:tcPr anchor="ctr">
                    <a:solidFill>
                      <a:schemeClr val="accent4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858050"/>
                  </a:ext>
                </a:extLst>
              </a:tr>
              <a:tr h="8263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Problem Statement Title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HoleSols-Manhole detection and monitoring system</a:t>
                      </a:r>
                    </a:p>
                    <a:p>
                      <a:pPr algn="l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217777"/>
                  </a:ext>
                </a:extLst>
              </a:tr>
              <a:tr h="1549312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Problem Statement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Accidents on the road and deaths caused by manhole mishaps are often due to missing covers, improper coverage, partial coverage, and damaged manhole covers</a:t>
                      </a:r>
                    </a:p>
                  </a:txBody>
                  <a:tcPr anchor="ctr">
                    <a:solidFill>
                      <a:schemeClr val="accent4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87967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98A9BF-C625-3A31-3779-4526940FF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48" y="272042"/>
            <a:ext cx="2244976" cy="22187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8B39EA-BACB-0F79-8EF7-0E30E78AD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905" y="1014561"/>
            <a:ext cx="2040873" cy="27234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79D230-09E2-F3F9-973B-DC7F46F82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735" y="2845791"/>
            <a:ext cx="3232844" cy="18912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5BCBD4-5CE6-A9C6-F8EA-21E3B968143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0986" b="21002"/>
          <a:stretch/>
        </p:blipFill>
        <p:spPr>
          <a:xfrm>
            <a:off x="4622492" y="2155842"/>
            <a:ext cx="1902062" cy="24520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0CC2297-178B-3C90-5A09-B541F59F6C01}"/>
              </a:ext>
            </a:extLst>
          </p:cNvPr>
          <p:cNvSpPr txBox="1"/>
          <p:nvPr/>
        </p:nvSpPr>
        <p:spPr>
          <a:xfrm>
            <a:off x="3088032" y="272042"/>
            <a:ext cx="48046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Josefin Sans" pitchFamily="2" charset="0"/>
                <a:cs typeface="Bayon"/>
                <a:sym typeface="Bayon"/>
              </a:rPr>
              <a:t>PROBLEM</a:t>
            </a:r>
          </a:p>
          <a:p>
            <a:r>
              <a:rPr lang="en-US" sz="3200" b="1" dirty="0">
                <a:solidFill>
                  <a:schemeClr val="tx1"/>
                </a:solidFill>
                <a:latin typeface="Josefin Sans" pitchFamily="2" charset="0"/>
                <a:cs typeface="Bayon"/>
                <a:sym typeface="Bayon"/>
              </a:rPr>
              <a:t>  STATEMENT</a:t>
            </a:r>
          </a:p>
          <a:p>
            <a:r>
              <a:rPr lang="en-US" sz="3200" b="1" dirty="0">
                <a:solidFill>
                  <a:schemeClr val="tx1"/>
                </a:solidFill>
                <a:latin typeface="Josefin Sans" pitchFamily="2" charset="0"/>
                <a:cs typeface="Bayon"/>
                <a:sym typeface="Bayon"/>
              </a:rPr>
              <a:t>    VALIDATION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42DC8C-81AA-8F23-3822-4C2526D16028}"/>
              </a:ext>
            </a:extLst>
          </p:cNvPr>
          <p:cNvSpPr txBox="1"/>
          <p:nvPr/>
        </p:nvSpPr>
        <p:spPr>
          <a:xfrm>
            <a:off x="5293895" y="4628509"/>
            <a:ext cx="199380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https://images.app.goo.gl/JNCxo9ejmuKQFDNZA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6780FD-0941-C1BE-1E76-085A1A0D49B1}"/>
              </a:ext>
            </a:extLst>
          </p:cNvPr>
          <p:cNvSpPr txBox="1"/>
          <p:nvPr/>
        </p:nvSpPr>
        <p:spPr>
          <a:xfrm>
            <a:off x="443222" y="2545198"/>
            <a:ext cx="26574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https://timesofindia.indiatimes.com/city/hyderabad/no-more-uneven-manholes-tech-to-make-ride-smoother/articleshow/67937270.cms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8F458E-76DC-EBDD-0DC7-191296AC3A7D}"/>
              </a:ext>
            </a:extLst>
          </p:cNvPr>
          <p:cNvSpPr txBox="1"/>
          <p:nvPr/>
        </p:nvSpPr>
        <p:spPr>
          <a:xfrm>
            <a:off x="6882922" y="3759089"/>
            <a:ext cx="222068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https://twitter.com/manukumarjain/status/1293186306810327041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00A236-4DCD-0FA1-D114-1A2D9FFA4CF5}"/>
              </a:ext>
            </a:extLst>
          </p:cNvPr>
          <p:cNvSpPr txBox="1"/>
          <p:nvPr/>
        </p:nvSpPr>
        <p:spPr>
          <a:xfrm>
            <a:off x="2213810" y="4719203"/>
            <a:ext cx="23581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https://timesofindia.indiatimes.com/city/mumbai/woman-falls-into-open-manhole-in-ghatkopar-body-found-in-worli-sea/articleshow/78503791.cms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52375E-7F77-65C2-AE32-31DA4F442DFE}"/>
              </a:ext>
            </a:extLst>
          </p:cNvPr>
          <p:cNvSpPr txBox="1"/>
          <p:nvPr/>
        </p:nvSpPr>
        <p:spPr>
          <a:xfrm>
            <a:off x="7786150" y="4659286"/>
            <a:ext cx="1478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https://ncrb.gov.in/</a:t>
            </a:r>
          </a:p>
        </p:txBody>
      </p:sp>
    </p:spTree>
    <p:extLst>
      <p:ext uri="{BB962C8B-B14F-4D97-AF65-F5344CB8AC3E}">
        <p14:creationId xmlns:p14="http://schemas.microsoft.com/office/powerpoint/2010/main" val="1712190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38;p22">
            <a:extLst>
              <a:ext uri="{FF2B5EF4-FFF2-40B4-BE49-F238E27FC236}">
                <a16:creationId xmlns:a16="http://schemas.microsoft.com/office/drawing/2014/main" id="{F43E5C1B-F22E-6B26-2B96-67CA1BAE4EC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3104" r="24023" b="3937"/>
          <a:stretch/>
        </p:blipFill>
        <p:spPr>
          <a:xfrm>
            <a:off x="6182535" y="1633424"/>
            <a:ext cx="2457285" cy="249562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37;p22">
            <a:extLst>
              <a:ext uri="{FF2B5EF4-FFF2-40B4-BE49-F238E27FC236}">
                <a16:creationId xmlns:a16="http://schemas.microsoft.com/office/drawing/2014/main" id="{134F4A3F-05AF-1448-B1D5-176629F1B175}"/>
              </a:ext>
            </a:extLst>
          </p:cNvPr>
          <p:cNvSpPr txBox="1"/>
          <p:nvPr/>
        </p:nvSpPr>
        <p:spPr>
          <a:xfrm>
            <a:off x="482685" y="1311594"/>
            <a:ext cx="4055418" cy="2462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SDG Goals applicable are as following: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>
              <a:solidFill>
                <a:srgbClr val="2125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SDG Target 11.5 seeks b</a:t>
            </a:r>
            <a:r>
              <a:rPr lang="en-US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2030</a:t>
            </a:r>
            <a:r>
              <a:rPr lang="en-US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to significantly reduce the number of deaths and the number of people affected caused by disasters, including infrastructure disasters, with a focus on protecting the poor and people in vulnerable situations.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br>
              <a:rPr lang="en-US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SDG Target 6 seeks by 2030, to provide sustainable sanitation including wastewater management and sanitation infrastructure</a:t>
            </a:r>
            <a:endParaRPr b="1" i="0" u="none" strike="noStrike" cap="none" dirty="0">
              <a:solidFill>
                <a:srgbClr val="0C5ADB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12" name="Picture 8" descr="Sustainable Development Goal 6 - Wikipedia">
            <a:extLst>
              <a:ext uri="{FF2B5EF4-FFF2-40B4-BE49-F238E27FC236}">
                <a16:creationId xmlns:a16="http://schemas.microsoft.com/office/drawing/2014/main" id="{A3EFD257-DE56-241F-0631-0D5788295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201081"/>
            <a:ext cx="1223963" cy="122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11 | Sustainable Cities and Communities – Textile Exchange – SDGS">
            <a:extLst>
              <a:ext uri="{FF2B5EF4-FFF2-40B4-BE49-F238E27FC236}">
                <a16:creationId xmlns:a16="http://schemas.microsoft.com/office/drawing/2014/main" id="{8E605555-FFD4-2239-9FF4-6B5A31AD4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103" y="1520080"/>
            <a:ext cx="1361154" cy="1361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Google Shape;456;p65">
            <a:extLst>
              <a:ext uri="{FF2B5EF4-FFF2-40B4-BE49-F238E27FC236}">
                <a16:creationId xmlns:a16="http://schemas.microsoft.com/office/drawing/2014/main" id="{B76384EE-D2DE-27F2-CC15-7145E72851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00890" y="44175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Josefin Sans" pitchFamily="2" charset="0"/>
                <a:cs typeface="Times New Roman" panose="02020603050405020304" pitchFamily="18" charset="0"/>
              </a:rPr>
              <a:t>SUSTAINABLE GOALS</a:t>
            </a:r>
            <a:endParaRPr b="1" dirty="0">
              <a:latin typeface="Josefin Sans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15" name="Google Shape;455;p65">
            <a:extLst>
              <a:ext uri="{FF2B5EF4-FFF2-40B4-BE49-F238E27FC236}">
                <a16:creationId xmlns:a16="http://schemas.microsoft.com/office/drawing/2014/main" id="{38CFC628-B80E-6862-CD1E-CD8B31103C5D}"/>
              </a:ext>
            </a:extLst>
          </p:cNvPr>
          <p:cNvCxnSpPr>
            <a:cxnSpLocks/>
          </p:cNvCxnSpPr>
          <p:nvPr/>
        </p:nvCxnSpPr>
        <p:spPr>
          <a:xfrm>
            <a:off x="3267381" y="1100746"/>
            <a:ext cx="265574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31"/>
          <p:cNvSpPr txBox="1">
            <a:spLocks noGrp="1"/>
          </p:cNvSpPr>
          <p:nvPr>
            <p:ph type="title"/>
          </p:nvPr>
        </p:nvSpPr>
        <p:spPr>
          <a:xfrm>
            <a:off x="800100" y="2625963"/>
            <a:ext cx="7664824" cy="6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HOLESOLS SOLUTION</a:t>
            </a:r>
            <a:endParaRPr dirty="0"/>
          </a:p>
        </p:txBody>
      </p:sp>
      <p:sp>
        <p:nvSpPr>
          <p:cNvPr id="851" name="Google Shape;851;p31"/>
          <p:cNvSpPr txBox="1">
            <a:spLocks noGrp="1"/>
          </p:cNvSpPr>
          <p:nvPr>
            <p:ph type="title" idx="2"/>
          </p:nvPr>
        </p:nvSpPr>
        <p:spPr>
          <a:xfrm>
            <a:off x="4146000" y="1844338"/>
            <a:ext cx="852000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7540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8" name="Google Shape;2108;p42"/>
          <p:cNvSpPr txBox="1">
            <a:spLocks noGrp="1"/>
          </p:cNvSpPr>
          <p:nvPr>
            <p:ph type="title"/>
          </p:nvPr>
        </p:nvSpPr>
        <p:spPr>
          <a:xfrm>
            <a:off x="720000" y="2650950"/>
            <a:ext cx="219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features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5AE89-99AC-D130-3CBC-FC22AF741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386" y="1482084"/>
            <a:ext cx="4495800" cy="2337732"/>
          </a:xfrm>
        </p:spPr>
        <p:txBody>
          <a:bodyPr/>
          <a:lstStyle/>
          <a:p>
            <a:pPr marL="571464" lvl="2" indent="-2286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IoT-based detector</a:t>
            </a:r>
          </a:p>
          <a:p>
            <a:pPr marL="571464" lvl="2" indent="-2286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Alarm management system </a:t>
            </a:r>
          </a:p>
          <a:p>
            <a:pPr marL="571464" lvl="2" indent="-2286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 system through light signal/indication</a:t>
            </a:r>
          </a:p>
          <a:p>
            <a:pPr marL="571464" lvl="2" indent="-2286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notification through the app</a:t>
            </a:r>
          </a:p>
          <a:p>
            <a:pPr marL="571464" lvl="2" indent="-2286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Temporary manhole coverage </a:t>
            </a:r>
          </a:p>
          <a:p>
            <a:pPr marL="571464" lvl="2" indent="-2286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Geographical manhole indication </a:t>
            </a:r>
          </a:p>
          <a:p>
            <a:pPr marL="571464" lvl="2" indent="-228600">
              <a:lnSpc>
                <a:spcPct val="150000"/>
              </a:lnSpc>
              <a:buFont typeface="+mj-lt"/>
              <a:buAutoNum type="arabicPeriod"/>
            </a:pPr>
            <a:endParaRPr lang="en-GB" sz="1200" dirty="0">
              <a:latin typeface="Arial" pitchFamily="34" charset="0"/>
              <a:cs typeface="Arial" pitchFamily="34" charset="0"/>
            </a:endParaRPr>
          </a:p>
          <a:p>
            <a:pPr marL="342864" lvl="2" indent="0">
              <a:lnSpc>
                <a:spcPct val="150000"/>
              </a:lnSpc>
              <a:buNone/>
            </a:pPr>
            <a:endParaRPr lang="en-US" sz="1200" dirty="0">
              <a:latin typeface="Arial" pitchFamily="34" charset="0"/>
              <a:cs typeface="Arial" pitchFamily="34" charset="0"/>
            </a:endParaRPr>
          </a:p>
          <a:p>
            <a:endParaRPr lang="en-US" sz="1300" dirty="0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BA1927AA-1917-9942-46A3-05AAA642D41C}"/>
              </a:ext>
            </a:extLst>
          </p:cNvPr>
          <p:cNvSpPr/>
          <p:nvPr/>
        </p:nvSpPr>
        <p:spPr>
          <a:xfrm>
            <a:off x="435716" y="781498"/>
            <a:ext cx="50300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000" b="1" dirty="0">
                <a:solidFill>
                  <a:schemeClr val="dk1"/>
                </a:solidFill>
                <a:latin typeface="Josefin Sans"/>
                <a:sym typeface="Bayon"/>
              </a:rPr>
              <a:t>PROPOSED</a:t>
            </a:r>
            <a:r>
              <a:rPr lang="en-US" sz="3200" b="1" dirty="0">
                <a:solidFill>
                  <a:schemeClr val="tx1"/>
                </a:solidFill>
                <a:latin typeface="Candara" panose="020E0502030303020204" pitchFamily="34" charset="0"/>
                <a:cs typeface="Bayon"/>
                <a:sym typeface="Bayon"/>
              </a:rPr>
              <a:t> </a:t>
            </a:r>
            <a:r>
              <a:rPr lang="en-US" sz="3000" b="1" dirty="0">
                <a:solidFill>
                  <a:schemeClr val="dk1"/>
                </a:solidFill>
                <a:latin typeface="Josefin Sans"/>
                <a:sym typeface="Bayon"/>
              </a:rPr>
              <a:t>SOLUTIONS</a:t>
            </a:r>
          </a:p>
        </p:txBody>
      </p:sp>
      <p:sp>
        <p:nvSpPr>
          <p:cNvPr id="15" name="Google Shape;1347;p76">
            <a:extLst>
              <a:ext uri="{FF2B5EF4-FFF2-40B4-BE49-F238E27FC236}">
                <a16:creationId xmlns:a16="http://schemas.microsoft.com/office/drawing/2014/main" id="{7F2DC24E-70E4-276F-9543-EC85E46580B3}"/>
              </a:ext>
            </a:extLst>
          </p:cNvPr>
          <p:cNvSpPr/>
          <p:nvPr/>
        </p:nvSpPr>
        <p:spPr>
          <a:xfrm>
            <a:off x="6540024" y="2571750"/>
            <a:ext cx="1597377" cy="1575739"/>
          </a:xfrm>
          <a:custGeom>
            <a:avLst/>
            <a:gdLst/>
            <a:ahLst/>
            <a:cxnLst/>
            <a:rect l="l" t="t" r="r" b="b"/>
            <a:pathLst>
              <a:path w="65259" h="64375" extrusionOk="0">
                <a:moveTo>
                  <a:pt x="32623" y="0"/>
                </a:moveTo>
                <a:cubicBezTo>
                  <a:pt x="31468" y="0"/>
                  <a:pt x="30313" y="444"/>
                  <a:pt x="29432" y="1331"/>
                </a:cubicBezTo>
                <a:lnTo>
                  <a:pt x="1762" y="29001"/>
                </a:lnTo>
                <a:cubicBezTo>
                  <a:pt x="0" y="30763"/>
                  <a:pt x="0" y="33620"/>
                  <a:pt x="1762" y="35383"/>
                </a:cubicBezTo>
                <a:lnTo>
                  <a:pt x="29432" y="63053"/>
                </a:lnTo>
                <a:cubicBezTo>
                  <a:pt x="30313" y="63934"/>
                  <a:pt x="31468" y="64374"/>
                  <a:pt x="32623" y="64374"/>
                </a:cubicBezTo>
                <a:cubicBezTo>
                  <a:pt x="33778" y="64374"/>
                  <a:pt x="34933" y="63934"/>
                  <a:pt x="35814" y="63053"/>
                </a:cubicBezTo>
                <a:lnTo>
                  <a:pt x="63484" y="35383"/>
                </a:lnTo>
                <a:cubicBezTo>
                  <a:pt x="65258" y="33620"/>
                  <a:pt x="65258" y="30763"/>
                  <a:pt x="63484" y="29001"/>
                </a:cubicBezTo>
                <a:lnTo>
                  <a:pt x="35814" y="1331"/>
                </a:lnTo>
                <a:cubicBezTo>
                  <a:pt x="34933" y="444"/>
                  <a:pt x="33778" y="0"/>
                  <a:pt x="326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2" name="Picture 4" descr="11 | Sustainable Cities and Communities – Textile Exchange – SDGS">
            <a:extLst>
              <a:ext uri="{FF2B5EF4-FFF2-40B4-BE49-F238E27FC236}">
                <a16:creationId xmlns:a16="http://schemas.microsoft.com/office/drawing/2014/main" id="{0CFCCFFF-3688-5078-A22E-7992389E1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241" y="3385579"/>
            <a:ext cx="1361154" cy="1361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Sustainable Development Goal 6 - Wikipedia">
            <a:extLst>
              <a:ext uri="{FF2B5EF4-FFF2-40B4-BE49-F238E27FC236}">
                <a16:creationId xmlns:a16="http://schemas.microsoft.com/office/drawing/2014/main" id="{A677C301-2414-AF8D-BC84-C144E8312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679" y="1117899"/>
            <a:ext cx="1223963" cy="122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Google Shape;1347;p76">
            <a:extLst>
              <a:ext uri="{FF2B5EF4-FFF2-40B4-BE49-F238E27FC236}">
                <a16:creationId xmlns:a16="http://schemas.microsoft.com/office/drawing/2014/main" id="{F3FA37E4-349C-17C6-8401-C0C117079DD3}"/>
              </a:ext>
            </a:extLst>
          </p:cNvPr>
          <p:cNvSpPr/>
          <p:nvPr/>
        </p:nvSpPr>
        <p:spPr>
          <a:xfrm>
            <a:off x="5049443" y="1424447"/>
            <a:ext cx="1597377" cy="1575739"/>
          </a:xfrm>
          <a:custGeom>
            <a:avLst/>
            <a:gdLst/>
            <a:ahLst/>
            <a:cxnLst/>
            <a:rect l="l" t="t" r="r" b="b"/>
            <a:pathLst>
              <a:path w="65259" h="64375" extrusionOk="0">
                <a:moveTo>
                  <a:pt x="32623" y="0"/>
                </a:moveTo>
                <a:cubicBezTo>
                  <a:pt x="31468" y="0"/>
                  <a:pt x="30313" y="444"/>
                  <a:pt x="29432" y="1331"/>
                </a:cubicBezTo>
                <a:lnTo>
                  <a:pt x="1762" y="29001"/>
                </a:lnTo>
                <a:cubicBezTo>
                  <a:pt x="0" y="30763"/>
                  <a:pt x="0" y="33620"/>
                  <a:pt x="1762" y="35383"/>
                </a:cubicBezTo>
                <a:lnTo>
                  <a:pt x="29432" y="63053"/>
                </a:lnTo>
                <a:cubicBezTo>
                  <a:pt x="30313" y="63934"/>
                  <a:pt x="31468" y="64374"/>
                  <a:pt x="32623" y="64374"/>
                </a:cubicBezTo>
                <a:cubicBezTo>
                  <a:pt x="33778" y="64374"/>
                  <a:pt x="34933" y="63934"/>
                  <a:pt x="35814" y="63053"/>
                </a:cubicBezTo>
                <a:lnTo>
                  <a:pt x="63484" y="35383"/>
                </a:lnTo>
                <a:cubicBezTo>
                  <a:pt x="65258" y="33620"/>
                  <a:pt x="65258" y="30763"/>
                  <a:pt x="63484" y="29001"/>
                </a:cubicBezTo>
                <a:lnTo>
                  <a:pt x="35814" y="1331"/>
                </a:lnTo>
                <a:cubicBezTo>
                  <a:pt x="34933" y="444"/>
                  <a:pt x="33778" y="0"/>
                  <a:pt x="32623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0A071C-66EC-6C1C-F82C-C3737BCA63B6}"/>
              </a:ext>
            </a:extLst>
          </p:cNvPr>
          <p:cNvSpPr txBox="1"/>
          <p:nvPr/>
        </p:nvSpPr>
        <p:spPr>
          <a:xfrm>
            <a:off x="5465774" y="1950706"/>
            <a:ext cx="920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SDG GOALS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6D9C3E-AF68-13EC-3D55-254784BA3B4D}"/>
              </a:ext>
            </a:extLst>
          </p:cNvPr>
          <p:cNvSpPr txBox="1"/>
          <p:nvPr/>
        </p:nvSpPr>
        <p:spPr>
          <a:xfrm>
            <a:off x="7005817" y="3141961"/>
            <a:ext cx="814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WE MEET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30"/>
          <p:cNvSpPr txBox="1">
            <a:spLocks noGrp="1"/>
          </p:cNvSpPr>
          <p:nvPr>
            <p:ph type="title"/>
          </p:nvPr>
        </p:nvSpPr>
        <p:spPr>
          <a:xfrm>
            <a:off x="5137926" y="668940"/>
            <a:ext cx="4294800" cy="10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PROTOTYPE</a:t>
            </a:r>
            <a:br>
              <a:rPr lang="en" dirty="0"/>
            </a:br>
            <a:r>
              <a:rPr lang="en" dirty="0"/>
              <a:t>-----------------------</a:t>
            </a:r>
            <a:endParaRPr dirty="0"/>
          </a:p>
        </p:txBody>
      </p:sp>
      <p:pic>
        <p:nvPicPr>
          <p:cNvPr id="845" name="Google Shape;845;p30"/>
          <p:cNvPicPr preferRelativeResize="0">
            <a:picLocks noGrp="1"/>
          </p:cNvPicPr>
          <p:nvPr>
            <p:ph type="pic" idx="2"/>
          </p:nvPr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3713" b="3713"/>
          <a:stretch/>
        </p:blipFill>
        <p:spPr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AE4CAE-54CA-FF4A-9EF4-047DD348F7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045" y="998606"/>
            <a:ext cx="3667955" cy="1928588"/>
          </a:xfrm>
          <a:prstGeom prst="rect">
            <a:avLst/>
          </a:prstGeom>
          <a:ln w="76200">
            <a:solidFill>
              <a:srgbClr val="040205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FBCEE2-EE12-466D-5EF8-419439EB7B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8366" y="2259809"/>
            <a:ext cx="3599374" cy="2069870"/>
          </a:xfrm>
          <a:prstGeom prst="rect">
            <a:avLst/>
          </a:prstGeom>
          <a:ln w="76200">
            <a:solidFill>
              <a:srgbClr val="030103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9152D16-F483-1F05-80B8-EDAAFC8A19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4160" y="3294744"/>
            <a:ext cx="2655624" cy="8501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938B95A-3CB9-A16B-1593-D24D205F1B5C}"/>
              </a:ext>
            </a:extLst>
          </p:cNvPr>
          <p:cNvSpPr txBox="1"/>
          <p:nvPr/>
        </p:nvSpPr>
        <p:spPr>
          <a:xfrm>
            <a:off x="1457142" y="3163880"/>
            <a:ext cx="18651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Monotype Corsiva" panose="03010101010201010101" pitchFamily="66" charset="0"/>
              </a:rPr>
              <a:t>H   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E127657-CEDC-7607-53A8-B02152461A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52870" y="3534767"/>
            <a:ext cx="258045" cy="2591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808A98D-7E69-50B5-D696-61C359E7B205}"/>
              </a:ext>
            </a:extLst>
          </p:cNvPr>
          <p:cNvSpPr txBox="1"/>
          <p:nvPr/>
        </p:nvSpPr>
        <p:spPr>
          <a:xfrm>
            <a:off x="4271010" y="4603900"/>
            <a:ext cx="473202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" dirty="0"/>
              <a:t>https://drive.google.com/file/d/16Qnc4zYkeITsACo85ckpAtVay0XK7uRK/view?usp=sharing</a:t>
            </a: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85DC299-8494-BB65-F196-18E324654D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784166"/>
              </p:ext>
            </p:extLst>
          </p:nvPr>
        </p:nvGraphicFramePr>
        <p:xfrm>
          <a:off x="706244" y="1152525"/>
          <a:ext cx="7977707" cy="36750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770012">
                  <a:extLst>
                    <a:ext uri="{9D8B030D-6E8A-4147-A177-3AD203B41FA5}">
                      <a16:colId xmlns:a16="http://schemas.microsoft.com/office/drawing/2014/main" val="3983857791"/>
                    </a:ext>
                  </a:extLst>
                </a:gridCol>
                <a:gridCol w="3736752">
                  <a:extLst>
                    <a:ext uri="{9D8B030D-6E8A-4147-A177-3AD203B41FA5}">
                      <a16:colId xmlns:a16="http://schemas.microsoft.com/office/drawing/2014/main" val="2417279279"/>
                    </a:ext>
                  </a:extLst>
                </a:gridCol>
                <a:gridCol w="1311889">
                  <a:extLst>
                    <a:ext uri="{9D8B030D-6E8A-4147-A177-3AD203B41FA5}">
                      <a16:colId xmlns:a16="http://schemas.microsoft.com/office/drawing/2014/main" val="365227625"/>
                    </a:ext>
                  </a:extLst>
                </a:gridCol>
                <a:gridCol w="2159054">
                  <a:extLst>
                    <a:ext uri="{9D8B030D-6E8A-4147-A177-3AD203B41FA5}">
                      <a16:colId xmlns:a16="http://schemas.microsoft.com/office/drawing/2014/main" val="1943134563"/>
                    </a:ext>
                  </a:extLst>
                </a:gridCol>
              </a:tblGrid>
              <a:tr h="395491">
                <a:tc>
                  <a:txBody>
                    <a:bodyPr/>
                    <a:lstStyle/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b="1" u="none" strike="noStrike" cap="none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r>
                        <a:rPr lang="en-US" sz="1400" b="1" u="none" strike="noStrike" cap="none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sz="1400" b="1" u="none" strike="noStrike" cap="non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400" b="1" u="none" strike="noStrike" cap="none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Specification</a:t>
                      </a:r>
                      <a:endParaRPr sz="1400" b="1" u="none" strike="noStrike" cap="non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400" b="1" u="none" strike="noStrike" cap="none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Units</a:t>
                      </a:r>
                      <a:endParaRPr sz="1400" b="1" u="none" strike="noStrike" cap="non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Range</a:t>
                      </a:r>
                      <a:endParaRPr sz="1400" b="1" u="none" strike="noStrike" cap="non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162262"/>
                  </a:ext>
                </a:extLst>
              </a:tr>
              <a:tr h="1011003">
                <a:tc>
                  <a:txBody>
                    <a:bodyPr/>
                    <a:lstStyle/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4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sz="14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Missing manhole cover due to</a:t>
                      </a:r>
                    </a:p>
                    <a:p>
                      <a:pPr marL="228600" marR="0" lvl="1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AutoNum type="alphaLcParenR"/>
                      </a:pPr>
                      <a:r>
                        <a:rPr lang="en-US" sz="14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Broken (age old, heavy vehicles passing over it,</a:t>
                      </a:r>
                    </a:p>
                    <a:p>
                      <a:pPr marL="228600" marR="0" lvl="1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AutoNum type="alphaLcParenR"/>
                      </a:pPr>
                      <a:r>
                        <a:rPr lang="en-US" sz="14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Manual removal, </a:t>
                      </a:r>
                    </a:p>
                    <a:p>
                      <a:pPr marL="228600" marR="0" lvl="1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AutoNum type="alphaLcParenR"/>
                      </a:pPr>
                      <a:r>
                        <a:rPr lang="en-US" sz="14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Road extension or construction</a:t>
                      </a:r>
                    </a:p>
                    <a:p>
                      <a:pPr marL="228600" marR="0" lvl="1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AutoNum type="alphaLcParenR"/>
                      </a:pPr>
                      <a:r>
                        <a:rPr lang="en-US" sz="14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pressure flow from inside</a:t>
                      </a:r>
                    </a:p>
                  </a:txBody>
                  <a:tcPr marL="91450" marR="91450" marT="45725" marB="45725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4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4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849887"/>
                  </a:ext>
                </a:extLst>
              </a:tr>
              <a:tr h="275735">
                <a:tc>
                  <a:txBody>
                    <a:bodyPr/>
                    <a:lstStyle/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400" u="none" strike="noStrike" cap="none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endParaRPr sz="1400" u="none" strike="noStrike" cap="none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Vibration-based detection of manhole covers</a:t>
                      </a:r>
                    </a:p>
                  </a:txBody>
                  <a:tcPr marL="91450" marR="91450" marT="45725" marB="45725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Hertz</a:t>
                      </a:r>
                      <a:endParaRPr sz="14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  <a:endParaRPr sz="14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395432"/>
                  </a:ext>
                </a:extLst>
              </a:tr>
              <a:tr h="459552">
                <a:tc>
                  <a:txBody>
                    <a:bodyPr/>
                    <a:lstStyle/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4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endParaRPr sz="14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Temporary manhole (for damaged manhole cover) cover while the permanent cover is getting installed</a:t>
                      </a:r>
                      <a:endParaRPr sz="14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sz="14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4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524296"/>
                  </a:ext>
                </a:extLst>
              </a:tr>
              <a:tr h="459552">
                <a:tc>
                  <a:txBody>
                    <a:bodyPr/>
                    <a:lstStyle/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4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  <a:endParaRPr sz="14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Loud buzzer to give alarm when manhole cover is missing or manhole is open</a:t>
                      </a:r>
                      <a:endParaRPr sz="14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dB</a:t>
                      </a:r>
                      <a:endParaRPr sz="14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100-120</a:t>
                      </a:r>
                      <a:endParaRPr sz="14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457613"/>
                  </a:ext>
                </a:extLst>
              </a:tr>
              <a:tr h="353451">
                <a:tc>
                  <a:txBody>
                    <a:bodyPr/>
                    <a:lstStyle/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400" u="none" strike="noStrike" cap="none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  <a:endParaRPr sz="1400" u="none" strike="noStrike" cap="none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Visual Red Light when manhole is open</a:t>
                      </a:r>
                      <a:endParaRPr sz="14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Lumens</a:t>
                      </a:r>
                      <a:endParaRPr sz="14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500</a:t>
                      </a:r>
                      <a:endParaRPr sz="14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1574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CCE001F-99DA-02E1-8ED9-FBDC408552EB}"/>
              </a:ext>
            </a:extLst>
          </p:cNvPr>
          <p:cNvSpPr txBox="1"/>
          <p:nvPr/>
        </p:nvSpPr>
        <p:spPr>
          <a:xfrm>
            <a:off x="1958898" y="328305"/>
            <a:ext cx="55315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Josefin Sans" pitchFamily="2" charset="0"/>
                <a:cs typeface="Times New Roman" panose="02020603050405020304" pitchFamily="18" charset="0"/>
                <a:sym typeface="Arial"/>
              </a:rPr>
              <a:t>TECHNICAL SPECIFICATION AND FEATURES </a:t>
            </a:r>
            <a:r>
              <a:rPr lang="en-US" sz="2000" b="1" dirty="0">
                <a:solidFill>
                  <a:schemeClr val="dk1"/>
                </a:solidFill>
                <a:latin typeface="Josefin Sans" pitchFamily="2" charset="0"/>
                <a:cs typeface="Times New Roman" panose="02020603050405020304" pitchFamily="18" charset="0"/>
              </a:rPr>
              <a:t>OF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Josefin Sans" pitchFamily="2" charset="0"/>
                <a:cs typeface="Times New Roman" panose="02020603050405020304" pitchFamily="18" charset="0"/>
                <a:sym typeface="Arial"/>
              </a:rPr>
              <a:t> THE PRODUCT</a:t>
            </a:r>
            <a:endParaRPr lang="en-US" sz="2000" dirty="0">
              <a:latin typeface="Josefin Sans" pitchFamily="2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D48832-3EAE-C56E-BFB2-E356BE54E8FD}"/>
              </a:ext>
            </a:extLst>
          </p:cNvPr>
          <p:cNvSpPr txBox="1"/>
          <p:nvPr/>
        </p:nvSpPr>
        <p:spPr>
          <a:xfrm>
            <a:off x="8177561" y="4835723"/>
            <a:ext cx="966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25000"/>
                  </a:schemeClr>
                </a:solidFill>
              </a:rPr>
              <a:t>Cont..</a:t>
            </a:r>
            <a:endParaRPr lang="en-IN" dirty="0">
              <a:solidFill>
                <a:schemeClr val="accent5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34111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er Engagement Platform Pitch Deck by Slidesgo">
  <a:themeElements>
    <a:clrScheme name="Simple Light">
      <a:dk1>
        <a:srgbClr val="242424"/>
      </a:dk1>
      <a:lt1>
        <a:srgbClr val="FFFFFF"/>
      </a:lt1>
      <a:dk2>
        <a:srgbClr val="EEEEEE"/>
      </a:dk2>
      <a:lt2>
        <a:srgbClr val="CCD6AF"/>
      </a:lt2>
      <a:accent1>
        <a:srgbClr val="9DA87C"/>
      </a:accent1>
      <a:accent2>
        <a:srgbClr val="515544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4242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242424"/>
    </a:dk1>
    <a:lt1>
      <a:srgbClr val="FFFFFF"/>
    </a:lt1>
    <a:dk2>
      <a:srgbClr val="EEEEEE"/>
    </a:dk2>
    <a:lt2>
      <a:srgbClr val="CCD6AF"/>
    </a:lt2>
    <a:accent1>
      <a:srgbClr val="9DA87C"/>
    </a:accent1>
    <a:accent2>
      <a:srgbClr val="515544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242424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</TotalTime>
  <Words>969</Words>
  <Application>Microsoft Office PowerPoint</Application>
  <PresentationFormat>On-screen Show (16:9)</PresentationFormat>
  <Paragraphs>263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Nunito Light</vt:lpstr>
      <vt:lpstr>Candara</vt:lpstr>
      <vt:lpstr>Didact Gothic</vt:lpstr>
      <vt:lpstr>Arial</vt:lpstr>
      <vt:lpstr>Josefin Sans</vt:lpstr>
      <vt:lpstr>Anaheim</vt:lpstr>
      <vt:lpstr>Monotype Corsiva</vt:lpstr>
      <vt:lpstr>Inter</vt:lpstr>
      <vt:lpstr>Times New Roman</vt:lpstr>
      <vt:lpstr>Customer Engagement Platform Pitch Deck by Slidesgo</vt:lpstr>
      <vt:lpstr>PowerPoint Presentation</vt:lpstr>
      <vt:lpstr>PROBLEM STATEMENT</vt:lpstr>
      <vt:lpstr>PROBLEM STATEMENT DETAILS</vt:lpstr>
      <vt:lpstr>PowerPoint Presentation</vt:lpstr>
      <vt:lpstr>SUSTAINABLE GOALS</vt:lpstr>
      <vt:lpstr>HOLESOLS SOLUTION</vt:lpstr>
      <vt:lpstr>features</vt:lpstr>
      <vt:lpstr>PROTOTYPE -----------------------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DESIGN METHODOLOGY (Concept to Product)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Sharanya</dc:creator>
  <cp:lastModifiedBy>Vanagarouthu Sai Sharanya</cp:lastModifiedBy>
  <cp:revision>3</cp:revision>
  <dcterms:modified xsi:type="dcterms:W3CDTF">2023-11-20T08:05:52Z</dcterms:modified>
</cp:coreProperties>
</file>