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61" r:id="rId11"/>
    <p:sldId id="260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3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4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6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0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3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7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7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0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7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7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4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C7FD37F-9D20-4B58-B4F3-0E7D4B45D7DA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AD64B04-67AD-419C-B248-C18CB0702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6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17631-2A97-DA1A-C4E1-25FA5D98D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50432-ED27-69A1-61F9-594D83560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一个简易的视频分享平台</a:t>
            </a:r>
          </a:p>
        </p:txBody>
      </p:sp>
    </p:spTree>
    <p:extLst>
      <p:ext uri="{BB962C8B-B14F-4D97-AF65-F5344CB8AC3E}">
        <p14:creationId xmlns:p14="http://schemas.microsoft.com/office/powerpoint/2010/main" val="321997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FB416-4CFE-4FD2-B068-ABC956D8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71A7E-D1FB-61A1-D012-8ACB901A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用户注册与登录</a:t>
            </a:r>
            <a:endParaRPr lang="en-US" altLang="zh-CN" dirty="0"/>
          </a:p>
          <a:p>
            <a:r>
              <a:rPr lang="zh-CN" altLang="en-US" dirty="0"/>
              <a:t>不受限制的视频分享</a:t>
            </a:r>
            <a:endParaRPr lang="en-US" altLang="zh-CN" dirty="0"/>
          </a:p>
          <a:p>
            <a:r>
              <a:rPr lang="zh-CN" altLang="en-US" dirty="0"/>
              <a:t>表达你对视频创作者的认可</a:t>
            </a:r>
            <a:endParaRPr lang="en-US" altLang="zh-CN" dirty="0"/>
          </a:p>
          <a:p>
            <a:r>
              <a:rPr lang="zh-CN" altLang="en-US" dirty="0"/>
              <a:t>随时随地发表自己的高论</a:t>
            </a:r>
            <a:endParaRPr lang="en-US" altLang="zh-CN" dirty="0"/>
          </a:p>
          <a:p>
            <a:r>
              <a:rPr lang="zh-CN" altLang="en-US" dirty="0"/>
              <a:t>校园实时热点推送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 descr="Function - Free electronics icons">
            <a:extLst>
              <a:ext uri="{FF2B5EF4-FFF2-40B4-BE49-F238E27FC236}">
                <a16:creationId xmlns:a16="http://schemas.microsoft.com/office/drawing/2014/main" id="{24F4E212-8736-E0A7-4AB1-11C6044A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49" y="3754876"/>
            <a:ext cx="2689698" cy="268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1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41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04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3796-D9C8-D045-C5DC-F27BFAB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8A2E-736E-FAE6-FCE8-7B49CD53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59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64259-729D-01AF-74E0-5B806272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NJU TUBE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0731E-63C5-167D-4E11-6F90322F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是一个面向南京大学全体师生的视频分享平台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是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web</a:t>
            </a:r>
            <a:r>
              <a:rPr lang="zh-CN" altLang="en-US" dirty="0"/>
              <a:t>应用开技术课程的项目作业</a:t>
            </a:r>
          </a:p>
        </p:txBody>
      </p:sp>
    </p:spTree>
    <p:extLst>
      <p:ext uri="{BB962C8B-B14F-4D97-AF65-F5344CB8AC3E}">
        <p14:creationId xmlns:p14="http://schemas.microsoft.com/office/powerpoint/2010/main" val="179112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40AF9-F7C3-F519-821D-CC4A90B8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目标群体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3A40-724D-9745-FF48-223E180A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全体南京大学师生</a:t>
            </a:r>
          </a:p>
        </p:txBody>
      </p:sp>
    </p:spTree>
    <p:extLst>
      <p:ext uri="{BB962C8B-B14F-4D97-AF65-F5344CB8AC3E}">
        <p14:creationId xmlns:p14="http://schemas.microsoft.com/office/powerpoint/2010/main" val="361547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C6E19-4AF0-CD50-3615-60AD3DD6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F0A8F-E028-83E4-BAEB-AB63F6E3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独占</a:t>
            </a:r>
            <a:r>
              <a:rPr lang="en-US" altLang="zh-CN" dirty="0"/>
              <a:t>(Exclusive)</a:t>
            </a:r>
          </a:p>
          <a:p>
            <a:r>
              <a:rPr lang="zh-CN" altLang="en-US" dirty="0"/>
              <a:t>共享</a:t>
            </a:r>
            <a:r>
              <a:rPr lang="en-US" altLang="zh-CN" dirty="0"/>
              <a:t>(Shared)</a:t>
            </a:r>
          </a:p>
          <a:p>
            <a:r>
              <a:rPr lang="zh-CN" altLang="en-US" dirty="0"/>
              <a:t>匿名</a:t>
            </a:r>
            <a:r>
              <a:rPr lang="en-US" altLang="zh-CN" dirty="0"/>
              <a:t>(Anonymous)</a:t>
            </a:r>
          </a:p>
          <a:p>
            <a:r>
              <a:rPr lang="zh-CN" altLang="en-US" dirty="0"/>
              <a:t>无广告</a:t>
            </a:r>
            <a:r>
              <a:rPr lang="en-US" altLang="zh-CN" dirty="0"/>
              <a:t>(AD-Free)</a:t>
            </a:r>
          </a:p>
          <a:p>
            <a:r>
              <a:rPr lang="zh-CN" altLang="en-US" dirty="0"/>
              <a:t>极简主义</a:t>
            </a:r>
            <a:r>
              <a:rPr lang="en-US" altLang="zh-CN" dirty="0"/>
              <a:t>(Minimalism)</a:t>
            </a:r>
            <a:endParaRPr lang="zh-CN" altLang="en-US" dirty="0"/>
          </a:p>
        </p:txBody>
      </p:sp>
      <p:pic>
        <p:nvPicPr>
          <p:cNvPr id="5122" name="Picture 2" descr="Ideology icon in Solid/Glyph Style">
            <a:extLst>
              <a:ext uri="{FF2B5EF4-FFF2-40B4-BE49-F238E27FC236}">
                <a16:creationId xmlns:a16="http://schemas.microsoft.com/office/drawing/2014/main" id="{D086C7B2-42AD-7341-DE3D-884E692E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82" y="3547354"/>
            <a:ext cx="2585536" cy="25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9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12B22-CAFA-763A-CA5E-3063A00A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独占</a:t>
            </a:r>
            <a:r>
              <a:rPr lang="en-US" altLang="zh-CN" dirty="0"/>
              <a:t>(Exclusive)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2759B-0CC4-C10D-06EA-ABE66AF6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相比起其他公共视频共享平台，</a:t>
            </a:r>
            <a:r>
              <a:rPr lang="en-US" altLang="zh-CN" dirty="0"/>
              <a:t>NJU TUBE</a:t>
            </a:r>
            <a:r>
              <a:rPr lang="zh-CN" altLang="en-US" dirty="0"/>
              <a:t>是一个独立的校园视频共享平台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服务器位于南大，服务全体南大师生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内容推送以校园资讯为主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5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BF49-CBE2-DB99-E5DA-E155F24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</a:t>
            </a:r>
            <a:r>
              <a:rPr lang="en-US" altLang="zh-CN" dirty="0"/>
              <a:t>(Shared)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A2F67-E485-5621-E3C5-185DCE1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每个用户上传的视频可以被所有用户观看并评论</a:t>
            </a:r>
            <a:endParaRPr lang="en-US" altLang="zh-CN" dirty="0"/>
          </a:p>
          <a:p>
            <a:r>
              <a:rPr lang="zh-CN" altLang="en-US" dirty="0"/>
              <a:t>每个用户都能够观看并评论所有用户上传的视频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 descr="Share PNG Free Download - PNG All">
            <a:extLst>
              <a:ext uri="{FF2B5EF4-FFF2-40B4-BE49-F238E27FC236}">
                <a16:creationId xmlns:a16="http://schemas.microsoft.com/office/drawing/2014/main" id="{366DA96A-3224-C818-AC7F-0E81DED6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52" y="4340806"/>
            <a:ext cx="3948011" cy="118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3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7F5-3F2F-D272-DA4B-61CBCB31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</a:t>
            </a:r>
            <a:r>
              <a:rPr lang="en-US" altLang="zh-CN" dirty="0"/>
              <a:t>(Anonymous)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ECA8F-E28D-F401-452E-B433B1AE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不需要额外的注册信息（例如邮箱，手机号码）</a:t>
            </a:r>
            <a:endParaRPr lang="en-US" altLang="zh-CN" dirty="0"/>
          </a:p>
          <a:p>
            <a:r>
              <a:rPr lang="zh-CN" altLang="en-US" dirty="0"/>
              <a:t>不收集额外的信息，不使用</a:t>
            </a:r>
            <a:r>
              <a:rPr lang="en-US" altLang="zh-CN" dirty="0"/>
              <a:t>Cookie</a:t>
            </a:r>
            <a:r>
              <a:rPr lang="zh-CN" altLang="en-US" dirty="0"/>
              <a:t>等隐私信息</a:t>
            </a:r>
            <a:endParaRPr lang="en-US" altLang="zh-CN" dirty="0"/>
          </a:p>
        </p:txBody>
      </p:sp>
      <p:pic>
        <p:nvPicPr>
          <p:cNvPr id="3076" name="Picture 4" descr="Privacy - Free security icons">
            <a:extLst>
              <a:ext uri="{FF2B5EF4-FFF2-40B4-BE49-F238E27FC236}">
                <a16:creationId xmlns:a16="http://schemas.microsoft.com/office/drawing/2014/main" id="{9FD458AD-697B-120B-977F-3636B02B9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021" y="4141013"/>
            <a:ext cx="2279242" cy="227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8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7F5-3F2F-D272-DA4B-61CBCB31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无广告</a:t>
            </a:r>
            <a:r>
              <a:rPr lang="en-US" altLang="zh-CN" dirty="0"/>
              <a:t>(AD-Free)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ECA8F-E28D-F401-452E-B433B1AE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不包含任何形式的广告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既不会倒闭，也不会变质！</a:t>
            </a:r>
            <a:endParaRPr lang="en-US" altLang="zh-CN" dirty="0"/>
          </a:p>
        </p:txBody>
      </p:sp>
      <p:pic>
        <p:nvPicPr>
          <p:cNvPr id="1026" name="Picture 2" descr="YouTube videoları ve mp3 leri reklam olmadan izleyin ve dinleyin.">
            <a:extLst>
              <a:ext uri="{FF2B5EF4-FFF2-40B4-BE49-F238E27FC236}">
                <a16:creationId xmlns:a16="http://schemas.microsoft.com/office/drawing/2014/main" id="{37CE90E9-2286-125F-4B9E-131D37B0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60" y="2944684"/>
            <a:ext cx="3474220" cy="34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42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BF49-CBE2-DB99-E5DA-E155F24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极简主义</a:t>
            </a:r>
            <a:r>
              <a:rPr lang="en-US" altLang="zh-CN" dirty="0"/>
              <a:t>(Minimalism)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A2F67-E485-5621-E3C5-185DCE12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NJU TUBE</a:t>
            </a:r>
            <a:r>
              <a:rPr lang="zh-CN" altLang="en-US" dirty="0"/>
              <a:t>遵循“嚼得菜根，做得大事”的</a:t>
            </a:r>
            <a:r>
              <a:rPr lang="en-US" altLang="zh-CN" dirty="0"/>
              <a:t>NJU</a:t>
            </a:r>
            <a:r>
              <a:rPr lang="zh-CN" altLang="en-US" dirty="0"/>
              <a:t>精神，以极简主义的方式构建</a:t>
            </a:r>
            <a:endParaRPr lang="en-US" altLang="zh-CN" dirty="0"/>
          </a:p>
          <a:p>
            <a:r>
              <a:rPr lang="en-US" altLang="zh-CN" dirty="0"/>
              <a:t>NJU TUBE</a:t>
            </a:r>
            <a:r>
              <a:rPr lang="zh-CN" altLang="en-US" dirty="0"/>
              <a:t>承诺：不收集任何多余的信息，不加入任何多余的功能，不敲任何多余的代码，不在展示</a:t>
            </a:r>
            <a:r>
              <a:rPr lang="en-US" altLang="zh-CN" dirty="0"/>
              <a:t>PPT</a:t>
            </a:r>
            <a:r>
              <a:rPr lang="zh-CN" altLang="en-US" dirty="0"/>
              <a:t>上放任何多余的内容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70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138</TotalTime>
  <Words>293</Words>
  <Application>Microsoft Office PowerPoint</Application>
  <PresentationFormat>全屏显示(4:3)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离子会议室</vt:lpstr>
      <vt:lpstr>NJU TUBE</vt:lpstr>
      <vt:lpstr>什么是NJU TUBE？</vt:lpstr>
      <vt:lpstr>目标群体</vt:lpstr>
      <vt:lpstr>我们的理念</vt:lpstr>
      <vt:lpstr>独占(Exclusive)</vt:lpstr>
      <vt:lpstr>共享(Shared)</vt:lpstr>
      <vt:lpstr>匿名(Anonymous)</vt:lpstr>
      <vt:lpstr>无广告(AD-Free)</vt:lpstr>
      <vt:lpstr>极简主义(Minimalism)</vt:lpstr>
      <vt:lpstr>功能</vt:lpstr>
      <vt:lpstr>编程语言</vt:lpstr>
      <vt:lpstr>技术框架</vt:lpstr>
      <vt:lpstr>功能拆解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NJU TUBE</dc:title>
  <dc:creator>Steven Wang</dc:creator>
  <cp:lastModifiedBy>Steven Wang</cp:lastModifiedBy>
  <cp:revision>3</cp:revision>
  <dcterms:created xsi:type="dcterms:W3CDTF">2023-04-12T02:55:47Z</dcterms:created>
  <dcterms:modified xsi:type="dcterms:W3CDTF">2023-04-12T05:17:04Z</dcterms:modified>
</cp:coreProperties>
</file>