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7" r:id="rId9"/>
    <p:sldId id="268" r:id="rId10"/>
    <p:sldId id="261" r:id="rId11"/>
    <p:sldId id="275" r:id="rId12"/>
    <p:sldId id="260" r:id="rId13"/>
    <p:sldId id="269" r:id="rId14"/>
    <p:sldId id="276" r:id="rId15"/>
    <p:sldId id="270" r:id="rId16"/>
    <p:sldId id="273" r:id="rId17"/>
    <p:sldId id="271" r:id="rId18"/>
    <p:sldId id="272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2"/>
  </p:normalViewPr>
  <p:slideViewPr>
    <p:cSldViewPr snapToGrid="0">
      <p:cViewPr varScale="1">
        <p:scale>
          <a:sx n="99" d="100"/>
          <a:sy n="99" d="100"/>
        </p:scale>
        <p:origin x="1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C7FD37F-9D20-4B58-B4F3-0E7D4B45D7D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83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14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163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21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06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31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773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8C7FD37F-9D20-4B58-B4F3-0E7D4B45D7D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075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0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22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7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60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5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47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37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4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2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8C7FD37F-9D20-4B58-B4F3-0E7D4B45D7D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76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17631-2A97-DA1A-C4E1-25FA5D98D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NJU TUBE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C50432-ED27-69A1-61F9-594D835605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一个简易的视频分享平台</a:t>
            </a:r>
          </a:p>
        </p:txBody>
      </p:sp>
    </p:spTree>
    <p:extLst>
      <p:ext uri="{BB962C8B-B14F-4D97-AF65-F5344CB8AC3E}">
        <p14:creationId xmlns:p14="http://schemas.microsoft.com/office/powerpoint/2010/main" val="321997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FB416-4CFE-4FD2-B068-ABC956D8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71A7E-D1FB-61A1-D012-8ACB901AF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用户注册与登录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不受限制的视频分享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表达你对视频创作者的认可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随时随地发表自己的高论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校园实时热点推送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098" name="Picture 2" descr="Function - Free electronics icons">
            <a:extLst>
              <a:ext uri="{FF2B5EF4-FFF2-40B4-BE49-F238E27FC236}">
                <a16:creationId xmlns:a16="http://schemas.microsoft.com/office/drawing/2014/main" id="{24F4E212-8736-E0A7-4AB1-11C6044A0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149" y="3754876"/>
            <a:ext cx="2689698" cy="268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41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7C9D1-3EF6-AAE7-0AD9-98D9F191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D35F9-E0C1-0544-8B82-EF2B068C1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1" y="2942824"/>
            <a:ext cx="5059901" cy="3076976"/>
          </a:xfrm>
        </p:spPr>
        <p:txBody>
          <a:bodyPr/>
          <a:lstStyle/>
          <a:p>
            <a:r>
              <a:rPr kumimoji="1" lang="zh-CN" altLang="en-US"/>
              <a:t>服务端开发</a:t>
            </a:r>
            <a:r>
              <a:rPr kumimoji="1" lang="zh-CN" altLang="en-US" dirty="0"/>
              <a:t>基本完成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实现了用户登录</a:t>
            </a:r>
            <a:r>
              <a:rPr kumimoji="1" lang="en-US" altLang="zh-CN" dirty="0"/>
              <a:t>/</a:t>
            </a:r>
            <a:r>
              <a:rPr kumimoji="1" lang="zh-CN" altLang="en-US" dirty="0"/>
              <a:t>注册、视频流推送、视频投稿</a:t>
            </a:r>
            <a:r>
              <a:rPr kumimoji="1" lang="en-US" altLang="zh-CN" dirty="0"/>
              <a:t>/</a:t>
            </a:r>
            <a:r>
              <a:rPr kumimoji="1" lang="zh-CN" altLang="en-US" dirty="0"/>
              <a:t>点赞</a:t>
            </a:r>
            <a:r>
              <a:rPr kumimoji="1" lang="en-US" altLang="zh-CN" dirty="0"/>
              <a:t>/</a:t>
            </a:r>
            <a:r>
              <a:rPr kumimoji="1" lang="zh-CN" altLang="en-US" dirty="0"/>
              <a:t>评论等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  <p:pic>
        <p:nvPicPr>
          <p:cNvPr id="1026" name="Picture 2" descr="进度条圆形进度条色轮- 免费矢量图形Pixabay">
            <a:extLst>
              <a:ext uri="{FF2B5EF4-FFF2-40B4-BE49-F238E27FC236}">
                <a16:creationId xmlns:a16="http://schemas.microsoft.com/office/drawing/2014/main" id="{17B5FA63-804F-9291-B873-ED3B3693F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368" y="3915176"/>
            <a:ext cx="2371323" cy="237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794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33796-D9C8-D045-C5DC-F27BFABD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服务端概览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68A2E-736E-FAE6-FCE8-7B49CD53D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NJU TUBE </a:t>
            </a:r>
            <a:r>
              <a:rPr lang="zh-CN" altLang="en-US" dirty="0"/>
              <a:t>的服务端采用</a:t>
            </a:r>
            <a:r>
              <a:rPr lang="en-US" altLang="zh-CN" dirty="0"/>
              <a:t>Go</a:t>
            </a:r>
            <a:r>
              <a:rPr lang="zh-CN" altLang="en-US" dirty="0"/>
              <a:t>语言开发</a:t>
            </a:r>
            <a:endParaRPr lang="en-US" altLang="zh-CN" dirty="0"/>
          </a:p>
          <a:p>
            <a:pPr lvl="1"/>
            <a:r>
              <a:rPr lang="en-US" altLang="zh-CN" dirty="0"/>
              <a:t>Go</a:t>
            </a:r>
            <a:r>
              <a:rPr lang="zh-CN" altLang="en-US" dirty="0"/>
              <a:t>语言是由</a:t>
            </a:r>
            <a:r>
              <a:rPr lang="en-US" altLang="zh-CN" dirty="0"/>
              <a:t>Google</a:t>
            </a:r>
            <a:r>
              <a:rPr lang="zh-CN" altLang="en-US" dirty="0"/>
              <a:t>开发的一种静态类型、编译型的编程语言。是一种简单、高效、可靠的编程语言，非常适合开发网络服务和分布式系统</a:t>
            </a:r>
            <a:endParaRPr lang="en-US" altLang="zh-CN" dirty="0"/>
          </a:p>
          <a:p>
            <a:pPr marL="402336" lvl="1" indent="0">
              <a:buNone/>
            </a:pPr>
            <a:endParaRPr lang="en-US" altLang="zh-CN" dirty="0"/>
          </a:p>
          <a:p>
            <a:r>
              <a:rPr lang="zh-CN" altLang="en-US" dirty="0"/>
              <a:t>服务端通过</a:t>
            </a:r>
            <a:r>
              <a:rPr lang="en-US" altLang="zh-CN" dirty="0"/>
              <a:t>HTTP</a:t>
            </a:r>
            <a:r>
              <a:rPr lang="zh-CN" altLang="en-US" dirty="0"/>
              <a:t>协议与客户端通信</a:t>
            </a:r>
            <a:endParaRPr lang="en-US" altLang="zh-CN" dirty="0"/>
          </a:p>
          <a:p>
            <a:pPr lvl="1"/>
            <a:r>
              <a:rPr lang="en-US" altLang="zh-CN" dirty="0"/>
              <a:t>Client-Server</a:t>
            </a:r>
            <a:r>
              <a:rPr lang="zh-CN" altLang="en-US" dirty="0"/>
              <a:t>服务模式</a:t>
            </a:r>
            <a:endParaRPr lang="en-US" altLang="zh-CN" dirty="0"/>
          </a:p>
        </p:txBody>
      </p:sp>
      <p:pic>
        <p:nvPicPr>
          <p:cNvPr id="1026" name="Picture 2" descr="Golang icon in Color Style">
            <a:extLst>
              <a:ext uri="{FF2B5EF4-FFF2-40B4-BE49-F238E27FC236}">
                <a16:creationId xmlns:a16="http://schemas.microsoft.com/office/drawing/2014/main" id="{BD0B3405-E585-1641-5E0C-261CA3DFE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886" y="4157224"/>
            <a:ext cx="2021732" cy="202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414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33796-D9C8-D045-C5DC-F27BFABD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技术架构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2770BFB-526B-1B6F-3E15-993F0B044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70" y="2625081"/>
            <a:ext cx="7601410" cy="330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041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0BE96-D14A-F6F3-5A9E-07B348A3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7B8AF5-6640-CEC5-E029-4F1959983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850" y="2176530"/>
            <a:ext cx="5431158" cy="468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63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33796-D9C8-D045-C5DC-F27BFABD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数据持久化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68A2E-736E-FAE6-FCE8-7B49CD53D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199"/>
            <a:ext cx="7338711" cy="126078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MySQL</a:t>
            </a:r>
            <a:r>
              <a:rPr lang="zh-CN" altLang="en-US" dirty="0"/>
              <a:t>数据库存储相关数据</a:t>
            </a:r>
            <a:endParaRPr lang="en-US" altLang="zh-CN" dirty="0"/>
          </a:p>
          <a:p>
            <a:r>
              <a:rPr lang="zh-CN" altLang="en-US" dirty="0"/>
              <a:t>四张表：</a:t>
            </a:r>
            <a:r>
              <a:rPr lang="en-US" altLang="zh-CN" dirty="0"/>
              <a:t>user</a:t>
            </a:r>
            <a:r>
              <a:rPr lang="zh-CN" altLang="en-US" dirty="0"/>
              <a:t>、</a:t>
            </a:r>
            <a:r>
              <a:rPr lang="en-US" altLang="zh-CN" dirty="0"/>
              <a:t>video</a:t>
            </a:r>
            <a:r>
              <a:rPr lang="zh-CN" altLang="en-US" dirty="0"/>
              <a:t>、</a:t>
            </a:r>
            <a:r>
              <a:rPr lang="en-US" altLang="zh-CN" dirty="0"/>
              <a:t>comment</a:t>
            </a:r>
            <a:r>
              <a:rPr lang="zh-CN" altLang="en-US" dirty="0"/>
              <a:t>、</a:t>
            </a:r>
            <a:r>
              <a:rPr lang="en-US" altLang="zh-CN" dirty="0"/>
              <a:t>favorite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07E7EC-87B4-5A95-4D43-00E30CBB1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06" y="3749983"/>
            <a:ext cx="7262187" cy="25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92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D0AE594-A88C-9A8A-BDB2-4575A0833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02286"/>
            <a:ext cx="9144000" cy="465571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7B89AB-907D-87DC-A1B3-A86F61B3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数据持久化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D7E13E-B05D-A748-60EA-CE69A69DF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138" y="2202286"/>
            <a:ext cx="6754634" cy="27333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9C59DC9-E353-AFC6-CB6B-28AFDE1B7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187" y="4927625"/>
            <a:ext cx="3985759" cy="13997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2F46A8-5098-BE49-13F6-845B30866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048" y="4935590"/>
            <a:ext cx="5318952" cy="192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67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33796-D9C8-D045-C5DC-F27BFABD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用户会话管理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0E3F4F3-7CD9-3C5B-2967-4D2BA9B55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199"/>
            <a:ext cx="7338711" cy="400175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JSON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Token</a:t>
            </a:r>
            <a:r>
              <a:rPr lang="zh-CN" altLang="en-US" dirty="0"/>
              <a:t>（</a:t>
            </a:r>
            <a:r>
              <a:rPr lang="en-US" altLang="zh-CN" dirty="0"/>
              <a:t>JWT</a:t>
            </a:r>
            <a:r>
              <a:rPr lang="zh-CN" altLang="en-US" dirty="0"/>
              <a:t>）进行会话管理和权限验证</a:t>
            </a:r>
            <a:endParaRPr lang="en-US" altLang="zh-CN" dirty="0"/>
          </a:p>
          <a:p>
            <a:r>
              <a:rPr lang="zh-CN" altLang="en-US" dirty="0"/>
              <a:t>将持有者用户</a:t>
            </a:r>
            <a:r>
              <a:rPr lang="en-US" altLang="zh-CN" dirty="0"/>
              <a:t>ID</a:t>
            </a:r>
            <a:r>
              <a:rPr lang="zh-CN" altLang="en-US" dirty="0"/>
              <a:t>、</a:t>
            </a:r>
            <a:r>
              <a:rPr lang="en-US" altLang="zh-CN" dirty="0"/>
              <a:t>Token</a:t>
            </a:r>
            <a:r>
              <a:rPr lang="zh-CN" altLang="en-US" dirty="0"/>
              <a:t>有效期写入</a:t>
            </a:r>
            <a:r>
              <a:rPr lang="en-US" altLang="zh-CN" dirty="0"/>
              <a:t>Token</a:t>
            </a:r>
            <a:r>
              <a:rPr lang="zh-CN" altLang="en-US" dirty="0"/>
              <a:t>，对</a:t>
            </a:r>
            <a:r>
              <a:rPr lang="en-US" altLang="zh-CN" dirty="0"/>
              <a:t>Token</a:t>
            </a:r>
            <a:r>
              <a:rPr lang="zh-CN" altLang="en-US" dirty="0"/>
              <a:t>进行签名防止被篡改</a:t>
            </a:r>
            <a:endParaRPr lang="en-US" altLang="zh-CN" dirty="0"/>
          </a:p>
          <a:p>
            <a:r>
              <a:rPr lang="zh-CN" altLang="en-US" dirty="0"/>
              <a:t>无状态的服务器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461B1D-9191-C425-DE7B-18E52AA6E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07" y="4163122"/>
            <a:ext cx="6938493" cy="24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73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33796-D9C8-D045-C5DC-F27BFABD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视频处理与</a:t>
            </a:r>
            <a:r>
              <a:rPr lang="en-US" altLang="zh-CN" dirty="0"/>
              <a:t>Feed</a:t>
            </a:r>
            <a:r>
              <a:rPr lang="zh-CN" altLang="en-US" dirty="0"/>
              <a:t>流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DBD8416-8A5A-2101-DD4C-4B0E026BC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199"/>
            <a:ext cx="7338711" cy="4001753"/>
          </a:xfrm>
        </p:spPr>
        <p:txBody>
          <a:bodyPr/>
          <a:lstStyle/>
          <a:p>
            <a:r>
              <a:rPr lang="zh-CN" altLang="en-US" dirty="0"/>
              <a:t>视频处理</a:t>
            </a:r>
            <a:endParaRPr lang="en-US" altLang="zh-CN" dirty="0"/>
          </a:p>
          <a:p>
            <a:pPr lvl="1"/>
            <a:r>
              <a:rPr lang="zh-CN" altLang="en-US" dirty="0"/>
              <a:t>请求方发送视频</a:t>
            </a:r>
            <a:r>
              <a:rPr lang="en-US" altLang="zh-CN" dirty="0"/>
              <a:t>-&gt;</a:t>
            </a:r>
            <a:r>
              <a:rPr lang="zh-CN" altLang="en-US" dirty="0"/>
              <a:t>保存视频文件到本地</a:t>
            </a:r>
            <a:r>
              <a:rPr lang="en-US" altLang="zh-CN" dirty="0"/>
              <a:t>-&gt;</a:t>
            </a:r>
            <a:r>
              <a:rPr lang="zh-CN" altLang="en-US" dirty="0"/>
              <a:t>使用</a:t>
            </a:r>
            <a:r>
              <a:rPr lang="en-US" altLang="zh-CN" dirty="0" err="1"/>
              <a:t>ffmpeg</a:t>
            </a:r>
            <a:r>
              <a:rPr lang="zh-CN" altLang="en-US" dirty="0"/>
              <a:t>截取视频封面</a:t>
            </a:r>
            <a:r>
              <a:rPr lang="en-US" altLang="zh-CN" dirty="0"/>
              <a:t>-&gt;</a:t>
            </a:r>
            <a:r>
              <a:rPr lang="zh-CN" altLang="en-US" dirty="0"/>
              <a:t>整理信息并保存到数据库</a:t>
            </a:r>
            <a:endParaRPr lang="en-US" altLang="zh-CN" dirty="0"/>
          </a:p>
          <a:p>
            <a:pPr marL="402336" lvl="1" indent="0">
              <a:buNone/>
            </a:pPr>
            <a:endParaRPr lang="en-US" altLang="zh-CN" dirty="0"/>
          </a:p>
          <a:p>
            <a:r>
              <a:rPr lang="en-US" altLang="zh-CN" dirty="0"/>
              <a:t>Feed</a:t>
            </a:r>
            <a:r>
              <a:rPr lang="zh-CN" altLang="en-US" dirty="0"/>
              <a:t>流</a:t>
            </a:r>
            <a:endParaRPr lang="en-US" altLang="zh-CN" dirty="0"/>
          </a:p>
          <a:p>
            <a:pPr lvl="1"/>
            <a:r>
              <a:rPr lang="zh-CN" altLang="en-US" dirty="0"/>
              <a:t>请求方参数：</a:t>
            </a:r>
            <a:r>
              <a:rPr lang="en-US" altLang="zh-CN" dirty="0"/>
              <a:t>token</a:t>
            </a:r>
            <a:r>
              <a:rPr lang="zh-CN" altLang="en-US" dirty="0"/>
              <a:t>（可选），</a:t>
            </a:r>
            <a:r>
              <a:rPr lang="en-US" altLang="zh-CN" dirty="0" err="1"/>
              <a:t>lastest_time</a:t>
            </a:r>
            <a:r>
              <a:rPr lang="zh-CN" altLang="en-US" dirty="0"/>
              <a:t>（可选，若不存在则视为当前时间）</a:t>
            </a:r>
            <a:endParaRPr lang="en-US" altLang="zh-CN" dirty="0"/>
          </a:p>
          <a:p>
            <a:pPr lvl="1"/>
            <a:r>
              <a:rPr lang="zh-CN" altLang="en-US" dirty="0"/>
              <a:t>发回：下次请求的</a:t>
            </a:r>
            <a:r>
              <a:rPr lang="en-US" altLang="zh-CN" dirty="0" err="1"/>
              <a:t>lastest_time</a:t>
            </a:r>
            <a:r>
              <a:rPr lang="zh-CN" altLang="en-US" dirty="0"/>
              <a:t>参数、不超过</a:t>
            </a:r>
            <a:r>
              <a:rPr lang="en-US" altLang="zh-CN" dirty="0"/>
              <a:t>10</a:t>
            </a:r>
            <a:r>
              <a:rPr lang="zh-CN" altLang="en-US" dirty="0"/>
              <a:t>个发布时间早于</a:t>
            </a:r>
            <a:r>
              <a:rPr lang="en-US" altLang="zh-CN" dirty="0" err="1"/>
              <a:t>lastest_time</a:t>
            </a:r>
            <a:r>
              <a:rPr lang="zh-CN" altLang="en-US" dirty="0"/>
              <a:t>的视频信息（视频</a:t>
            </a:r>
            <a:r>
              <a:rPr lang="en-US" altLang="zh-CN" dirty="0"/>
              <a:t>ID</a:t>
            </a:r>
            <a:r>
              <a:rPr lang="zh-CN" altLang="en-US" dirty="0"/>
              <a:t>、视频</a:t>
            </a:r>
            <a:r>
              <a:rPr lang="en-US" altLang="zh-CN" dirty="0"/>
              <a:t>URL</a:t>
            </a:r>
            <a:r>
              <a:rPr lang="zh-CN" altLang="en-US" dirty="0"/>
              <a:t>、视频封面</a:t>
            </a:r>
            <a:r>
              <a:rPr lang="en-US" altLang="zh-CN" dirty="0"/>
              <a:t>URL</a:t>
            </a:r>
            <a:r>
              <a:rPr lang="zh-CN" altLang="en-US" dirty="0"/>
              <a:t>等）</a:t>
            </a:r>
            <a:endParaRPr lang="en-US" altLang="zh-CN" dirty="0"/>
          </a:p>
          <a:p>
            <a:pPr lvl="1"/>
            <a:r>
              <a:rPr lang="zh-CN" altLang="en-US" dirty="0"/>
              <a:t>用户登录情况下根据用户</a:t>
            </a:r>
            <a:r>
              <a:rPr lang="en-US" altLang="zh-CN" dirty="0"/>
              <a:t>token</a:t>
            </a:r>
            <a:r>
              <a:rPr lang="zh-CN" altLang="en-US" dirty="0"/>
              <a:t>进行个性化推荐（待实现）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2606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17631-2A97-DA1A-C4E1-25FA5D98D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49262"/>
            <a:ext cx="9144000" cy="959475"/>
          </a:xfrm>
        </p:spPr>
        <p:txBody>
          <a:bodyPr/>
          <a:lstStyle/>
          <a:p>
            <a:pPr algn="ctr"/>
            <a:r>
              <a:rPr lang="zh-CN" altLang="en-US" dirty="0"/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3011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64259-729D-01AF-74E0-5B806272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NJU TUBE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0731E-63C5-167D-4E11-6F90322F8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一个面向南京大学全体师生的视频分享平台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Web</a:t>
            </a:r>
            <a:r>
              <a:rPr lang="zh-CN" altLang="en-US" dirty="0"/>
              <a:t>应用开技术课程的项目作业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一套拥有服务端与客户端的完整</a:t>
            </a:r>
            <a:r>
              <a:rPr lang="en-US" altLang="zh-CN" dirty="0"/>
              <a:t>Web</a:t>
            </a:r>
            <a:r>
              <a:rPr lang="zh-CN" altLang="en-US" dirty="0"/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179112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40AF9-F7C3-F519-821D-CC4A90B8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目标群体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03A40-724D-9745-FF48-223E180A7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南京大学全体师生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547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C6E19-4AF0-CD50-3615-60AD3DD6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我们的理念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9F0A8F-E028-83E4-BAEB-AB63F6E3C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独占</a:t>
            </a:r>
            <a:r>
              <a:rPr lang="en-US" altLang="zh-CN" dirty="0"/>
              <a:t>(Exclusive)</a:t>
            </a:r>
          </a:p>
          <a:p>
            <a:endParaRPr lang="en-US" altLang="zh-CN" dirty="0"/>
          </a:p>
          <a:p>
            <a:r>
              <a:rPr lang="zh-CN" altLang="en-US" dirty="0"/>
              <a:t>共享</a:t>
            </a:r>
            <a:r>
              <a:rPr lang="en-US" altLang="zh-CN" dirty="0"/>
              <a:t>(Shared)</a:t>
            </a:r>
          </a:p>
          <a:p>
            <a:endParaRPr lang="en-US" altLang="zh-CN" dirty="0"/>
          </a:p>
          <a:p>
            <a:r>
              <a:rPr lang="zh-CN" altLang="en-US" dirty="0"/>
              <a:t>匿名</a:t>
            </a:r>
            <a:r>
              <a:rPr lang="en-US" altLang="zh-CN" dirty="0"/>
              <a:t>(Anonymous)</a:t>
            </a:r>
          </a:p>
          <a:p>
            <a:endParaRPr lang="en-US" altLang="zh-CN" dirty="0"/>
          </a:p>
          <a:p>
            <a:r>
              <a:rPr lang="zh-CN" altLang="en-US" dirty="0"/>
              <a:t>无广告</a:t>
            </a:r>
            <a:r>
              <a:rPr lang="en-US" altLang="zh-CN" dirty="0"/>
              <a:t>(AD-Free)</a:t>
            </a:r>
          </a:p>
          <a:p>
            <a:endParaRPr lang="en-US" altLang="zh-CN" dirty="0"/>
          </a:p>
          <a:p>
            <a:r>
              <a:rPr lang="zh-CN" altLang="en-US" dirty="0"/>
              <a:t>极简主义</a:t>
            </a:r>
            <a:r>
              <a:rPr lang="en-US" altLang="zh-CN" dirty="0"/>
              <a:t>(Minimalism)</a:t>
            </a:r>
            <a:endParaRPr lang="zh-CN" altLang="en-US" dirty="0"/>
          </a:p>
        </p:txBody>
      </p:sp>
      <p:pic>
        <p:nvPicPr>
          <p:cNvPr id="5122" name="Picture 2" descr="Ideology icon in Solid/Glyph Style">
            <a:extLst>
              <a:ext uri="{FF2B5EF4-FFF2-40B4-BE49-F238E27FC236}">
                <a16:creationId xmlns:a16="http://schemas.microsoft.com/office/drawing/2014/main" id="{D086C7B2-42AD-7341-DE3D-884E692E4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082" y="3547354"/>
            <a:ext cx="2585536" cy="258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19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12B22-CAFA-763A-CA5E-3063A00A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独占</a:t>
            </a:r>
            <a:r>
              <a:rPr lang="en-US" altLang="zh-CN" dirty="0"/>
              <a:t>(Exclusive)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82759B-0CC4-C10D-06EA-ABE66AF6C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相比起其他公共视频共享平台，</a:t>
            </a:r>
            <a:r>
              <a:rPr lang="en-US" altLang="zh-CN" dirty="0"/>
              <a:t>NJU TUBE</a:t>
            </a:r>
            <a:r>
              <a:rPr lang="zh-CN" altLang="en-US" dirty="0"/>
              <a:t>是一个独立的校园视频共享平台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NJU TUBE</a:t>
            </a:r>
            <a:r>
              <a:rPr lang="zh-CN" altLang="en-US" dirty="0"/>
              <a:t>服务器位于南大，服务全体南大师生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NJU TUBE</a:t>
            </a:r>
            <a:r>
              <a:rPr lang="zh-CN" altLang="en-US" dirty="0"/>
              <a:t>内容推送以校园资讯为主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 descr="Nanjing University - Wikipedia">
            <a:extLst>
              <a:ext uri="{FF2B5EF4-FFF2-40B4-BE49-F238E27FC236}">
                <a16:creationId xmlns:a16="http://schemas.microsoft.com/office/drawing/2014/main" id="{0CEBC7DF-D227-634D-D3AA-29449EC1C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868" y="3557223"/>
            <a:ext cx="2002446" cy="250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5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7BF49-CBE2-DB99-E5DA-E155F243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</a:t>
            </a:r>
            <a:r>
              <a:rPr lang="en-US" altLang="zh-CN" dirty="0"/>
              <a:t>(Shared)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A2F67-E485-5621-E3C5-185DCE129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每个用户上传的视频可以被所有用户观看并评论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每个用户都能够观看并评论所有用户上传的视频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050" name="Picture 2" descr="Share PNG Free Download - PNG All">
            <a:extLst>
              <a:ext uri="{FF2B5EF4-FFF2-40B4-BE49-F238E27FC236}">
                <a16:creationId xmlns:a16="http://schemas.microsoft.com/office/drawing/2014/main" id="{366DA96A-3224-C818-AC7F-0E81DED6F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252" y="4340806"/>
            <a:ext cx="3948011" cy="118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63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CD7F5-3F2F-D272-DA4B-61CBCB31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</a:t>
            </a:r>
            <a:r>
              <a:rPr lang="en-US" altLang="zh-CN" dirty="0"/>
              <a:t>(Anonymous)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ECA8F-E28D-F401-452E-B433B1AE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不需要额外的注册信息（例如邮箱，手机号码）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不收集额外的信息，不使用</a:t>
            </a:r>
            <a:r>
              <a:rPr lang="en-US" altLang="zh-CN" dirty="0"/>
              <a:t>Cookie</a:t>
            </a:r>
            <a:r>
              <a:rPr lang="zh-CN" altLang="en-US" dirty="0"/>
              <a:t>等隐私信息</a:t>
            </a:r>
            <a:endParaRPr lang="en-US" altLang="zh-CN" dirty="0"/>
          </a:p>
        </p:txBody>
      </p:sp>
      <p:pic>
        <p:nvPicPr>
          <p:cNvPr id="3076" name="Picture 4" descr="Privacy - Free security icons">
            <a:extLst>
              <a:ext uri="{FF2B5EF4-FFF2-40B4-BE49-F238E27FC236}">
                <a16:creationId xmlns:a16="http://schemas.microsoft.com/office/drawing/2014/main" id="{9FD458AD-697B-120B-977F-3636B02B9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021" y="4141013"/>
            <a:ext cx="2279242" cy="227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18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CD7F5-3F2F-D272-DA4B-61CBCB31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无广告</a:t>
            </a:r>
            <a:r>
              <a:rPr lang="en-US" altLang="zh-CN" dirty="0"/>
              <a:t>(AD-Free)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ECA8F-E28D-F401-452E-B433B1AE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NJU TUBE</a:t>
            </a:r>
            <a:r>
              <a:rPr lang="zh-CN" altLang="en-US" dirty="0"/>
              <a:t>不包含任何形式的广告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NJU TUBE</a:t>
            </a:r>
            <a:r>
              <a:rPr lang="zh-CN" altLang="en-US" dirty="0"/>
              <a:t>既不会倒闭，也不会变质！</a:t>
            </a:r>
            <a:endParaRPr lang="en-US" altLang="zh-CN" dirty="0"/>
          </a:p>
        </p:txBody>
      </p:sp>
      <p:pic>
        <p:nvPicPr>
          <p:cNvPr id="1026" name="Picture 2" descr="YouTube videoları ve mp3 leri reklam olmadan izleyin ve dinleyin.">
            <a:extLst>
              <a:ext uri="{FF2B5EF4-FFF2-40B4-BE49-F238E27FC236}">
                <a16:creationId xmlns:a16="http://schemas.microsoft.com/office/drawing/2014/main" id="{37CE90E9-2286-125F-4B9E-131D37B0D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660" y="2944684"/>
            <a:ext cx="3474220" cy="347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42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7BF49-CBE2-DB99-E5DA-E155F243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极简主义</a:t>
            </a:r>
            <a:r>
              <a:rPr lang="en-US" altLang="zh-CN" dirty="0"/>
              <a:t>(Minimalism)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A2F67-E485-5621-E3C5-185DCE129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NJU TUBE</a:t>
            </a:r>
            <a:r>
              <a:rPr lang="zh-CN" altLang="en-US" dirty="0"/>
              <a:t>遵循“嚼得菜根，做得大事”的</a:t>
            </a:r>
            <a:r>
              <a:rPr lang="en-US" altLang="zh-CN" dirty="0"/>
              <a:t>NJU</a:t>
            </a:r>
            <a:r>
              <a:rPr lang="zh-CN" altLang="en-US" dirty="0"/>
              <a:t>精神，以极简主义的方式构建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NJU TUBE</a:t>
            </a:r>
            <a:r>
              <a:rPr lang="zh-CN" altLang="en-US" dirty="0"/>
              <a:t>承诺：不收集任何多余的信息，不加入任何多余的功能，不敲任何多余的代码，不在展示</a:t>
            </a:r>
            <a:r>
              <a:rPr lang="en-US" altLang="zh-CN" dirty="0"/>
              <a:t>PPT</a:t>
            </a:r>
            <a:r>
              <a:rPr lang="zh-CN" altLang="en-US" dirty="0"/>
              <a:t>上放任何多余的内容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3706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266</TotalTime>
  <Words>553</Words>
  <Application>Microsoft Macintosh PowerPoint</Application>
  <PresentationFormat>全屏显示(4:3)</PresentationFormat>
  <Paragraphs>81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离子会议室</vt:lpstr>
      <vt:lpstr>NJU TUBE</vt:lpstr>
      <vt:lpstr>什么是NJU TUBE？</vt:lpstr>
      <vt:lpstr>目标群体</vt:lpstr>
      <vt:lpstr>我们的理念</vt:lpstr>
      <vt:lpstr>独占(Exclusive)</vt:lpstr>
      <vt:lpstr>共享(Shared)</vt:lpstr>
      <vt:lpstr>匿名(Anonymous)</vt:lpstr>
      <vt:lpstr>无广告(AD-Free)</vt:lpstr>
      <vt:lpstr>极简主义(Minimalism)</vt:lpstr>
      <vt:lpstr>功能</vt:lpstr>
      <vt:lpstr>项目进展</vt:lpstr>
      <vt:lpstr>服务端概览</vt:lpstr>
      <vt:lpstr>技术架构</vt:lpstr>
      <vt:lpstr>代码结构</vt:lpstr>
      <vt:lpstr>数据持久化</vt:lpstr>
      <vt:lpstr>数据持久化</vt:lpstr>
      <vt:lpstr>用户会话管理</vt:lpstr>
      <vt:lpstr>视频处理与Feed流</vt:lpstr>
      <vt:lpstr>感谢聆听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NJU TUBE</dc:title>
  <dc:creator>Steven Wang</dc:creator>
  <cp:lastModifiedBy>Yang Qingyun</cp:lastModifiedBy>
  <cp:revision>45</cp:revision>
  <dcterms:created xsi:type="dcterms:W3CDTF">2023-04-12T02:55:47Z</dcterms:created>
  <dcterms:modified xsi:type="dcterms:W3CDTF">2023-04-20T06:32:36Z</dcterms:modified>
</cp:coreProperties>
</file>