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1" r:id="rId11"/>
    <p:sldId id="260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Function - Free electronics icons">
            <a:extLst>
              <a:ext uri="{FF2B5EF4-FFF2-40B4-BE49-F238E27FC236}">
                <a16:creationId xmlns:a16="http://schemas.microsoft.com/office/drawing/2014/main" id="{24F4E212-8736-E0A7-4AB1-11C6044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754876"/>
            <a:ext cx="2689698" cy="26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 </a:t>
            </a:r>
            <a:r>
              <a:rPr lang="zh-CN" altLang="en-US" dirty="0"/>
              <a:t>的服务端采用</a:t>
            </a:r>
            <a:r>
              <a:rPr lang="en-US" altLang="zh-CN" dirty="0"/>
              <a:t>GO</a:t>
            </a:r>
            <a:r>
              <a:rPr lang="zh-CN" altLang="en-US" dirty="0"/>
              <a:t>语言编写</a:t>
            </a:r>
            <a:endParaRPr lang="en-US" altLang="zh-CN" dirty="0"/>
          </a:p>
          <a:p>
            <a:r>
              <a:rPr lang="en-US" altLang="zh-CN" dirty="0"/>
              <a:t>Go</a:t>
            </a:r>
            <a:r>
              <a:rPr lang="zh-CN" altLang="en-US" dirty="0"/>
              <a:t>语言是由</a:t>
            </a:r>
            <a:r>
              <a:rPr lang="en-US" altLang="zh-CN" dirty="0"/>
              <a:t>Google</a:t>
            </a:r>
            <a:r>
              <a:rPr lang="zh-CN" altLang="en-US" dirty="0"/>
              <a:t>开发的一种静态类型、编译型的编程语言。是一种简单、高效、可靠的编程语言，非常适合开发网络服务和分布式系统。</a:t>
            </a:r>
          </a:p>
        </p:txBody>
      </p:sp>
      <p:pic>
        <p:nvPicPr>
          <p:cNvPr id="1026" name="Picture 2" descr="Golang icon in Color Style">
            <a:extLst>
              <a:ext uri="{FF2B5EF4-FFF2-40B4-BE49-F238E27FC236}">
                <a16:creationId xmlns:a16="http://schemas.microsoft.com/office/drawing/2014/main" id="{BD0B3405-E585-1641-5E0C-261CA3DF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86" y="4157224"/>
            <a:ext cx="2021732" cy="202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功能拆解</a:t>
            </a:r>
            <a:r>
              <a:rPr lang="en-US" altLang="zh-CN" dirty="0"/>
              <a:t>——</a:t>
            </a:r>
            <a:r>
              <a:rPr lang="zh-CN" altLang="en-US" dirty="0"/>
              <a:t>推送流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9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功能拆解</a:t>
            </a:r>
            <a:r>
              <a:rPr lang="en-US" altLang="zh-CN" dirty="0"/>
              <a:t>——Token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功能拆解</a:t>
            </a:r>
            <a:r>
              <a:rPr lang="en-US" altLang="zh-CN" dirty="0"/>
              <a:t>——</a:t>
            </a:r>
            <a:r>
              <a:rPr lang="zh-CN" altLang="en-US" dirty="0"/>
              <a:t>视频的上传与下载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6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是一个面向南京大学全体师生的视频分享平台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是一套拥有服务端与客户端的完整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全体南京大学师生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pic>
        <p:nvPicPr>
          <p:cNvPr id="5122" name="Picture 2" descr="Ideology icon in Solid/Glyph Style">
            <a:extLst>
              <a:ext uri="{FF2B5EF4-FFF2-40B4-BE49-F238E27FC236}">
                <a16:creationId xmlns:a16="http://schemas.microsoft.com/office/drawing/2014/main" id="{D086C7B2-42AD-7341-DE3D-884E692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2" y="3547354"/>
            <a:ext cx="2585536" cy="25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Nanjing University - Wikipedia">
            <a:extLst>
              <a:ext uri="{FF2B5EF4-FFF2-40B4-BE49-F238E27FC236}">
                <a16:creationId xmlns:a16="http://schemas.microsoft.com/office/drawing/2014/main" id="{0CEBC7DF-D227-634D-D3AA-29449EC1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8" y="3557223"/>
            <a:ext cx="2002446" cy="2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Share PNG Free Download - PNG All">
            <a:extLst>
              <a:ext uri="{FF2B5EF4-FFF2-40B4-BE49-F238E27FC236}">
                <a16:creationId xmlns:a16="http://schemas.microsoft.com/office/drawing/2014/main" id="{366DA96A-3224-C818-AC7F-0E81DED6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2" y="4340806"/>
            <a:ext cx="3948011" cy="11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  <p:pic>
        <p:nvPicPr>
          <p:cNvPr id="3076" name="Picture 4" descr="Privacy - Free security icons">
            <a:extLst>
              <a:ext uri="{FF2B5EF4-FFF2-40B4-BE49-F238E27FC236}">
                <a16:creationId xmlns:a16="http://schemas.microsoft.com/office/drawing/2014/main" id="{9FD458AD-697B-120B-977F-3636B02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21" y="4141013"/>
            <a:ext cx="2279242" cy="22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不包含任何形式的广告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既不会倒闭，也不会变质！</a:t>
            </a:r>
            <a:endParaRPr lang="en-US" altLang="zh-CN" dirty="0"/>
          </a:p>
        </p:txBody>
      </p:sp>
      <p:pic>
        <p:nvPicPr>
          <p:cNvPr id="1026" name="Picture 2" descr="YouTube videoları ve mp3 leri reklam olmadan izleyin ve dinleyin.">
            <a:extLst>
              <a:ext uri="{FF2B5EF4-FFF2-40B4-BE49-F238E27FC236}">
                <a16:creationId xmlns:a16="http://schemas.microsoft.com/office/drawing/2014/main" id="{37CE90E9-2286-125F-4B9E-131D37B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0" y="2944684"/>
            <a:ext cx="3474220" cy="34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遵循“嚼得菜根，做得大事”的</a:t>
            </a:r>
            <a:r>
              <a:rPr lang="en-US" altLang="zh-CN" dirty="0"/>
              <a:t>NJU</a:t>
            </a:r>
            <a:r>
              <a:rPr lang="zh-CN" altLang="en-US" dirty="0"/>
              <a:t>精神，以极简主义的方式构建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承诺：不收集任何多余的信息，不加入任何多余的功能，不敲任何多余的代码，不在展示</a:t>
            </a:r>
            <a:r>
              <a:rPr lang="en-US" altLang="zh-CN" dirty="0"/>
              <a:t>PPT</a:t>
            </a:r>
            <a:r>
              <a:rPr lang="zh-CN" altLang="en-US" dirty="0"/>
              <a:t>上放任何多余的内容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373</Words>
  <Application>Microsoft Office PowerPoint</Application>
  <PresentationFormat>全屏显示(4:3)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离子会议室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无广告(AD-Free)</vt:lpstr>
      <vt:lpstr>极简主义(Minimalism)</vt:lpstr>
      <vt:lpstr>功能</vt:lpstr>
      <vt:lpstr>编程语言</vt:lpstr>
      <vt:lpstr>技术框架</vt:lpstr>
      <vt:lpstr>功能拆解——推送流</vt:lpstr>
      <vt:lpstr>功能拆解——Token机制</vt:lpstr>
      <vt:lpstr>功能拆解——视频的上传与下载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Steven Wang</cp:lastModifiedBy>
  <cp:revision>6</cp:revision>
  <dcterms:created xsi:type="dcterms:W3CDTF">2023-04-12T02:55:47Z</dcterms:created>
  <dcterms:modified xsi:type="dcterms:W3CDTF">2023-04-12T05:41:09Z</dcterms:modified>
</cp:coreProperties>
</file>