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1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8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9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4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3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30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6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7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4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03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3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64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17631-2A97-DA1A-C4E1-25FA5D98D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50432-ED27-69A1-61F9-594D83560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一个简易的视频分享平台</a:t>
            </a:r>
          </a:p>
        </p:txBody>
      </p:sp>
    </p:spTree>
    <p:extLst>
      <p:ext uri="{BB962C8B-B14F-4D97-AF65-F5344CB8AC3E}">
        <p14:creationId xmlns:p14="http://schemas.microsoft.com/office/powerpoint/2010/main" val="321997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64259-729D-01AF-74E0-5B806272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NJU TUBE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0731E-63C5-167D-4E11-6F90322F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r>
              <a:rPr lang="zh-CN" altLang="en-US" dirty="0"/>
              <a:t>是一个面向全体南京大学师生的视频分享平台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是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web</a:t>
            </a:r>
            <a:r>
              <a:rPr lang="zh-CN" altLang="en-US" dirty="0"/>
              <a:t>应用开技术课程的项目作业</a:t>
            </a:r>
          </a:p>
        </p:txBody>
      </p:sp>
    </p:spTree>
    <p:extLst>
      <p:ext uri="{BB962C8B-B14F-4D97-AF65-F5344CB8AC3E}">
        <p14:creationId xmlns:p14="http://schemas.microsoft.com/office/powerpoint/2010/main" val="179112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40AF9-F7C3-F519-821D-CC4A90B8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目标群体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03A40-724D-9745-FF48-223E180A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全体南京大学师生</a:t>
            </a:r>
          </a:p>
        </p:txBody>
      </p:sp>
    </p:spTree>
    <p:extLst>
      <p:ext uri="{BB962C8B-B14F-4D97-AF65-F5344CB8AC3E}">
        <p14:creationId xmlns:p14="http://schemas.microsoft.com/office/powerpoint/2010/main" val="361547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C6E19-4AF0-CD50-3615-60AD3DD6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F0A8F-E028-83E4-BAEB-AB63F6E3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独占</a:t>
            </a:r>
            <a:r>
              <a:rPr lang="en-US" altLang="zh-CN" dirty="0"/>
              <a:t>(Exclusive)</a:t>
            </a:r>
          </a:p>
          <a:p>
            <a:r>
              <a:rPr lang="zh-CN" altLang="en-US" dirty="0"/>
              <a:t>共享</a:t>
            </a:r>
            <a:r>
              <a:rPr lang="en-US" altLang="zh-CN" dirty="0"/>
              <a:t>(Shared)</a:t>
            </a:r>
          </a:p>
          <a:p>
            <a:r>
              <a:rPr lang="zh-CN" altLang="en-US" dirty="0"/>
              <a:t>匿名</a:t>
            </a:r>
            <a:r>
              <a:rPr lang="en-US" altLang="zh-CN" dirty="0"/>
              <a:t>(Anonymous)</a:t>
            </a:r>
          </a:p>
          <a:p>
            <a:r>
              <a:rPr lang="zh-CN" altLang="en-US" dirty="0"/>
              <a:t>无广告</a:t>
            </a:r>
            <a:r>
              <a:rPr lang="en-US" altLang="zh-CN" dirty="0"/>
              <a:t>(AD-Free)</a:t>
            </a:r>
          </a:p>
          <a:p>
            <a:r>
              <a:rPr lang="zh-CN" altLang="en-US" dirty="0"/>
              <a:t>极简主义</a:t>
            </a:r>
            <a:r>
              <a:rPr lang="en-US" altLang="zh-CN" dirty="0"/>
              <a:t>(Minimalism)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19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12B22-CAFA-763A-CA5E-3063A00A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独占</a:t>
            </a:r>
            <a:r>
              <a:rPr lang="en-US" altLang="zh-CN" dirty="0"/>
              <a:t>(Exclusive)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2759B-0CC4-C10D-06EA-ABE66AF6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相比起其他公共视频共享平台，</a:t>
            </a:r>
            <a:r>
              <a:rPr lang="en-US" altLang="zh-CN" dirty="0"/>
              <a:t>NJU TUBE</a:t>
            </a:r>
            <a:r>
              <a:rPr lang="zh-CN" altLang="en-US" dirty="0"/>
              <a:t>是一个独立的校园视频共享平台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服务器位于南大，服务全体南大师生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内容推送以校园资讯为主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5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BF49-CBE2-DB99-E5DA-E155F243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</a:t>
            </a:r>
            <a:r>
              <a:rPr lang="en-US" altLang="zh-CN" dirty="0"/>
              <a:t>(Shared)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A2F67-E485-5621-E3C5-185DCE12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每个用户上传的视频可以被所有用户观看并评论</a:t>
            </a:r>
            <a:endParaRPr lang="en-US" altLang="zh-CN" dirty="0"/>
          </a:p>
          <a:p>
            <a:r>
              <a:rPr lang="zh-CN" altLang="en-US" dirty="0"/>
              <a:t>每个用户都能够观看并评论所有用户上传的视频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063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D7F5-3F2F-D272-DA4B-61CBCB31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</a:t>
            </a:r>
            <a:r>
              <a:rPr lang="en-US" altLang="zh-CN" dirty="0"/>
              <a:t>(Anonymous)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ECA8F-E28D-F401-452E-B433B1AE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不需要额外的注册信息（例如邮箱，手机号码）</a:t>
            </a:r>
            <a:endParaRPr lang="en-US" altLang="zh-CN" dirty="0"/>
          </a:p>
          <a:p>
            <a:r>
              <a:rPr lang="zh-CN" altLang="en-US" dirty="0"/>
              <a:t>不收集额外的信息，不使用</a:t>
            </a:r>
            <a:r>
              <a:rPr lang="en-US" altLang="zh-CN" dirty="0"/>
              <a:t>Cookie</a:t>
            </a:r>
            <a:r>
              <a:rPr lang="zh-CN" altLang="en-US" dirty="0"/>
              <a:t>等隐私信息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418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FB416-4CFE-4FD2-B068-ABC956D8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71A7E-D1FB-61A1-D012-8ACB901A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用户注册与登录</a:t>
            </a:r>
            <a:endParaRPr lang="en-US" altLang="zh-CN" dirty="0"/>
          </a:p>
          <a:p>
            <a:r>
              <a:rPr lang="zh-CN" altLang="en-US" dirty="0"/>
              <a:t>不受限制的视频分享</a:t>
            </a:r>
            <a:endParaRPr lang="en-US" altLang="zh-CN" dirty="0"/>
          </a:p>
          <a:p>
            <a:r>
              <a:rPr lang="zh-CN" altLang="en-US" dirty="0"/>
              <a:t>表达你对视频创作者的认可</a:t>
            </a:r>
            <a:endParaRPr lang="en-US" altLang="zh-CN" dirty="0"/>
          </a:p>
          <a:p>
            <a:r>
              <a:rPr lang="zh-CN" altLang="en-US" dirty="0"/>
              <a:t>随时随地发表自己的高论</a:t>
            </a:r>
            <a:endParaRPr lang="en-US" altLang="zh-CN" dirty="0"/>
          </a:p>
          <a:p>
            <a:r>
              <a:rPr lang="zh-CN" altLang="en-US" dirty="0"/>
              <a:t>校园实时热点推送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41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8A2E-736E-FAE6-FCE8-7B49CD53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41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</TotalTime>
  <Words>204</Words>
  <Application>Microsoft Office PowerPoint</Application>
  <PresentationFormat>全屏显示(4:3)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主题​​</vt:lpstr>
      <vt:lpstr>NJU TUBE</vt:lpstr>
      <vt:lpstr>什么是NJU TUBE？</vt:lpstr>
      <vt:lpstr>目标群体</vt:lpstr>
      <vt:lpstr>我们的理念</vt:lpstr>
      <vt:lpstr>独占(Exclusive)</vt:lpstr>
      <vt:lpstr>共享(Shared)</vt:lpstr>
      <vt:lpstr>匿名(Anonymous)</vt:lpstr>
      <vt:lpstr>功能</vt:lpstr>
      <vt:lpstr>技术实现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NJU TUBE</dc:title>
  <dc:creator>Steven Wang</dc:creator>
  <cp:lastModifiedBy>Steven Wang</cp:lastModifiedBy>
  <cp:revision>2</cp:revision>
  <dcterms:created xsi:type="dcterms:W3CDTF">2023-04-12T02:55:47Z</dcterms:created>
  <dcterms:modified xsi:type="dcterms:W3CDTF">2023-04-12T04:32:12Z</dcterms:modified>
</cp:coreProperties>
</file>