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Sum used on numeric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" y="2974344"/>
            <a:ext cx="8530137" cy="2816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221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AVG used on numeric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903949"/>
            <a:ext cx="8809390" cy="2887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130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Group functions ignore null values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commission_pct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585" y="2214693"/>
            <a:ext cx="3767203" cy="4182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87" y="4340985"/>
            <a:ext cx="3788678" cy="1132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083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 can have more than one group function in the select clause, on the same or different columns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min(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min(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4219966"/>
            <a:ext cx="7435335" cy="1116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178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Count returns the number of non-null values in the column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66" y="4425145"/>
            <a:ext cx="2969069" cy="1123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569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9873" y="2255238"/>
            <a:ext cx="3194763" cy="3424107"/>
          </a:xfrm>
        </p:spPr>
        <p:txBody>
          <a:bodyPr/>
          <a:lstStyle/>
          <a:p>
            <a:r>
              <a:rPr lang="en-US" dirty="0" smtClean="0"/>
              <a:t>14 rows in the </a:t>
            </a:r>
            <a:r>
              <a:rPr lang="en-US" dirty="0" err="1" smtClean="0"/>
              <a:t>emp</a:t>
            </a:r>
            <a:r>
              <a:rPr lang="en-US" dirty="0" smtClean="0"/>
              <a:t> table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894" y="2255238"/>
            <a:ext cx="1971675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74103" y="2143384"/>
            <a:ext cx="3194763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Adding the count function returned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cs typeface="Courier New" panose="02070309020205020404" pitchFamily="49" charset="0"/>
              </a:rPr>
              <a:t>Null values ignored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984" y="2681417"/>
            <a:ext cx="3276600" cy="1209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8424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Count(*) returns a count of all rows in a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select count(*)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‘01-01-1998’;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We use count when we want to count all rows even those that have nulls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89" y="3275099"/>
            <a:ext cx="3467100" cy="1209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525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509996" cy="3424107"/>
          </a:xfrm>
        </p:spPr>
        <p:txBody>
          <a:bodyPr/>
          <a:lstStyle/>
          <a:p>
            <a:r>
              <a:rPr lang="en-US" dirty="0" smtClean="0"/>
              <a:t>Sometimes you want to include null values in group functions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Select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(comm,0))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9" y="5007278"/>
            <a:ext cx="3790950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58" y="1868791"/>
            <a:ext cx="3200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2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Define and show examples of the use of group functions:</a:t>
            </a:r>
          </a:p>
          <a:p>
            <a:pPr lvl="1"/>
            <a:r>
              <a:rPr lang="en-US" dirty="0" smtClean="0"/>
              <a:t>Sum, </a:t>
            </a:r>
            <a:r>
              <a:rPr lang="en-US" dirty="0" err="1" smtClean="0"/>
              <a:t>avg</a:t>
            </a:r>
            <a:r>
              <a:rPr lang="en-US" dirty="0" smtClean="0"/>
              <a:t>, count, min, max, </a:t>
            </a:r>
            <a:r>
              <a:rPr lang="en-US" dirty="0" err="1" smtClean="0"/>
              <a:t>stddev</a:t>
            </a:r>
            <a:r>
              <a:rPr lang="en-US" dirty="0" smtClean="0"/>
              <a:t>, and variance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SQl</a:t>
            </a:r>
            <a:r>
              <a:rPr lang="en-US" dirty="0" smtClean="0"/>
              <a:t> query using group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5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sql</a:t>
            </a:r>
            <a:r>
              <a:rPr lang="en-US" dirty="0" smtClean="0"/>
              <a:t> group functions can operate on a whole table or a group of rows</a:t>
            </a:r>
          </a:p>
          <a:p>
            <a:r>
              <a:rPr lang="en-US" dirty="0" smtClean="0"/>
              <a:t>Each function returns just one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7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196845" cy="3424107"/>
          </a:xfrm>
        </p:spPr>
        <p:txBody>
          <a:bodyPr/>
          <a:lstStyle/>
          <a:p>
            <a:r>
              <a:rPr lang="en-US" dirty="0" smtClean="0"/>
              <a:t>Min: used on any data type to return the minimum value</a:t>
            </a:r>
          </a:p>
          <a:p>
            <a:r>
              <a:rPr lang="en-US" dirty="0" smtClean="0"/>
              <a:t>Max: used on any data type to return the maximum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19" y="4376629"/>
            <a:ext cx="2831469" cy="581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56110" y="1716066"/>
            <a:ext cx="264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MIN(</a:t>
            </a:r>
            <a:r>
              <a:rPr lang="en-US" dirty="0" err="1" smtClean="0"/>
              <a:t>sal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401" y="1862667"/>
            <a:ext cx="2576473" cy="2102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>
            <a:off x="7851874" y="2367092"/>
            <a:ext cx="1680433" cy="2009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51874" y="3964900"/>
            <a:ext cx="1630329" cy="411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5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33590" cy="3424107"/>
          </a:xfrm>
        </p:spPr>
        <p:txBody>
          <a:bodyPr/>
          <a:lstStyle/>
          <a:p>
            <a:r>
              <a:rPr lang="en-US" dirty="0" smtClean="0"/>
              <a:t>Sum: used on numeric data to find the total or sum of values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: used on numeric data to find the average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79912" y="1755926"/>
            <a:ext cx="329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SUM(</a:t>
            </a:r>
            <a:r>
              <a:rPr lang="en-US" dirty="0" err="1" smtClean="0"/>
              <a:t>sal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800" y="3352103"/>
            <a:ext cx="3105150" cy="704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401" y="1862667"/>
            <a:ext cx="2576473" cy="2102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/>
          <p:cNvCxnSpPr/>
          <p:nvPr/>
        </p:nvCxnSpPr>
        <p:spPr>
          <a:xfrm>
            <a:off x="7851874" y="2367092"/>
            <a:ext cx="1655381" cy="132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851874" y="3720230"/>
            <a:ext cx="1680433" cy="24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4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Count: returns the number of rows</a:t>
            </a:r>
          </a:p>
          <a:p>
            <a:r>
              <a:rPr lang="en-US" dirty="0" smtClean="0"/>
              <a:t>Variance: used on numeric data to calculate the spread of data around the mean</a:t>
            </a:r>
          </a:p>
          <a:p>
            <a:r>
              <a:rPr lang="en-US" dirty="0" err="1" smtClean="0"/>
              <a:t>Stddev</a:t>
            </a:r>
            <a:r>
              <a:rPr lang="en-US" dirty="0" smtClean="0"/>
              <a:t>: used on numeric data to calculate the spread of data around the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0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Group functions are written in the select clause</a:t>
            </a:r>
          </a:p>
          <a:p>
            <a:r>
              <a:rPr lang="en-US" dirty="0" smtClean="0"/>
              <a:t>They cannot be written in the where clause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min(salary);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649" y="4213638"/>
            <a:ext cx="3895725" cy="885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4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Min used with any data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967298"/>
            <a:ext cx="7829228" cy="2823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045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Max used on any data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33" y="2926719"/>
            <a:ext cx="8405313" cy="3016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79639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46</TotalTime>
  <Words>313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Tw Cen MT</vt:lpstr>
      <vt:lpstr>Droplet</vt:lpstr>
      <vt:lpstr>Group functions</vt:lpstr>
      <vt:lpstr>Group functions</vt:lpstr>
      <vt:lpstr>Group functions</vt:lpstr>
      <vt:lpstr>Group functions</vt:lpstr>
      <vt:lpstr>Group functions</vt:lpstr>
      <vt:lpstr>Group functions</vt:lpstr>
      <vt:lpstr>Group functions</vt:lpstr>
      <vt:lpstr>Group functions</vt:lpstr>
      <vt:lpstr>Group functions</vt:lpstr>
      <vt:lpstr>Group functions</vt:lpstr>
      <vt:lpstr>Group functions</vt:lpstr>
      <vt:lpstr>Group functions</vt:lpstr>
      <vt:lpstr>Group functions</vt:lpstr>
      <vt:lpstr>Group functions</vt:lpstr>
      <vt:lpstr>Group functions</vt:lpstr>
      <vt:lpstr>Group functions</vt:lpstr>
      <vt:lpstr>Group functions</vt:lpstr>
    </vt:vector>
  </TitlesOfParts>
  <Company>WIT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 Mullally</dc:creator>
  <cp:lastModifiedBy>Brenda Mullally</cp:lastModifiedBy>
  <cp:revision>7</cp:revision>
  <dcterms:created xsi:type="dcterms:W3CDTF">2017-11-14T11:10:11Z</dcterms:created>
  <dcterms:modified xsi:type="dcterms:W3CDTF">2017-11-14T11:56:15Z</dcterms:modified>
</cp:coreProperties>
</file>