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6B3A-2F75-48AA-BFCD-DCE533FAA7E8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7B2A-E254-4642-8EBA-3BE67D1D19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139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6B3A-2F75-48AA-BFCD-DCE533FAA7E8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7B2A-E254-4642-8EBA-3BE67D1D19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37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6B3A-2F75-48AA-BFCD-DCE533FAA7E8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7B2A-E254-4642-8EBA-3BE67D1D19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814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6B3A-2F75-48AA-BFCD-DCE533FAA7E8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7B2A-E254-4642-8EBA-3BE67D1D19CF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3185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6B3A-2F75-48AA-BFCD-DCE533FAA7E8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7B2A-E254-4642-8EBA-3BE67D1D19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10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6B3A-2F75-48AA-BFCD-DCE533FAA7E8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7B2A-E254-4642-8EBA-3BE67D1D19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886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6B3A-2F75-48AA-BFCD-DCE533FAA7E8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7B2A-E254-4642-8EBA-3BE67D1D19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990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6B3A-2F75-48AA-BFCD-DCE533FAA7E8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7B2A-E254-4642-8EBA-3BE67D1D19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00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6B3A-2F75-48AA-BFCD-DCE533FAA7E8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7B2A-E254-4642-8EBA-3BE67D1D19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9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6B3A-2F75-48AA-BFCD-DCE533FAA7E8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7B2A-E254-4642-8EBA-3BE67D1D19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877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6B3A-2F75-48AA-BFCD-DCE533FAA7E8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7B2A-E254-4642-8EBA-3BE67D1D19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3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6B3A-2F75-48AA-BFCD-DCE533FAA7E8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7B2A-E254-4642-8EBA-3BE67D1D19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677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6B3A-2F75-48AA-BFCD-DCE533FAA7E8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7B2A-E254-4642-8EBA-3BE67D1D19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02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6B3A-2F75-48AA-BFCD-DCE533FAA7E8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7B2A-E254-4642-8EBA-3BE67D1D19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59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6B3A-2F75-48AA-BFCD-DCE533FAA7E8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7B2A-E254-4642-8EBA-3BE67D1D19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225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6B3A-2F75-48AA-BFCD-DCE533FAA7E8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7B2A-E254-4642-8EBA-3BE67D1D19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491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6B3A-2F75-48AA-BFCD-DCE533FAA7E8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7B2A-E254-4642-8EBA-3BE67D1D19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60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81C6B3A-2F75-48AA-BFCD-DCE533FAA7E8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D2E7B2A-E254-4642-8EBA-3BE67D1D19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931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E6E14-B7ED-43B8-85EA-E24DE07B2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9142"/>
            <a:ext cx="9144000" cy="1319068"/>
          </a:xfrm>
        </p:spPr>
        <p:txBody>
          <a:bodyPr>
            <a:normAutofit/>
          </a:bodyPr>
          <a:lstStyle/>
          <a:p>
            <a:r>
              <a:rPr lang="en-GB" sz="8000" dirty="0">
                <a:latin typeface="Bernard MT Condensed" panose="02050806060905020404" pitchFamily="18" charset="0"/>
                <a:ea typeface="DengXian" panose="020B0503020204020204" pitchFamily="2" charset="-122"/>
              </a:rPr>
              <a:t>Leader 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33F31-ABC8-4E9B-9E68-207138A7C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322128"/>
            <a:ext cx="4333875" cy="433460"/>
          </a:xfrm>
        </p:spPr>
        <p:txBody>
          <a:bodyPr/>
          <a:lstStyle/>
          <a:p>
            <a:r>
              <a:rPr lang="en-GB" dirty="0">
                <a:effectLst/>
              </a:rPr>
              <a:t>Press ‘Backspace’ to go to title screen</a:t>
            </a:r>
          </a:p>
        </p:txBody>
      </p:sp>
    </p:spTree>
    <p:extLst>
      <p:ext uri="{BB962C8B-B14F-4D97-AF65-F5344CB8AC3E}">
        <p14:creationId xmlns:p14="http://schemas.microsoft.com/office/powerpoint/2010/main" val="35580789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Bernard MT Condensed</vt:lpstr>
      <vt:lpstr>Calisto MT</vt:lpstr>
      <vt:lpstr>Wingdings 2</vt:lpstr>
      <vt:lpstr>Slate</vt:lpstr>
      <vt:lpstr>Leader 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OVER</dc:title>
  <dc:creator>Joshua Eddy</dc:creator>
  <cp:lastModifiedBy>Joshua Eddy</cp:lastModifiedBy>
  <cp:revision>5</cp:revision>
  <dcterms:created xsi:type="dcterms:W3CDTF">2019-11-09T14:37:26Z</dcterms:created>
  <dcterms:modified xsi:type="dcterms:W3CDTF">2019-11-21T10:17:17Z</dcterms:modified>
</cp:coreProperties>
</file>