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6B3A-2F75-48AA-BFCD-DCE533FAA7E8}" type="datetimeFigureOut">
              <a:rPr lang="en-GB" smtClean="0"/>
              <a:t>09/11/2019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7B2A-E254-4642-8EBA-3BE67D1D1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47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6B3A-2F75-48AA-BFCD-DCE533FAA7E8}" type="datetimeFigureOut">
              <a:rPr lang="en-GB" smtClean="0"/>
              <a:t>09/11/2019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7B2A-E254-4642-8EBA-3BE67D1D1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43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6B3A-2F75-48AA-BFCD-DCE533FAA7E8}" type="datetimeFigureOut">
              <a:rPr lang="en-GB" smtClean="0"/>
              <a:t>09/11/2019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7B2A-E254-4642-8EBA-3BE67D1D1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128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6B3A-2F75-48AA-BFCD-DCE533FAA7E8}" type="datetimeFigureOut">
              <a:rPr lang="en-GB" smtClean="0"/>
              <a:t>09/11/2019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7B2A-E254-4642-8EBA-3BE67D1D1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658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6B3A-2F75-48AA-BFCD-DCE533FAA7E8}" type="datetimeFigureOut">
              <a:rPr lang="en-GB" smtClean="0"/>
              <a:t>09/11/2019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7B2A-E254-4642-8EBA-3BE67D1D1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669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6B3A-2F75-48AA-BFCD-DCE533FAA7E8}" type="datetimeFigureOut">
              <a:rPr lang="en-GB" smtClean="0"/>
              <a:t>09/11/2019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7B2A-E254-4642-8EBA-3BE67D1D1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21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6B3A-2F75-48AA-BFCD-DCE533FAA7E8}" type="datetimeFigureOut">
              <a:rPr lang="en-GB" smtClean="0"/>
              <a:t>09/11/2019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7B2A-E254-4642-8EBA-3BE67D1D1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923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6B3A-2F75-48AA-BFCD-DCE533FAA7E8}" type="datetimeFigureOut">
              <a:rPr lang="en-GB" smtClean="0"/>
              <a:t>09/11/2019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7B2A-E254-4642-8EBA-3BE67D1D1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084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6B3A-2F75-48AA-BFCD-DCE533FAA7E8}" type="datetimeFigureOut">
              <a:rPr lang="en-GB" smtClean="0"/>
              <a:t>09/11/2019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7B2A-E254-4642-8EBA-3BE67D1D1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97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6B3A-2F75-48AA-BFCD-DCE533FAA7E8}" type="datetimeFigureOut">
              <a:rPr lang="en-GB" smtClean="0"/>
              <a:t>09/11/2019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7B2A-E254-4642-8EBA-3BE67D1D1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07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6B3A-2F75-48AA-BFCD-DCE533FAA7E8}" type="datetimeFigureOut">
              <a:rPr lang="en-GB" smtClean="0"/>
              <a:t>09/11/2019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7B2A-E254-4642-8EBA-3BE67D1D1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90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6B3A-2F75-48AA-BFCD-DCE533FAA7E8}" type="datetimeFigureOut">
              <a:rPr lang="en-GB" smtClean="0"/>
              <a:t>09/11/2019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7B2A-E254-4642-8EBA-3BE67D1D1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7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6B3A-2F75-48AA-BFCD-DCE533FAA7E8}" type="datetimeFigureOut">
              <a:rPr lang="en-GB" smtClean="0"/>
              <a:t>09/11/2019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7B2A-E254-4642-8EBA-3BE67D1D1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57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6B3A-2F75-48AA-BFCD-DCE533FAA7E8}" type="datetimeFigureOut">
              <a:rPr lang="en-GB" smtClean="0"/>
              <a:t>09/11/2019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7B2A-E254-4642-8EBA-3BE67D1D1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62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6B3A-2F75-48AA-BFCD-DCE533FAA7E8}" type="datetimeFigureOut">
              <a:rPr lang="en-GB" smtClean="0"/>
              <a:t>09/11/2019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7B2A-E254-4642-8EBA-3BE67D1D1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30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6B3A-2F75-48AA-BFCD-DCE533FAA7E8}" type="datetimeFigureOut">
              <a:rPr lang="en-GB" smtClean="0"/>
              <a:t>09/11/2019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7B2A-E254-4642-8EBA-3BE67D1D1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31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81C6B3A-2F75-48AA-BFCD-DCE533FAA7E8}" type="datetimeFigureOut">
              <a:rPr lang="en-GB" smtClean="0"/>
              <a:t>09/11/2019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D2E7B2A-E254-4642-8EBA-3BE67D1D1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29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81C6B3A-2F75-48AA-BFCD-DCE533FAA7E8}" type="datetimeFigureOut">
              <a:rPr lang="en-GB" smtClean="0"/>
              <a:t>09/11/2019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D2E7B2A-E254-4642-8EBA-3BE67D1D1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645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6E14-B7ED-43B8-85EA-E24DE07B2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815"/>
            <a:ext cx="9144000" cy="2387600"/>
          </a:xfrm>
        </p:spPr>
        <p:txBody>
          <a:bodyPr>
            <a:normAutofit/>
          </a:bodyPr>
          <a:lstStyle/>
          <a:p>
            <a:r>
              <a:rPr lang="en-GB" sz="13800" dirty="0">
                <a:latin typeface="Bernard MT Condensed" panose="02050806060905020404" pitchFamily="18" charset="0"/>
                <a:ea typeface="DengXian" panose="020B0503020204020204" pitchFamily="2" charset="-122"/>
              </a:rPr>
              <a:t>GAME OVER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33F31-ABC8-4E9B-9E68-207138A7C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5653"/>
            <a:ext cx="9144000" cy="1655762"/>
          </a:xfrm>
        </p:spPr>
        <p:txBody>
          <a:bodyPr/>
          <a:lstStyle/>
          <a:p>
            <a:r>
              <a:rPr lang="en-GB" dirty="0"/>
              <a:t>Press any key to restart</a:t>
            </a:r>
          </a:p>
        </p:txBody>
      </p:sp>
    </p:spTree>
    <p:extLst>
      <p:ext uri="{BB962C8B-B14F-4D97-AF65-F5344CB8AC3E}">
        <p14:creationId xmlns:p14="http://schemas.microsoft.com/office/powerpoint/2010/main" val="3558078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Bernard MT Condensed</vt:lpstr>
      <vt:lpstr>Century Gothic</vt:lpstr>
      <vt:lpstr>Mesh</vt:lpstr>
      <vt:lpstr>GAME OVER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OVER</dc:title>
  <dc:creator>Joshua Eddy</dc:creator>
  <cp:lastModifiedBy>Joshua Eddy</cp:lastModifiedBy>
  <cp:revision>1</cp:revision>
  <dcterms:created xsi:type="dcterms:W3CDTF">2019-11-09T14:37:26Z</dcterms:created>
  <dcterms:modified xsi:type="dcterms:W3CDTF">2019-11-09T14:39:42Z</dcterms:modified>
</cp:coreProperties>
</file>