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E709-FBBC-4B47-8515-100CAE21F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DB2C-129F-4D3D-BBC0-334621277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73A74-BDFC-4CA3-A502-F45F151B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05/10/2019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6C81C-31D2-4CD5-B6B8-FDE3CD64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86AB7-2CA6-4D99-A083-6ADBA01B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17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945E-C2BD-4BAD-A7C1-563F5352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5CFE7-4A8D-495C-9262-472F63C56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67A62-8986-4910-8129-365FE01F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05/10/2019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E939A-D79E-4959-B8EB-453D4A9A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6CBA-44D7-4D81-83BF-95ABA4AF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9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06725-54FA-4038-A69C-8F168B867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E6A87-8DD2-4F34-8F12-2A910F9C2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9BE85-6A99-47E9-ADF9-036B8D90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05/10/2019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BDBC-5065-46D2-9DBB-71DC9E18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7D61A-C20C-4D78-AB34-2DD640B2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23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E21C-267E-415A-AC83-ABEF183D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66F54-8C65-4376-9097-F09CC71DD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2020-5A2B-4068-B0C3-C8798257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05/10/2019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8D961-A5AB-4230-B4FD-3E6EE373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4971B-94DA-4D9D-BD7E-E51A9D9B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62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2EEF-0DF6-49C5-892A-476C5756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0C867-AB77-440F-A1CA-4DA328EDB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2E8ED-3361-4B29-A9D7-5C80D5AF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05/10/2019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7AA9-B70B-466D-BCC3-2ACCB8D8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D324A-49DF-4A13-B0F2-109534B0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4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9A59-F2A6-47E4-A428-03822590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27CDA-8406-4CED-A601-E5F69BF89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E668D-96EA-445C-8826-E44A42D27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78F21-F3F9-4A0A-9E88-ECF896EB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05/10/2019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2DDCC-DDCF-42F7-9F34-43E6103D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98CF6-95D5-49A8-B8AF-A1EA4913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42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4511-B13E-467C-8789-0872CF03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BB792-19E1-4334-ACB0-33E4429B5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06F53-906F-4DFD-B27A-132A35DD9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B331B-8C99-464C-AAF8-2351EC57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E2B40-F10C-4741-B4D5-8011BC368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B29D3-78C7-4B84-8FDE-8399D03C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05/10/2019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A72F8-F928-4E4A-BF11-A61665F5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2C040-DE99-4457-B873-4D8A2F22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70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7541-31B9-4CCC-9FAA-76579C46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7A4E8-37B5-47D6-AE9E-F90919FA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05/10/2019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8343B-AFFA-48D3-8695-CFBCD6B9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43939-8F7B-4441-B879-F40AB8B9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87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CAD5C-347C-4E8A-9CCC-05CB6173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05/10/2019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A7CAE-E125-438E-AF00-F95FC6A5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A3182-B862-467D-926F-E29E1F76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20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83C1-DDAB-4E3E-811B-96879627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77DD-8A02-4239-955E-7DE557537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86799-0BEB-4E45-BF01-3455C01E7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53319-49DA-4D89-8971-1EE025CC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05/10/2019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5F474-9C37-4649-876E-1EC0CAC2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E770-E818-412F-A898-6B6C3A09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8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6A80-89F8-49F4-890B-B6D30819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D3325-1345-4F6C-8A7D-A4C4A2082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11684-952F-44DA-9FFB-AB888D6AA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38DC-E4E4-4AE5-99FF-DD6B7D2E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05/10/2019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FB6BC-404E-4C3E-90FD-6EDA9D39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BED54-05F4-48CE-A5A5-21B7F420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3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BC628-8430-4F7C-A85A-AE134C9B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FEF3E-7A6D-4813-B03E-87D5E562C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59284-CCDD-43B4-B459-D08786E97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B9E9D-08C5-4740-AC9D-790C2406D3A2}" type="datetimeFigureOut">
              <a:rPr lang="en-GB" smtClean="0"/>
              <a:t>05/10/2019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8177A-C71F-4B9B-97E1-1F5F5649A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51E1-D3BB-4324-A101-17F784110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87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oke coming from it&#10;&#10;Description automatically generated">
            <a:extLst>
              <a:ext uri="{FF2B5EF4-FFF2-40B4-BE49-F238E27FC236}">
                <a16:creationId xmlns:a16="http://schemas.microsoft.com/office/drawing/2014/main" id="{7DF0FD65-72E5-4E31-A470-137750451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42B310-9E28-4F2A-AC05-361A93EC6ABD}"/>
              </a:ext>
            </a:extLst>
          </p:cNvPr>
          <p:cNvSpPr/>
          <p:nvPr/>
        </p:nvSpPr>
        <p:spPr>
          <a:xfrm>
            <a:off x="8738961" y="5127439"/>
            <a:ext cx="22413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lackadder ITC" panose="04020505051007020D02" pitchFamily="82" charset="0"/>
              </a:rPr>
              <a:t>Revoked</a:t>
            </a:r>
          </a:p>
        </p:txBody>
      </p:sp>
    </p:spTree>
    <p:extLst>
      <p:ext uri="{BB962C8B-B14F-4D97-AF65-F5344CB8AC3E}">
        <p14:creationId xmlns:p14="http://schemas.microsoft.com/office/powerpoint/2010/main" val="267881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34575E-FF81-42C2-938B-F52E94588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8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Blackadder ITC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Eddy</dc:creator>
  <cp:lastModifiedBy>Joshua Eddy</cp:lastModifiedBy>
  <cp:revision>3</cp:revision>
  <dcterms:created xsi:type="dcterms:W3CDTF">2019-09-28T10:49:52Z</dcterms:created>
  <dcterms:modified xsi:type="dcterms:W3CDTF">2019-10-05T17:53:39Z</dcterms:modified>
</cp:coreProperties>
</file>