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709-FBBC-4B47-8515-100CAE21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DB2C-129F-4D3D-BBC0-33462127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A74-BDFC-4CA3-A502-F45F151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C81C-31D2-4CD5-B6B8-FDE3CD6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6AB7-2CA6-4D99-A083-6ADBA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945E-C2BD-4BAD-A7C1-563F535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CFE7-4A8D-495C-9262-472F63C5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7A62-8986-4910-8129-365FE01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39A-D79E-4959-B8EB-453D4A9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6CBA-44D7-4D81-83BF-95ABA4A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6725-54FA-4038-A69C-8F168B86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6A87-8DD2-4F34-8F12-2A910F9C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BE85-6A99-47E9-ADF9-036B8D9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DBC-5065-46D2-9DBB-71DC9E1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61A-C20C-4D78-AB34-2DD640B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E21C-267E-415A-AC83-ABEF183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F54-8C65-4376-9097-F09CC71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020-5A2B-4068-B0C3-C879825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961-A5AB-4230-B4FD-3E6EE37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71B-94DA-4D9D-BD7E-E51A9D9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EEF-0DF6-49C5-892A-476C5756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867-AB77-440F-A1CA-4DA328ED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8ED-3361-4B29-A9D7-5C80D5A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7AA9-B70B-466D-BCC3-2ACCB8D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24A-49DF-4A13-B0F2-109534B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9A59-F2A6-47E4-A428-038225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CDA-8406-4CED-A601-E5F69BF8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668D-96EA-445C-8826-E44A42D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F21-F3F9-4A0A-9E88-ECF896E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DDCC-DDCF-42F7-9F34-43E610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8CF6-95D5-49A8-B8AF-A1EA491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1-B13E-467C-8789-0872CF0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B792-19E1-4334-ACB0-33E4429B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F53-906F-4DFD-B27A-132A35D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331B-8C99-464C-AAF8-2351EC57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2B40-F10C-4741-B4D5-8011BC36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29D3-78C7-4B84-8FDE-8399D03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A72F8-F928-4E4A-BF11-A61665F5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C040-DE99-4457-B873-4D8A2F2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541-31B9-4CCC-9FAA-76579C4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A4E8-37B5-47D6-AE9E-F90919F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8343B-AFFA-48D3-8695-CFBCD6B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3939-8F7B-4441-B879-F40AB8B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CAD5C-347C-4E8A-9CCC-05CB617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A7CAE-E125-438E-AF00-F95FC6A5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182-B862-467D-926F-E29E1F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3C1-DDAB-4E3E-811B-968796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77DD-8A02-4239-955E-7DE5575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6799-0BEB-4E45-BF01-3455C01E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3319-49DA-4D89-8971-1EE025C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F474-9C37-4649-876E-1EC0CAC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E770-E818-412F-A898-6B6C3A0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6A80-89F8-49F4-890B-B6D30819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325-1345-4F6C-8A7D-A4C4A2082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1684-952F-44DA-9FFB-AB888D6A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38DC-E4E4-4AE5-99FF-DD6B7D2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B6BC-404E-4C3E-90FD-6EDA9D3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ED54-05F4-48CE-A5A5-21B7F42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BC628-8430-4F7C-A85A-AE134C9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EF3E-7A6D-4813-B03E-87D5E562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84-CCDD-43B4-B459-D08786E9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9D-08C5-4740-AC9D-790C2406D3A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77A-C71F-4B9B-97E1-1F5F5649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1E1-D3BB-4324-A101-17F7841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oke coming from it&#10;&#10;Description automatically generated">
            <a:extLst>
              <a:ext uri="{FF2B5EF4-FFF2-40B4-BE49-F238E27FC236}">
                <a16:creationId xmlns:a16="http://schemas.microsoft.com/office/drawing/2014/main" id="{7DF0FD65-72E5-4E31-A470-13775045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42B310-9E28-4F2A-AC05-361A93EC6ABD}"/>
              </a:ext>
            </a:extLst>
          </p:cNvPr>
          <p:cNvSpPr/>
          <p:nvPr/>
        </p:nvSpPr>
        <p:spPr>
          <a:xfrm>
            <a:off x="7514994" y="4213660"/>
            <a:ext cx="38411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Revoked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61096D-F808-408E-B659-6560783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13164"/>
            <a:ext cx="4651513" cy="128244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effectLst/>
                <a:latin typeface="Calisto MT" panose="02040603050505030304" pitchFamily="18" charset="0"/>
              </a:rPr>
              <a:t>‘L’ for Leader board 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effectLst/>
                <a:latin typeface="Calisto MT" panose="02040603050505030304" pitchFamily="18" charset="0"/>
              </a:rPr>
              <a:t>‘I’ for Instructions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3AF123A-17F3-478E-8A80-4A4659D2B700}"/>
              </a:ext>
            </a:extLst>
          </p:cNvPr>
          <p:cNvSpPr txBox="1">
            <a:spLocks/>
          </p:cNvSpPr>
          <p:nvPr/>
        </p:nvSpPr>
        <p:spPr>
          <a:xfrm>
            <a:off x="7901188" y="5617308"/>
            <a:ext cx="3360275" cy="83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listo MT" panose="02040603050505030304" pitchFamily="18" charset="0"/>
              </a:rPr>
              <a:t>Press ‘Enter’ to play!</a:t>
            </a:r>
          </a:p>
        </p:txBody>
      </p:sp>
    </p:spTree>
    <p:extLst>
      <p:ext uri="{BB962C8B-B14F-4D97-AF65-F5344CB8AC3E}">
        <p14:creationId xmlns:p14="http://schemas.microsoft.com/office/powerpoint/2010/main" val="26788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BD740D-27CD-4B9C-B1BF-2AAB5937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Blackadder ITC</vt:lpstr>
      <vt:lpstr>Calibri</vt:lpstr>
      <vt:lpstr>Calibri Light</vt:lpstr>
      <vt:lpstr>Calisto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Eddy</dc:creator>
  <cp:lastModifiedBy>Joshua Eddy</cp:lastModifiedBy>
  <cp:revision>1</cp:revision>
  <dcterms:created xsi:type="dcterms:W3CDTF">2020-02-10T10:53:44Z</dcterms:created>
  <dcterms:modified xsi:type="dcterms:W3CDTF">2020-02-10T10:54:05Z</dcterms:modified>
</cp:coreProperties>
</file>