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6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61DC0-3E59-4D78-BFDE-23F83FA3D313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25FE-333E-4D9A-ACC2-447EF0C3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CAC4-528A-4414-8A27-1213780EA050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1696A-779A-42C8-AFBD-F5B4143016C1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7AF2-AA5B-47D8-B8A2-4BFDF7886C11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59FDB-5BF0-4509-BFEC-1086405E20DE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0984B-C3AB-4278-B306-1FFF30593214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5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1731-D7C5-47B4-868C-9357F9D920CC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5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6ACD-4DA3-4651-9384-C75DCEE1823D}" type="datetime1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7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4CC3C-B9BF-4B97-AF27-A7438653EABA}" type="datetime1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7080-517F-45C4-B9B6-B675D1F45479}" type="datetime1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8658-DB36-4363-959D-6E40767D2C59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3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1BA5-7740-4B0E-A03B-9231910C495F}" type="datetime1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DF4E-7FEC-4549-89D8-0C58CD43290C}" type="datetime1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0921-3B40-48F9-9480-72E41177C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589-3387-4FB6-9BFA-D954CB67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59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Изучение </a:t>
            </a:r>
            <a:r>
              <a:rPr lang="ru-RU" dirty="0" err="1"/>
              <a:t>сверточных</a:t>
            </a:r>
            <a:r>
              <a:rPr lang="ru-RU" dirty="0"/>
              <a:t> нейронных сетей для задач анализа биржи и стратегии торговли брокера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47F1B-2CA2-45E2-8D99-3F5A3879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1780"/>
            <a:ext cx="9144000" cy="985611"/>
          </a:xfrm>
        </p:spPr>
        <p:txBody>
          <a:bodyPr/>
          <a:lstStyle/>
          <a:p>
            <a:pPr algn="l"/>
            <a:r>
              <a:rPr lang="ru-RU" dirty="0">
                <a:latin typeface="+mj-lt"/>
              </a:rPr>
              <a:t>Студент: </a:t>
            </a:r>
            <a:r>
              <a:rPr lang="ru-RU" dirty="0" err="1">
                <a:latin typeface="+mj-lt"/>
              </a:rPr>
              <a:t>Онюшев</a:t>
            </a:r>
            <a:r>
              <a:rPr lang="ru-RU" dirty="0">
                <a:latin typeface="+mj-lt"/>
              </a:rPr>
              <a:t> А.А. РК6-</a:t>
            </a:r>
            <a:r>
              <a:rPr lang="en-US" dirty="0">
                <a:latin typeface="+mj-lt"/>
              </a:rPr>
              <a:t>76</a:t>
            </a:r>
            <a:r>
              <a:rPr lang="ru-RU" dirty="0">
                <a:latin typeface="+mj-lt"/>
              </a:rPr>
              <a:t>Б</a:t>
            </a:r>
          </a:p>
          <a:p>
            <a:pPr algn="l"/>
            <a:r>
              <a:rPr lang="ru-RU" dirty="0">
                <a:latin typeface="+mj-lt"/>
              </a:rPr>
              <a:t>Научный руководитель: Витюков Ф.А.</a:t>
            </a:r>
          </a:p>
        </p:txBody>
      </p:sp>
      <p:pic>
        <p:nvPicPr>
          <p:cNvPr id="4" name="Рисунок 9">
            <a:extLst>
              <a:ext uri="{FF2B5EF4-FFF2-40B4-BE49-F238E27FC236}">
                <a16:creationId xmlns:a16="http://schemas.microsoft.com/office/drawing/2014/main" id="{0F67D4B0-A75F-4B2E-8DCE-6B75BCD2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327" y="3702882"/>
            <a:ext cx="1722673" cy="20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48CB-16AD-4964-95CF-DAAF21D8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9D25-391E-457C-B13E-6A8E6AE4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425"/>
          </a:xfrm>
        </p:spPr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Цель работы: разработать и оптимизировать интерактивные элементы пользовательского интерфейса карточной игры в движке </a:t>
            </a:r>
            <a:r>
              <a:rPr lang="en-US" dirty="0">
                <a:latin typeface="+mj-lt"/>
              </a:rPr>
              <a:t>Unreal Engine 4</a:t>
            </a:r>
            <a:r>
              <a:rPr lang="ru-RU" dirty="0">
                <a:latin typeface="+mj-lt"/>
              </a:rPr>
              <a:t>.</a:t>
            </a:r>
          </a:p>
          <a:p>
            <a:r>
              <a:rPr lang="ru-RU" dirty="0">
                <a:latin typeface="+mj-lt"/>
              </a:rPr>
              <a:t>Задачи:</a:t>
            </a:r>
          </a:p>
          <a:p>
            <a:pPr lvl="1"/>
            <a:r>
              <a:rPr lang="ru-RU" dirty="0">
                <a:latin typeface="+mj-lt"/>
              </a:rPr>
              <a:t>создать 3</a:t>
            </a:r>
            <a:r>
              <a:rPr lang="en-US" dirty="0">
                <a:latin typeface="+mj-lt"/>
              </a:rPr>
              <a:t>D-</a:t>
            </a:r>
            <a:r>
              <a:rPr lang="ru-RU" dirty="0">
                <a:latin typeface="+mj-lt"/>
              </a:rPr>
              <a:t>модели рамок карт и подготовить их для импорта в движок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разработать систему выкладки карт на поле боя, оптимизировать их отрисовку</a:t>
            </a:r>
            <a:r>
              <a:rPr lang="en-US" dirty="0">
                <a:latin typeface="+mj-lt"/>
              </a:rPr>
              <a:t>; </a:t>
            </a:r>
          </a:p>
          <a:p>
            <a:pPr lvl="1"/>
            <a:r>
              <a:rPr lang="ru-RU" dirty="0">
                <a:latin typeface="+mj-lt"/>
              </a:rPr>
              <a:t>реализовать возможность выбора карт из группы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реализовать возможность приближения камеры к области выбранного игрока.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B0CA3-8402-4518-9B73-6432B19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2</a:t>
            </a:fld>
            <a:r>
              <a:rPr lang="en-US" sz="1800" dirty="0"/>
              <a:t> / </a:t>
            </a:r>
            <a:r>
              <a:rPr lang="ru-RU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6928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5201-EE36-437F-93F7-D02EEC9E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D7D3-0E9F-4572-BE6B-B17E54F5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Актуальность работы заключается в следующем:</a:t>
            </a:r>
          </a:p>
          <a:p>
            <a:pPr lvl="1"/>
            <a:r>
              <a:rPr lang="ru-RU" dirty="0">
                <a:latin typeface="+mj-lt"/>
              </a:rPr>
              <a:t>данный набор визуальных объектов может стать визуальной составляющей компьютерной карточной игры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он написан на </a:t>
            </a:r>
            <a:r>
              <a:rPr lang="en-US" dirty="0">
                <a:latin typeface="+mj-lt"/>
              </a:rPr>
              <a:t>C++</a:t>
            </a:r>
            <a:r>
              <a:rPr lang="ru-RU" dirty="0">
                <a:latin typeface="+mj-lt"/>
              </a:rPr>
              <a:t>, подобных профильных решений в </a:t>
            </a:r>
            <a:r>
              <a:rPr lang="en-US" dirty="0">
                <a:latin typeface="+mj-lt"/>
              </a:rPr>
              <a:t>Epic Games Marketplace </a:t>
            </a:r>
            <a:r>
              <a:rPr lang="ru-RU" dirty="0">
                <a:latin typeface="+mj-lt"/>
              </a:rPr>
              <a:t>нет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данная работа позволяет исследовать оптимизацию производительности, которую даёт механизм инстансинга объектов.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6DB94-D2EF-4602-B72E-8C60FD08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3</a:t>
            </a:fld>
            <a:r>
              <a:rPr lang="ru-RU" sz="1800" dirty="0"/>
              <a:t> </a:t>
            </a:r>
            <a:r>
              <a:rPr lang="en-US" sz="1800" dirty="0"/>
              <a:t>/ </a:t>
            </a:r>
            <a:r>
              <a:rPr lang="ru-RU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123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FFA83-1C5B-4DD6-A269-EFBB6008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FF78-B6C9-4EBB-B62B-0E126F9F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+mj-lt"/>
              </a:rPr>
              <a:t>В результате работы были выполнены следующие задачи:</a:t>
            </a:r>
          </a:p>
          <a:p>
            <a:pPr lvl="1"/>
            <a:r>
              <a:rPr lang="ru-RU" dirty="0">
                <a:latin typeface="+mj-lt"/>
              </a:rPr>
              <a:t>созданы и оптимизированы </a:t>
            </a:r>
            <a:r>
              <a:rPr lang="en-US" dirty="0">
                <a:latin typeface="+mj-lt"/>
              </a:rPr>
              <a:t>3D-</a:t>
            </a:r>
            <a:r>
              <a:rPr lang="ru-RU" dirty="0">
                <a:latin typeface="+mj-lt"/>
              </a:rPr>
              <a:t>модели рамок карт, выполнен импорт в движок </a:t>
            </a:r>
            <a:r>
              <a:rPr lang="en-US" dirty="0">
                <a:latin typeface="+mj-lt"/>
              </a:rPr>
              <a:t>Unreal Engine 4;</a:t>
            </a:r>
          </a:p>
          <a:p>
            <a:pPr lvl="1"/>
            <a:r>
              <a:rPr lang="ru-RU" dirty="0">
                <a:latin typeface="+mj-lt"/>
              </a:rPr>
              <a:t>разработана система выкладки карт на поле боя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оптимизирована отрисовка большого количества карт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добавлена возможность выбора карт из группы</a:t>
            </a:r>
            <a:r>
              <a:rPr lang="en-US" dirty="0">
                <a:latin typeface="+mj-lt"/>
              </a:rPr>
              <a:t>;</a:t>
            </a:r>
          </a:p>
          <a:p>
            <a:pPr lvl="1"/>
            <a:r>
              <a:rPr lang="ru-RU" dirty="0">
                <a:latin typeface="+mj-lt"/>
              </a:rPr>
              <a:t>реализована возможность приближения камеры к области выбранного игрока.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94CB5-A4F1-4114-8873-0B1767BC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4</a:t>
            </a:fld>
            <a:r>
              <a:rPr lang="en-US" sz="1800" dirty="0"/>
              <a:t> / </a:t>
            </a:r>
            <a:r>
              <a:rPr lang="ru-RU" sz="1800" dirty="0"/>
              <a:t>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720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1037</TotalTime>
  <Words>205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Изучение сверточных нейронных сетей для задач анализа биржи и стратегии торговли брокера </vt:lpstr>
      <vt:lpstr>Постановка задачи</vt:lpstr>
      <vt:lpstr>Актуальность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Elizaveta Kotelnikova</dc:creator>
  <cp:lastModifiedBy>artyom Onyushev</cp:lastModifiedBy>
  <cp:revision>125</cp:revision>
  <dcterms:created xsi:type="dcterms:W3CDTF">2022-03-09T06:59:58Z</dcterms:created>
  <dcterms:modified xsi:type="dcterms:W3CDTF">2024-02-17T23:42:18Z</dcterms:modified>
</cp:coreProperties>
</file>