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6" r:id="rId2"/>
    <p:sldId id="284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  <a:srgbClr val="6DB23F"/>
    <a:srgbClr val="DE322F"/>
    <a:srgbClr val="E25A1C"/>
    <a:srgbClr val="02A910"/>
    <a:srgbClr val="9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E550-37B9-49D3-A220-FC1218D7E63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511DD-C595-4842-9B51-AFB9AF9C5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4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511DD-C595-4842-9B51-AFB9AF9C50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8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0A48-A49E-4520-B5C6-11446F16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87C9-48D2-4CB6-80F7-51C3E813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1E1C-F92F-4939-9ED8-F16D9A5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59F8-D479-41B1-9AF3-8D919AC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7FF09-46B4-4896-8B9C-BF75974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02DB90-D480-4934-8E4B-71AF32169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5D9A-AA1E-464E-83E2-58AED94D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C88EC-9CE5-44F9-A751-2B4E83F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71BCD-0B8E-45CE-8535-C652FFE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FD75-3121-42EA-BBA4-54F1FB2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5EEB-A2FC-421B-B32C-036EBA0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E84B8-C6D9-49AA-BB8D-E003B22D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081C7-29ED-48AC-9D44-844ABD2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87A4-E9A8-46E8-93F1-6F5A299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D374-F2B1-403E-B8C8-09181D0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771C-4086-4A11-A437-5F5645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004E-868E-41B0-A6CD-53B78261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005A-3FB0-4596-A392-F518D2B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E224B-EED5-4325-99A8-A3C3C15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AB76-F77E-49D6-A192-D0BAD4A4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47E8-3A87-42D3-886E-73A94DE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C762-01EC-433D-979C-61017CEB5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356B-42FC-4ABF-A5D5-5238DD1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EAE9-B25B-4564-9981-BFAE4D2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494B-F358-44A5-B564-828221D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6C31-D56F-4F33-BC20-959A11F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BC92-8DE7-45CC-A827-D3EF64E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7A6-E208-4A9A-AD57-1F4EE70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97F8-86BF-48F6-80E8-BF54336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B95E9-C6D9-4897-97A3-45EBCF18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6F986-9AFD-4BE9-97E8-A41627C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FAB4D-6D68-4CDE-8377-892F97C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5E89-C215-41F0-A230-50A888F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5B69-EFFA-48DD-A0AC-55F1E56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D0EE-CE1F-42E0-B0A4-AC99AC3F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B41A7-B26F-418A-8A51-CFA264E7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BF1EB-3775-486B-8AC2-934FB09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A219-2E79-40F2-BA45-5C69D5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B0D4E-5867-439F-A20F-750A714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9BA42-4F5E-48AE-8FC3-2FDC6E2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31E3-EA2F-49BD-AAC0-4378BC1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3E35-67A0-4955-8371-6E93B1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0534-0DA7-4EAE-A0C7-B9A84BA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2C18F-2D8A-4D4A-825D-F9C4CF8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6ED33-32A0-410A-A8D9-33BEB70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F2057-C304-440B-AA8D-62117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00BBD-3125-4B28-BDB6-63D70D2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FD-647C-461A-8A49-F90D27DD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975-E15C-4482-B442-17F2E78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339A-FDBB-4EAC-B327-FBA0C700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2EFBB-D949-4F86-BBE4-13201A21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99C9-3050-4034-9907-2A080F1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D543-09F6-4799-93C2-CAEBF60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A182-C8FA-48DF-86CC-B07DCCE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204F-9E7C-47E6-AA98-480ABE1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7EAC-D35C-4BA5-9865-34D223D0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60BE-C1AE-46A6-89AC-3014508A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82EFD-AAD4-418A-8FCE-0C88E14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9B58-A554-43D9-A476-5CDDBB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9B30F-A497-4782-A7FD-87FEA91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ACFE-F31B-4890-BE25-4E1C27D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EB2F-0660-40E4-8C47-44130DC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FCB8-2EE1-4477-9EDE-5403CA1B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44D-ECA5-464D-AEAC-EEF40AA9168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66A47-2BC3-4D7F-9736-8FF55BE1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B6BD-0083-4DBA-8C8D-37437D1F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boweike/learn-graphql-springbo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65" y="2390944"/>
            <a:ext cx="8719870" cy="207611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第</a:t>
            </a:r>
            <a:r>
              <a:rPr lang="en-US" altLang="zh-CN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10</a:t>
            </a:r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节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异步数据解析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(Async Resolvers)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本课源码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https://github.com/boboweike/learn-graphql-springboot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本课代码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sec10 commit</a:t>
            </a:r>
          </a:p>
          <a:p>
            <a:pPr lvl="1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4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04" y="2186035"/>
            <a:ext cx="10262991" cy="24859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下节课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改变数据</a:t>
            </a:r>
            <a:r>
              <a:rPr lang="en-US" altLang="zh-CN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(Mutations)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47</Words>
  <Application>Microsoft Office PowerPoint</Application>
  <PresentationFormat>宽屏</PresentationFormat>
  <Paragraphs>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第10节  异步数据解析(Async Resolvers)</vt:lpstr>
      <vt:lpstr>本课源码</vt:lpstr>
      <vt:lpstr>下节课   改变数据(Mutations)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Apache Spark介绍</dc:title>
  <dc:creator>杨 波</dc:creator>
  <cp:lastModifiedBy>杨 波</cp:lastModifiedBy>
  <cp:revision>304</cp:revision>
  <dcterms:created xsi:type="dcterms:W3CDTF">2021-08-04T03:24:48Z</dcterms:created>
  <dcterms:modified xsi:type="dcterms:W3CDTF">2021-09-21T14:29:52Z</dcterms:modified>
</cp:coreProperties>
</file>