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11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改变数据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(Mutations)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sec11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文件上传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(File Upload)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47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第11节  改变数据(Mutations)</vt:lpstr>
      <vt:lpstr>本课源码</vt:lpstr>
      <vt:lpstr>下节课   文件上传(File Upload)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308</cp:revision>
  <dcterms:created xsi:type="dcterms:W3CDTF">2021-08-04T03:24:48Z</dcterms:created>
  <dcterms:modified xsi:type="dcterms:W3CDTF">2021-10-03T08:41:33Z</dcterms:modified>
</cp:coreProperties>
</file>