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307" y="2148214"/>
            <a:ext cx="7001385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6</a:t>
            </a:r>
            <a:r>
              <a:rPr lang="zh-CN" altLang="en-US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数据解析器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Resolvers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sec06 </a:t>
            </a:r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使用</a:t>
            </a: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ExceptionHandler</a:t>
            </a:r>
            <a:r>
              <a:rPr lang="zh-CN" altLang="en-US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进行异常处理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41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第6节  数据解析器Resolvers</vt:lpstr>
      <vt:lpstr>本课源码</vt:lpstr>
      <vt:lpstr>下节课  使用ExceptionHandler进行异常处理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291</cp:revision>
  <dcterms:created xsi:type="dcterms:W3CDTF">2021-08-04T03:24:48Z</dcterms:created>
  <dcterms:modified xsi:type="dcterms:W3CDTF">2021-09-11T15:29:19Z</dcterms:modified>
</cp:coreProperties>
</file>