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6" r:id="rId2"/>
    <p:sldId id="284" r:id="rId3"/>
    <p:sldId id="283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35AB"/>
    <a:srgbClr val="6DB23F"/>
    <a:srgbClr val="DE322F"/>
    <a:srgbClr val="E25A1C"/>
    <a:srgbClr val="02A910"/>
    <a:srgbClr val="91AE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7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9E550-37B9-49D3-A220-FC1218D7E63B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5511DD-C595-4842-9B51-AFB9AF9C50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045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511DD-C595-4842-9B51-AFB9AF9C506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188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8A0A48-A49E-4520-B5C6-11446F167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0387C9-48D2-4CB6-80F7-51C3E813D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8A1E1C-F92F-4939-9ED8-F16D9A5C6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F659F8-D479-41B1-9AF3-8D919AC16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17FF09-46B4-4896-8B9C-BF7597406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B02DB90-D480-4934-8E4B-71AF32169C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05450" y="136525"/>
            <a:ext cx="839657" cy="84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275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F5D9A-AA1E-464E-83E2-58AED94D2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9C88EC-9CE5-44F9-A751-2B4E83F01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E71BCD-0B8E-45CE-8535-C652FFE19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08FD75-3121-42EA-BBA4-54F1FB299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785EEB-A2FC-421B-B32C-036EBA06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969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A1E84B8-C6D9-49AA-BB8D-E003B22D8C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9081C7-29ED-48AC-9D44-844ABD2FD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B287A4-E9A8-46E8-93F1-6F5A299E2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E0D374-F2B1-403E-B8C8-09181D0E3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40771C-4086-4A11-A437-5F56451AD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26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6004E-868E-41B0-A6CD-53B782610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B1005A-3FB0-4596-A392-F518D2BA4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8E224B-EED5-4325-99A8-A3C3C15B8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E5AB76-F77E-49D6-A192-D0BAD4A44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1F47E8-3A87-42D3-886E-73A94DE94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7F7C762-01EC-433D-979C-61017CEB54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05450" y="136525"/>
            <a:ext cx="839657" cy="84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98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BF356B-42FC-4ABF-A5D5-5238DD132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17EAE9-B25B-4564-9981-BFAE4D2ED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AD494B-F358-44A5-B564-828221D14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506C31-D56F-4F33-BC20-959A11F34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ABBC92-8DE7-45CC-A827-D3EF64E7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16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6C17A6-E208-4A9A-AD57-1F4EE7094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DC97F8-86BF-48F6-80E8-BF54336C98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FB95E9-C6D9-4897-97A3-45EBCF181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46F986-9AFD-4BE9-97E8-A41627C5C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2FAB4D-6D68-4CDE-8377-892F97CEA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A85E89-C215-41F0-A230-50A888F31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248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45B69-EFFA-48DD-A0AC-55F1E5626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24D0EE-CE1F-42E0-B0A4-AC99AC3F5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2B41A7-B26F-418A-8A51-CFA264E76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0BF1EB-3775-486B-8AC2-934FB094CF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32A219-2E79-40F2-BA45-5C69D50A7C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C7B0D4E-5867-439F-A20F-750A71488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689BA42-4F5E-48AE-8FC3-2FDC6E2B5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BF431E3-EA2F-49BD-AAC0-4378BC172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717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FA3E35-67A0-4955-8371-6E93B181B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110534-0DA7-4EAE-A0C7-B9A84BA29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C82C18F-2D8A-4D4A-825D-F9C4CF887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616ED33-32A0-410A-A8D9-33BEB7098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577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41F2057-C304-440B-AA8D-621174D88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9C00BBD-3125-4B28-BDB6-63D70D25B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C6E6FD-647C-461A-8A49-F90D27DD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763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631975-E15C-4482-B442-17F2E78C2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6D339A-FDBB-4EAC-B327-FBA0C7001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B2EFBB-D949-4F86-BBE4-13201A21D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6299C9-3050-4034-9907-2A080F183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D6D543-09F6-4799-93C2-CAEBF60C3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FAA182-C8FA-48DF-86CC-B07DCCE2C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201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E3204F-9E7C-47E6-AA98-480ABE145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247EAC-D35C-4BA5-9865-34D223D070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7B60BE-C1AE-46A6-89AC-3014508A9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A82EFD-AAD4-418A-8FCE-0C88E140D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929B58-A554-43D9-A476-5CDDBBD41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B9B30F-A497-4782-A7FD-87FEA91F2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539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9D1ACFE-F31B-4890-BE25-4E1C27D91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35EB2F-0660-40E4-8C47-44130DC34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17FCB8-2EE1-4477-9EDE-5403CA1B08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F644D-ECA5-464D-AEAC-EEF40AA9168C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366A47-2BC3-4D7F-9736-8FF55BE123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D3B6BD-0083-4DBA-8C8D-37437D1F3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721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ydenseric/graphql-multipart-request-spec" TargetMode="External"/><Relationship Id="rId2" Type="http://schemas.openxmlformats.org/officeDocument/2006/relationships/hyperlink" Target="https://github.com/boboweike/learn-graphql-springboo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pring2go/geekstore/blob/main/src/test/java/io/geekstore/ApiClient.java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8BD02-87D3-4CC6-A595-2510F653A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065" y="2390944"/>
            <a:ext cx="8719870" cy="2076111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>
                <a:solidFill>
                  <a:srgbClr val="E535AB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第</a:t>
            </a:r>
            <a:r>
              <a:rPr lang="en-US" altLang="zh-CN" dirty="0">
                <a:solidFill>
                  <a:srgbClr val="E535AB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12</a:t>
            </a:r>
            <a:r>
              <a:rPr lang="zh-CN" altLang="en-US" dirty="0">
                <a:solidFill>
                  <a:srgbClr val="E535AB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节</a:t>
            </a:r>
            <a:br>
              <a:rPr lang="en-US" altLang="zh-CN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</a:br>
            <a:br>
              <a:rPr lang="en-US" altLang="zh-CN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</a:br>
            <a:r>
              <a:rPr lang="zh-CN" altLang="en-US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文件上传</a:t>
            </a:r>
            <a:r>
              <a:rPr lang="en-US" altLang="zh-CN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(File Upload)</a:t>
            </a:r>
            <a:endParaRPr lang="zh-CN" altLang="en-US" sz="6600" dirty="0"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8771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E5706B-E3BD-4E76-8876-3449EA671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本课源码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1B912D-58DD-45D9-B4B9-DE31FC449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跟波波学</a:t>
            </a:r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GraphQL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+ </a:t>
            </a:r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SpringBoot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hlinkClick r:id="rId2"/>
              </a:rPr>
              <a:t>https://github.com/boboweike/learn-graphql-springboot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本课代码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r>
              <a:rPr lang="en-US" altLang="zh-CN" dirty="0">
                <a:solidFill>
                  <a:srgbClr val="E535AB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sec12 commit</a:t>
            </a:r>
          </a:p>
          <a:p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GraphQL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multipart form requests(file upload)</a:t>
            </a:r>
          </a:p>
          <a:p>
            <a:pPr lvl="1"/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hlinkClick r:id="rId3"/>
              </a:rPr>
              <a:t>https://github.com/jaydenseric/graphql-multipart-request-spec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GeekStore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ApiClient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hlinkClick r:id="rId4"/>
              </a:rPr>
              <a:t>https://github.com/spring2go/geekstore/blob/main/src/test/java/io/geekstore/ApiClient.java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6485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8BD02-87D3-4CC6-A595-2510F653A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504" y="2186035"/>
            <a:ext cx="10262991" cy="2485930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>
                <a:solidFill>
                  <a:srgbClr val="E535AB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下节课</a:t>
            </a:r>
            <a:br>
              <a:rPr lang="en-US" altLang="zh-CN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</a:br>
            <a:br>
              <a:rPr lang="en-US" altLang="zh-CN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</a:br>
            <a:r>
              <a:rPr lang="en-US" altLang="zh-CN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 </a:t>
            </a:r>
            <a:r>
              <a:rPr lang="en-US" altLang="zh-CN" dirty="0" err="1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DataFetchingEnvironment</a:t>
            </a:r>
            <a:r>
              <a:rPr lang="en-US" altLang="zh-CN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 + </a:t>
            </a:r>
            <a:r>
              <a:rPr lang="en-US" altLang="zh-CN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SelectionSet</a:t>
            </a:r>
            <a:endParaRPr lang="zh-CN" altLang="en-US" sz="6600" dirty="0"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5424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91</Words>
  <Application>Microsoft Office PowerPoint</Application>
  <PresentationFormat>宽屏</PresentationFormat>
  <Paragraphs>12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阿里巴巴普惠体</vt:lpstr>
      <vt:lpstr>阿里巴巴普惠体 Medium</vt:lpstr>
      <vt:lpstr>等线</vt:lpstr>
      <vt:lpstr>等线 Light</vt:lpstr>
      <vt:lpstr>Arial</vt:lpstr>
      <vt:lpstr>Office 主题​​</vt:lpstr>
      <vt:lpstr>第12节  文件上传(File Upload)</vt:lpstr>
      <vt:lpstr>本课源码</vt:lpstr>
      <vt:lpstr>下节课   DataFetchingEnvironment + SelectionSet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Apache Spark介绍</dc:title>
  <dc:creator>杨 波</dc:creator>
  <cp:lastModifiedBy>杨 波</cp:lastModifiedBy>
  <cp:revision>316</cp:revision>
  <dcterms:created xsi:type="dcterms:W3CDTF">2021-08-04T03:24:48Z</dcterms:created>
  <dcterms:modified xsi:type="dcterms:W3CDTF">2021-10-06T10:17:01Z</dcterms:modified>
</cp:coreProperties>
</file>