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6" r:id="rId2"/>
    <p:sldId id="284" r:id="rId3"/>
    <p:sldId id="28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5AB"/>
    <a:srgbClr val="6DB23F"/>
    <a:srgbClr val="DE322F"/>
    <a:srgbClr val="E25A1C"/>
    <a:srgbClr val="02A910"/>
    <a:srgbClr val="91A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9E550-37B9-49D3-A220-FC1218D7E63B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511DD-C595-4842-9B51-AFB9AF9C5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04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511DD-C595-4842-9B51-AFB9AF9C50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18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A0A48-A49E-4520-B5C6-11446F167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387C9-48D2-4CB6-80F7-51C3E813D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A1E1C-F92F-4939-9ED8-F16D9A5C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659F8-D479-41B1-9AF3-8D919AC1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7FF09-46B4-4896-8B9C-BF759740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B02DB90-D480-4934-8E4B-71AF32169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7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F5D9A-AA1E-464E-83E2-58AED94D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C88EC-9CE5-44F9-A751-2B4E83F01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71BCD-0B8E-45CE-8535-C652FFE1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8FD75-3121-42EA-BBA4-54F1FB29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85EEB-A2FC-421B-B32C-036EBA06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6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1E84B8-C6D9-49AA-BB8D-E003B22D8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081C7-29ED-48AC-9D44-844ABD2F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287A4-E9A8-46E8-93F1-6F5A299E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0D374-F2B1-403E-B8C8-09181D0E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0771C-4086-4A11-A437-5F56451A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6004E-868E-41B0-A6CD-53B78261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1005A-3FB0-4596-A392-F518D2BA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E224B-EED5-4325-99A8-A3C3C15B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5AB76-F77E-49D6-A192-D0BAD4A4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F47E8-3A87-42D3-886E-73A94DE9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F7C762-01EC-433D-979C-61017CEB54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F356B-42FC-4ABF-A5D5-5238DD13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7EAE9-B25B-4564-9981-BFAE4D2E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494B-F358-44A5-B564-828221D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06C31-D56F-4F33-BC20-959A11F3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BBC92-8DE7-45CC-A827-D3EF64E7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C17A6-E208-4A9A-AD57-1F4EE709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C97F8-86BF-48F6-80E8-BF54336C9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B95E9-C6D9-4897-97A3-45EBCF18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6F986-9AFD-4BE9-97E8-A41627C5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FAB4D-6D68-4CDE-8377-892F97CE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85E89-C215-41F0-A230-50A888F3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4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45B69-EFFA-48DD-A0AC-55F1E562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4D0EE-CE1F-42E0-B0A4-AC99AC3F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B41A7-B26F-418A-8A51-CFA264E76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0BF1EB-3775-486B-8AC2-934FB094C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32A219-2E79-40F2-BA45-5C69D50A7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7B0D4E-5867-439F-A20F-750A7148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89BA42-4F5E-48AE-8FC3-2FDC6E2B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F431E3-EA2F-49BD-AAC0-4378BC17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1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A3E35-67A0-4955-8371-6E93B181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10534-0DA7-4EAE-A0C7-B9A84BA2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82C18F-2D8A-4D4A-825D-F9C4CF88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16ED33-32A0-410A-A8D9-33BEB709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7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1F2057-C304-440B-AA8D-621174D8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C00BBD-3125-4B28-BDB6-63D70D25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6E6FD-647C-461A-8A49-F90D27DD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6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31975-E15C-4482-B442-17F2E78C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D339A-FDBB-4EAC-B327-FBA0C700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2EFBB-D949-4F86-BBE4-13201A21D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299C9-3050-4034-9907-2A080F18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6D543-09F6-4799-93C2-CAEBF60C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AA182-C8FA-48DF-86CC-B07DCCE2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0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3204F-9E7C-47E6-AA98-480ABE14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247EAC-D35C-4BA5-9865-34D223D07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B60BE-C1AE-46A6-89AC-3014508A9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82EFD-AAD4-418A-8FCE-0C88E140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29B58-A554-43D9-A476-5CDDBBD4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9B30F-A497-4782-A7FD-87FEA91F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3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D1ACFE-F31B-4890-BE25-4E1C27D9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5EB2F-0660-40E4-8C47-44130DC3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7FCB8-2EE1-4477-9EDE-5403CA1B0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644D-ECA5-464D-AEAC-EEF40AA9168C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66A47-2BC3-4D7F-9736-8FF55BE12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3B6BD-0083-4DBA-8C8D-37437D1F3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boweike/learn-graphql-springbo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065" y="2390944"/>
            <a:ext cx="8719870" cy="2076111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第</a:t>
            </a:r>
            <a:r>
              <a:rPr lang="en-US" altLang="zh-CN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13</a:t>
            </a:r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节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en-US" altLang="zh-CN" dirty="0" err="1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DataFetchingEnvironment</a:t>
            </a: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+ </a:t>
            </a:r>
            <a:r>
              <a:rPr lang="en-US" altLang="zh-CN" dirty="0" err="1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SelectionSet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77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706B-E3BD-4E76-8876-3449EA6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本课源码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912D-58DD-45D9-B4B9-DE31FC44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跟波波学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https://github.com/boboweike/learn-graphql-springboot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本课代码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solidFill>
                  <a:srgbClr val="E535A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sec13 commit</a:t>
            </a:r>
          </a:p>
        </p:txBody>
      </p:sp>
    </p:spTree>
    <p:extLst>
      <p:ext uri="{BB962C8B-B14F-4D97-AF65-F5344CB8AC3E}">
        <p14:creationId xmlns:p14="http://schemas.microsoft.com/office/powerpoint/2010/main" val="346648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504" y="2186035"/>
            <a:ext cx="10262991" cy="248593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下节课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</a:t>
            </a: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定制标量</a:t>
            </a: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(Custom Scalar)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42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44</Words>
  <Application>Microsoft Office PowerPoint</Application>
  <PresentationFormat>宽屏</PresentationFormat>
  <Paragraphs>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阿里巴巴普惠体</vt:lpstr>
      <vt:lpstr>阿里巴巴普惠体 Medium</vt:lpstr>
      <vt:lpstr>等线</vt:lpstr>
      <vt:lpstr>等线 Light</vt:lpstr>
      <vt:lpstr>Arial</vt:lpstr>
      <vt:lpstr>Office 主题​​</vt:lpstr>
      <vt:lpstr>第13节  DataFetchingEnvironment + SelectionSet</vt:lpstr>
      <vt:lpstr>本课源码</vt:lpstr>
      <vt:lpstr>下节课   定制标量(Custom Scalar)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Apache Spark介绍</dc:title>
  <dc:creator>杨 波</dc:creator>
  <cp:lastModifiedBy>杨 波</cp:lastModifiedBy>
  <cp:revision>319</cp:revision>
  <dcterms:created xsi:type="dcterms:W3CDTF">2021-08-04T03:24:48Z</dcterms:created>
  <dcterms:modified xsi:type="dcterms:W3CDTF">2021-10-07T11:03:23Z</dcterms:modified>
</cp:coreProperties>
</file>