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10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异步数据解析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(Async Resolvers)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sec10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改变数据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(Mutations)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47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第10节  异步数据解析(Async Resolvers)</vt:lpstr>
      <vt:lpstr>本课源码</vt:lpstr>
      <vt:lpstr>下节课   改变数据(Mutations)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304</cp:revision>
  <dcterms:created xsi:type="dcterms:W3CDTF">2021-08-04T03:24:48Z</dcterms:created>
  <dcterms:modified xsi:type="dcterms:W3CDTF">2021-09-21T09:46:12Z</dcterms:modified>
</cp:coreProperties>
</file>