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307" y="2024558"/>
            <a:ext cx="7001385" cy="280888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5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GraphQL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Schema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可视化组件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Voyager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演示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sec05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48214"/>
            <a:ext cx="10262991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数据解析器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Resolvers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44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第5节  GraphQL Schema可视化组件 Voyager演示</vt:lpstr>
      <vt:lpstr>本课源码</vt:lpstr>
      <vt:lpstr>下节课  数据解析器Resolvers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287</cp:revision>
  <dcterms:created xsi:type="dcterms:W3CDTF">2021-08-04T03:24:48Z</dcterms:created>
  <dcterms:modified xsi:type="dcterms:W3CDTF">2021-09-11T15:23:58Z</dcterms:modified>
</cp:coreProperties>
</file>