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5" r:id="rId6"/>
    <p:sldId id="284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projects/spring-boot" TargetMode="External"/><Relationship Id="rId3" Type="http://schemas.openxmlformats.org/officeDocument/2006/relationships/hyperlink" Target="https://github.com/graphql-java-kickstart/graphql-spring-boot" TargetMode="External"/><Relationship Id="rId7" Type="http://schemas.openxmlformats.org/officeDocument/2006/relationships/hyperlink" Target="https://github.com/pmd/pmd" TargetMode="External"/><Relationship Id="rId2" Type="http://schemas.openxmlformats.org/officeDocument/2006/relationships/hyperlink" Target="https://github.com/graphql-java-kick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/" TargetMode="External"/><Relationship Id="rId5" Type="http://schemas.openxmlformats.org/officeDocument/2006/relationships/hyperlink" Target="https://github.com/graphql-java/graphql-java" TargetMode="External"/><Relationship Id="rId10" Type="http://schemas.openxmlformats.org/officeDocument/2006/relationships/hyperlink" Target="https://projectlombok.org/" TargetMode="External"/><Relationship Id="rId4" Type="http://schemas.openxmlformats.org/officeDocument/2006/relationships/hyperlink" Target="https://github.com/graphql-java-kickstart/graphql-spring-boot/tree/v11.1.0" TargetMode="External"/><Relationship Id="rId9" Type="http://schemas.openxmlformats.org/officeDocument/2006/relationships/hyperlink" Target="https://www.oracle.com/java/technologies/javase/jdk12-archive-download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E2FE52-FEAC-4A25-B517-42D6B7D84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b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sz="5600" kern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2A6EED-36A3-4965-9B24-096E6498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908" y="636874"/>
            <a:ext cx="6439588" cy="265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533" y="2185792"/>
            <a:ext cx="5338934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课程说明和环境需求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介绍如何基于</a:t>
            </a:r>
            <a:r>
              <a:rPr lang="en-US" altLang="zh-CN" b="1" dirty="0" err="1">
                <a:solidFill>
                  <a:srgbClr val="6DB23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</a:t>
            </a:r>
            <a:r>
              <a:rPr lang="en-US" altLang="zh-CN" b="1" dirty="0" err="1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b="1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API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现场编程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(Live Coding)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节小课组成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假定你有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Java+SpringBoot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开发背景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环境需求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10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操作系统环境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社区版即可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相关软件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Java Kickstarter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https://github.com/graphql-java-kickstart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https://github.com/graphql-java-kickstart/graphql-spring-boot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https://github.com/graphql-java-kickstart/graphql-spring-boot/tree/v11.1.0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Java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https://github.com/graphql-java/graphql-java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https://www.jetbrains.com/idea/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PMD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代码分析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https://github.com/pmd/pmd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8"/>
              </a:rPr>
              <a:t>https://spring.io/projects/spring-boot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12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9"/>
              </a:rPr>
              <a:t>https://www.oracle.com/java/technologies/javase/jdk12-archive-downloads.html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Lombok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10"/>
              </a:rPr>
              <a:t>https://projectlombok.org/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9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依赖关系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EDBA4E-3F88-4847-81AE-5789DA6A5349}"/>
              </a:ext>
            </a:extLst>
          </p:cNvPr>
          <p:cNvSpPr/>
          <p:nvPr/>
        </p:nvSpPr>
        <p:spPr>
          <a:xfrm>
            <a:off x="4207177" y="3693776"/>
            <a:ext cx="2036523" cy="557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-java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BC66E4-591E-4699-94BD-2D2A6D1BCF0F}"/>
              </a:ext>
            </a:extLst>
          </p:cNvPr>
          <p:cNvSpPr/>
          <p:nvPr/>
        </p:nvSpPr>
        <p:spPr>
          <a:xfrm>
            <a:off x="4207177" y="2079322"/>
            <a:ext cx="2036523" cy="801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-java-kickstart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DB3786-9489-4B60-96A0-E7505F7B66F3}"/>
              </a:ext>
            </a:extLst>
          </p:cNvPr>
          <p:cNvSpPr/>
          <p:nvPr/>
        </p:nvSpPr>
        <p:spPr>
          <a:xfrm>
            <a:off x="4207178" y="5063973"/>
            <a:ext cx="2036523" cy="557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spec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DB8C68-18FD-42EC-9A4A-F41507047F52}"/>
              </a:ext>
            </a:extLst>
          </p:cNvPr>
          <p:cNvSpPr/>
          <p:nvPr/>
        </p:nvSpPr>
        <p:spPr>
          <a:xfrm>
            <a:off x="7363736" y="2079322"/>
            <a:ext cx="2036523" cy="801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-spring-boot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17D7F55-9AEE-464D-BA9D-02784E2E3322}"/>
              </a:ext>
            </a:extLst>
          </p:cNvPr>
          <p:cNvSpPr/>
          <p:nvPr/>
        </p:nvSpPr>
        <p:spPr>
          <a:xfrm rot="5400000">
            <a:off x="4946733" y="3190305"/>
            <a:ext cx="557409" cy="194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75A2BAD-B424-4E07-9181-F4D63FED655C}"/>
              </a:ext>
            </a:extLst>
          </p:cNvPr>
          <p:cNvSpPr/>
          <p:nvPr/>
        </p:nvSpPr>
        <p:spPr>
          <a:xfrm rot="5400000">
            <a:off x="4946732" y="4630799"/>
            <a:ext cx="557409" cy="194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4D5ADF4-23F4-46A7-8ED2-C43BFB84E05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43700" y="2480155"/>
            <a:ext cx="1120036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F9893FC-8FB0-4E60-8702-65B91473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31" y="5006581"/>
            <a:ext cx="615361" cy="6153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01A74D-C479-4F0E-A5EA-4E9034D0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05" y="3543500"/>
            <a:ext cx="789372" cy="80056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219938-453A-496D-BC4B-57872C251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18" y="2091616"/>
            <a:ext cx="789372" cy="7893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8C8C934-9032-4E96-9CF8-BA43288ED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36" y="1095681"/>
            <a:ext cx="789372" cy="789372"/>
          </a:xfrm>
          <a:prstGeom prst="rect">
            <a:avLst/>
          </a:prstGeom>
        </p:spPr>
      </p:pic>
      <p:pic>
        <p:nvPicPr>
          <p:cNvPr id="1030" name="Picture 6" descr="Spring Boot (@springboot) | Twitter">
            <a:extLst>
              <a:ext uri="{FF2B5EF4-FFF2-40B4-BE49-F238E27FC236}">
                <a16:creationId xmlns:a16="http://schemas.microsoft.com/office/drawing/2014/main" id="{D6946A50-0505-43B4-A9C4-AFB9CF78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019" y="1036176"/>
            <a:ext cx="921240" cy="9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C61D95F-5689-4F14-AD80-A21561C4ED9F}"/>
              </a:ext>
            </a:extLst>
          </p:cNvPr>
          <p:cNvSpPr txBox="1"/>
          <p:nvPr/>
        </p:nvSpPr>
        <p:spPr>
          <a:xfrm>
            <a:off x="8165189" y="1235186"/>
            <a:ext cx="43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19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sec01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4" y="2148214"/>
            <a:ext cx="9544832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创建</a:t>
            </a:r>
            <a:r>
              <a:rPr lang="en-US" altLang="zh-CN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Schema</a:t>
            </a: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和</a:t>
            </a:r>
            <a:r>
              <a:rPr lang="en-US" altLang="zh-CN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Query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208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跟波波学 GraphQL + SpringBoot</vt:lpstr>
      <vt:lpstr>第1节  课程说明和环境需求</vt:lpstr>
      <vt:lpstr>课程说明</vt:lpstr>
      <vt:lpstr>相关软件</vt:lpstr>
      <vt:lpstr>依赖关系</vt:lpstr>
      <vt:lpstr>课程源码</vt:lpstr>
      <vt:lpstr>下节课  创建Schema和Query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245</cp:revision>
  <dcterms:created xsi:type="dcterms:W3CDTF">2021-08-04T03:24:48Z</dcterms:created>
  <dcterms:modified xsi:type="dcterms:W3CDTF">2021-09-05T07:57:05Z</dcterms:modified>
</cp:coreProperties>
</file>