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E550-37B9-49D3-A220-FC1218D7E63B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511DD-C595-4842-9B51-AFB9AF9C5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4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511DD-C595-4842-9B51-AFB9AF9C50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denseric/graphql-multipart-request-spec" TargetMode="External"/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65" y="2390944"/>
            <a:ext cx="8719870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12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文件上传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(File Upload)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sec12 commit</a:t>
            </a: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multipart form requests(file upload)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https://github.com/jaydenseric/graphql-multipart-request-spec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86035"/>
            <a:ext cx="10262991" cy="24859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</a:t>
            </a: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DataFetchingEnvironment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60</Words>
  <Application>Microsoft Office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第12节  文件上传(File Upload)</vt:lpstr>
      <vt:lpstr>本课源码</vt:lpstr>
      <vt:lpstr>下节课   DataFetchingEnvironment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313</cp:revision>
  <dcterms:created xsi:type="dcterms:W3CDTF">2021-08-04T03:24:48Z</dcterms:created>
  <dcterms:modified xsi:type="dcterms:W3CDTF">2021-10-04T11:36:47Z</dcterms:modified>
</cp:coreProperties>
</file>