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85" r:id="rId6"/>
    <p:sldId id="284" r:id="rId7"/>
    <p:sldId id="28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AB"/>
    <a:srgbClr val="6DB23F"/>
    <a:srgbClr val="DE322F"/>
    <a:srgbClr val="E25A1C"/>
    <a:srgbClr val="02A910"/>
    <a:srgbClr val="9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A0A48-A49E-4520-B5C6-11446F16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87C9-48D2-4CB6-80F7-51C3E813D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A1E1C-F92F-4939-9ED8-F16D9A5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659F8-D479-41B1-9AF3-8D919AC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7FF09-46B4-4896-8B9C-BF75974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02DB90-D480-4934-8E4B-71AF32169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7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F5D9A-AA1E-464E-83E2-58AED94D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C88EC-9CE5-44F9-A751-2B4E83F0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71BCD-0B8E-45CE-8535-C652FFE1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8FD75-3121-42EA-BBA4-54F1FB2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85EEB-A2FC-421B-B32C-036EBA06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6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E84B8-C6D9-49AA-BB8D-E003B22D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081C7-29ED-48AC-9D44-844ABD2F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287A4-E9A8-46E8-93F1-6F5A299E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0D374-F2B1-403E-B8C8-09181D0E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771C-4086-4A11-A437-5F56451A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6004E-868E-41B0-A6CD-53B78261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005A-3FB0-4596-A392-F518D2BA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8E224B-EED5-4325-99A8-A3C3C15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5AB76-F77E-49D6-A192-D0BAD4A4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F47E8-3A87-42D3-886E-73A94DE9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F7C762-01EC-433D-979C-61017CEB54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5450" y="136525"/>
            <a:ext cx="839657" cy="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8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356B-42FC-4ABF-A5D5-5238DD13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7EAE9-B25B-4564-9981-BFAE4D2E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494B-F358-44A5-B564-828221D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06C31-D56F-4F33-BC20-959A11F3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BC92-8DE7-45CC-A827-D3EF64E7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17A6-E208-4A9A-AD57-1F4EE709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C97F8-86BF-48F6-80E8-BF54336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B95E9-C6D9-4897-97A3-45EBCF18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6F986-9AFD-4BE9-97E8-A41627C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FAB4D-6D68-4CDE-8377-892F97C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85E89-C215-41F0-A230-50A888F3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24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5B69-EFFA-48DD-A0AC-55F1E56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D0EE-CE1F-42E0-B0A4-AC99AC3F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B41A7-B26F-418A-8A51-CFA264E76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0BF1EB-3775-486B-8AC2-934FB094C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A219-2E79-40F2-BA45-5C69D50A7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7B0D4E-5867-439F-A20F-750A7148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89BA42-4F5E-48AE-8FC3-2FDC6E2B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F431E3-EA2F-49BD-AAC0-4378BC17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1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A3E35-67A0-4955-8371-6E93B181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0534-0DA7-4EAE-A0C7-B9A84BA2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2C18F-2D8A-4D4A-825D-F9C4CF88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16ED33-32A0-410A-A8D9-33BEB709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F2057-C304-440B-AA8D-621174D8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C00BBD-3125-4B28-BDB6-63D70D25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FD-647C-461A-8A49-F90D27DD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76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31975-E15C-4482-B442-17F2E78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D339A-FDBB-4EAC-B327-FBA0C7001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2EFBB-D949-4F86-BBE4-13201A21D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299C9-3050-4034-9907-2A080F18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6D543-09F6-4799-93C2-CAEBF60C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FAA182-C8FA-48DF-86CC-B07DCCE2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0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204F-9E7C-47E6-AA98-480ABE1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247EAC-D35C-4BA5-9865-34D223D07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60BE-C1AE-46A6-89AC-3014508A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82EFD-AAD4-418A-8FCE-0C88E140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29B58-A554-43D9-A476-5CDDBBD4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9B30F-A497-4782-A7FD-87FEA91F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3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D1ACFE-F31B-4890-BE25-4E1C27D9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5EB2F-0660-40E4-8C47-44130DC3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7FCB8-2EE1-4477-9EDE-5403CA1B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644D-ECA5-464D-AEAC-EEF40AA9168C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66A47-2BC3-4D7F-9736-8FF55BE12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3B6BD-0083-4DBA-8C8D-37437D1F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6994-D1D0-4800-AF8B-8F11E8B13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projects/spring-boot" TargetMode="External"/><Relationship Id="rId3" Type="http://schemas.openxmlformats.org/officeDocument/2006/relationships/hyperlink" Target="https://github.com/graphql-java-kickstart/graphql-spring-boot" TargetMode="External"/><Relationship Id="rId7" Type="http://schemas.openxmlformats.org/officeDocument/2006/relationships/hyperlink" Target="https://github.com/pmd/pmd" TargetMode="External"/><Relationship Id="rId2" Type="http://schemas.openxmlformats.org/officeDocument/2006/relationships/hyperlink" Target="https://github.com/graphql-java-kick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idea/" TargetMode="External"/><Relationship Id="rId5" Type="http://schemas.openxmlformats.org/officeDocument/2006/relationships/hyperlink" Target="https://github.com/graphql-java/graphql-java" TargetMode="External"/><Relationship Id="rId10" Type="http://schemas.openxmlformats.org/officeDocument/2006/relationships/hyperlink" Target="https://projectlombok.org/" TargetMode="External"/><Relationship Id="rId4" Type="http://schemas.openxmlformats.org/officeDocument/2006/relationships/hyperlink" Target="https://github.com/graphql-java-kickstart/graphql-spring-boot/tree/v11.1.0" TargetMode="External"/><Relationship Id="rId9" Type="http://schemas.openxmlformats.org/officeDocument/2006/relationships/hyperlink" Target="https://www.oracle.com/java/technologies/javase/jdk12-archive-download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boweike/learn-graphql-springbo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E2FE52-FEAC-4A25-B517-42D6B7D84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br>
              <a:rPr lang="en-US" altLang="zh-CN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5600" kern="12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sz="5600" kern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sz="5600" kern="1200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sz="5600" kern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2A6EED-36A3-4965-9B24-096E6498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73908" y="636874"/>
            <a:ext cx="6439588" cy="265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533" y="2185792"/>
            <a:ext cx="5338934" cy="207611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第</a:t>
            </a:r>
            <a:r>
              <a:rPr lang="en-US" altLang="zh-CN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1</a:t>
            </a:r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节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课程说明和环境需求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7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介绍如何基于</a:t>
            </a:r>
            <a:r>
              <a:rPr lang="en-US" altLang="zh-CN" b="1" dirty="0" err="1">
                <a:solidFill>
                  <a:srgbClr val="6DB23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</a:t>
            </a:r>
            <a:r>
              <a:rPr lang="en-US" altLang="zh-CN" b="1" dirty="0" err="1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b="1" dirty="0">
                <a:solidFill>
                  <a:srgbClr val="E535A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API</a:t>
            </a: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现场编程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(Live Coding)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形式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约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节小课组成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假定你有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Java+SpringBoot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开发背景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环境需求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Windows 10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操作系统环境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IDEA(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社区版即可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相关软件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Java Kickstarter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https://github.com/graphql-java-kickstart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https://github.com/graphql-java-kickstart/graphql-spring-boot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4"/>
              </a:rPr>
              <a:t>https://github.com/graphql-java-kickstart/graphql-spring-boot/tree/v11.1.0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Java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5"/>
              </a:rPr>
              <a:t>https://github.com/graphql-java/graphql-java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Intellij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IDEA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6"/>
              </a:rPr>
              <a:t>https://www.jetbrains.com/idea/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PMD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代码分析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7"/>
              </a:rPr>
              <a:t>https://github.com/pmd/pmd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8"/>
              </a:rPr>
              <a:t>https://spring.io/projects/spring-boot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12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9"/>
              </a:rPr>
              <a:t>https://www.oracle.com/java/technologies/javase/jdk12-archive-downloads.html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Lombok</a:t>
            </a: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10"/>
              </a:rPr>
              <a:t>https://projectlombok.org/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98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依赖关系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EDBA4E-3F88-4847-81AE-5789DA6A5349}"/>
              </a:ext>
            </a:extLst>
          </p:cNvPr>
          <p:cNvSpPr/>
          <p:nvPr/>
        </p:nvSpPr>
        <p:spPr>
          <a:xfrm>
            <a:off x="4207177" y="3693776"/>
            <a:ext cx="2036523" cy="557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-java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BC66E4-591E-4699-94BD-2D2A6D1BCF0F}"/>
              </a:ext>
            </a:extLst>
          </p:cNvPr>
          <p:cNvSpPr/>
          <p:nvPr/>
        </p:nvSpPr>
        <p:spPr>
          <a:xfrm>
            <a:off x="4207177" y="2079322"/>
            <a:ext cx="2036523" cy="801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-java-kickstart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DB3786-9489-4B60-96A0-E7505F7B66F3}"/>
              </a:ext>
            </a:extLst>
          </p:cNvPr>
          <p:cNvSpPr/>
          <p:nvPr/>
        </p:nvSpPr>
        <p:spPr>
          <a:xfrm>
            <a:off x="4207178" y="5063973"/>
            <a:ext cx="2036523" cy="557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spec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DB8C68-18FD-42EC-9A4A-F41507047F52}"/>
              </a:ext>
            </a:extLst>
          </p:cNvPr>
          <p:cNvSpPr/>
          <p:nvPr/>
        </p:nvSpPr>
        <p:spPr>
          <a:xfrm>
            <a:off x="7363736" y="2079322"/>
            <a:ext cx="2036523" cy="801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-spring-boot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17D7F55-9AEE-464D-BA9D-02784E2E3322}"/>
              </a:ext>
            </a:extLst>
          </p:cNvPr>
          <p:cNvSpPr/>
          <p:nvPr/>
        </p:nvSpPr>
        <p:spPr>
          <a:xfrm rot="5400000">
            <a:off x="4946733" y="3190305"/>
            <a:ext cx="557409" cy="194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75A2BAD-B424-4E07-9181-F4D63FED655C}"/>
              </a:ext>
            </a:extLst>
          </p:cNvPr>
          <p:cNvSpPr/>
          <p:nvPr/>
        </p:nvSpPr>
        <p:spPr>
          <a:xfrm rot="5400000">
            <a:off x="4946732" y="4630799"/>
            <a:ext cx="557409" cy="194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4D5ADF4-23F4-46A7-8ED2-C43BFB84E05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43700" y="2480155"/>
            <a:ext cx="1120036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F9893FC-8FB0-4E60-8702-65B91473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31" y="5006581"/>
            <a:ext cx="615361" cy="6153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01A74D-C479-4F0E-A5EA-4E9034D0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05" y="3543500"/>
            <a:ext cx="789372" cy="80056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F219938-453A-496D-BC4B-57872C251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18" y="2091616"/>
            <a:ext cx="789372" cy="78937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8C8C934-9032-4E96-9CF8-BA43288ED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736" y="1095681"/>
            <a:ext cx="789372" cy="789372"/>
          </a:xfrm>
          <a:prstGeom prst="rect">
            <a:avLst/>
          </a:prstGeom>
        </p:spPr>
      </p:pic>
      <p:pic>
        <p:nvPicPr>
          <p:cNvPr id="1030" name="Picture 6" descr="Spring Boot (@springboot) | Twitter">
            <a:extLst>
              <a:ext uri="{FF2B5EF4-FFF2-40B4-BE49-F238E27FC236}">
                <a16:creationId xmlns:a16="http://schemas.microsoft.com/office/drawing/2014/main" id="{D6946A50-0505-43B4-A9C4-AFB9CF78B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019" y="1036176"/>
            <a:ext cx="921240" cy="9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C61D95F-5689-4F14-AD80-A21561C4ED9F}"/>
              </a:ext>
            </a:extLst>
          </p:cNvPr>
          <p:cNvSpPr txBox="1"/>
          <p:nvPr/>
        </p:nvSpPr>
        <p:spPr>
          <a:xfrm>
            <a:off x="8165189" y="1235186"/>
            <a:ext cx="433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+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219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5706B-E3BD-4E76-8876-3449EA67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课程源码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B912D-58DD-45D9-B4B9-DE31FC4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跟波波学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GraphQL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+ </a:t>
            </a:r>
            <a:r>
              <a:rPr lang="en-US" altLang="zh-CN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2"/>
              </a:rPr>
              <a:t>https://github.com/boboweike/learn-graphql-springboot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起始代码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/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sec01 commit</a:t>
            </a:r>
          </a:p>
          <a:p>
            <a:pPr lvl="1"/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4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BD02-87D3-4CC6-A595-2510F653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584" y="2148214"/>
            <a:ext cx="9544832" cy="207611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olidFill>
                  <a:srgbClr val="E535AB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下节课</a:t>
            </a: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br>
              <a:rPr lang="en-US" altLang="zh-CN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</a:br>
            <a:r>
              <a:rPr lang="zh-CN" altLang="en-US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创建</a:t>
            </a:r>
            <a:r>
              <a:rPr lang="en-US" altLang="zh-CN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Schema</a:t>
            </a:r>
            <a:r>
              <a:rPr lang="zh-CN" altLang="en-US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和</a:t>
            </a:r>
            <a:r>
              <a:rPr lang="en-US" altLang="zh-CN" sz="6600" dirty="0"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Query</a:t>
            </a:r>
            <a:endParaRPr lang="zh-CN" altLang="en-US" sz="6600" dirty="0"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42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208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阿里巴巴普惠体</vt:lpstr>
      <vt:lpstr>阿里巴巴普惠体 Medium</vt:lpstr>
      <vt:lpstr>等线</vt:lpstr>
      <vt:lpstr>等线 Light</vt:lpstr>
      <vt:lpstr>Arial</vt:lpstr>
      <vt:lpstr>Office 主题​​</vt:lpstr>
      <vt:lpstr>跟波波学 GraphQL + SpringBoot</vt:lpstr>
      <vt:lpstr>第1节  课程说明和环境需求</vt:lpstr>
      <vt:lpstr>课程说明</vt:lpstr>
      <vt:lpstr>相关软件</vt:lpstr>
      <vt:lpstr>依赖关系</vt:lpstr>
      <vt:lpstr>课程源码</vt:lpstr>
      <vt:lpstr>下节课  创建Schema和Query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Apache Spark介绍</dc:title>
  <dc:creator>杨 波</dc:creator>
  <cp:lastModifiedBy>杨 波</cp:lastModifiedBy>
  <cp:revision>245</cp:revision>
  <dcterms:created xsi:type="dcterms:W3CDTF">2021-08-04T03:24:48Z</dcterms:created>
  <dcterms:modified xsi:type="dcterms:W3CDTF">2021-09-05T08:25:48Z</dcterms:modified>
</cp:coreProperties>
</file>