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4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E2FE52-FEAC-4A25-B517-42D6B7D84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b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sz="5600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2A6EED-36A3-4965-9B24-096E6498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908" y="636874"/>
            <a:ext cx="6439588" cy="265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07" y="2148214"/>
            <a:ext cx="7001385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2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创建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Schema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和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Query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演示步骤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Query Schema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Model Schema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QueryResolver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Domain Object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启用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Playground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应用，通过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Playground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校验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E6232D-27EC-4665-96E9-B2F4ADC39B27}"/>
              </a:ext>
            </a:extLst>
          </p:cNvPr>
          <p:cNvSpPr txBox="1"/>
          <p:nvPr/>
        </p:nvSpPr>
        <p:spPr>
          <a:xfrm rot="788517">
            <a:off x="7153932" y="2166666"/>
            <a:ext cx="30743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Step by Step</a:t>
            </a:r>
            <a:endParaRPr lang="zh-CN" altLang="en-US" sz="3600" dirty="0">
              <a:solidFill>
                <a:srgbClr val="E535AB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sec02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4" y="2148214"/>
            <a:ext cx="9544832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重构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Client</a:t>
            </a: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79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跟波波学 GraphQL + SpringBoot</vt:lpstr>
      <vt:lpstr>第2节  创建Schema和Query</vt:lpstr>
      <vt:lpstr>演示步骤</vt:lpstr>
      <vt:lpstr>本课源码</vt:lpstr>
      <vt:lpstr>下节课  重构Client模型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261</cp:revision>
  <dcterms:created xsi:type="dcterms:W3CDTF">2021-08-04T03:24:48Z</dcterms:created>
  <dcterms:modified xsi:type="dcterms:W3CDTF">2021-09-05T08:24:54Z</dcterms:modified>
</cp:coreProperties>
</file>