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GraphQLErrorHandler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sec08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通过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DataFetcherResult</a:t>
            </a:r>
            <a:r>
              <a:rPr lang="zh-CN" altLang="en-US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返回部分数据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42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第8节  定制GraphQLErrorHandler</vt:lpstr>
      <vt:lpstr>本课源码</vt:lpstr>
      <vt:lpstr>下节课  通过DataFetcherResult返回部分数据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298</cp:revision>
  <dcterms:created xsi:type="dcterms:W3CDTF">2021-08-04T03:24:48Z</dcterms:created>
  <dcterms:modified xsi:type="dcterms:W3CDTF">2021-09-19T12:55:11Z</dcterms:modified>
</cp:coreProperties>
</file>