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9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通过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DataFetcherResult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返回部分数据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sec09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异步数据解析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Async Resolvers)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46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第9节  通过DataFetcherResult返回部分数据</vt:lpstr>
      <vt:lpstr>本课源码</vt:lpstr>
      <vt:lpstr>下节课  异步数据解析(Async Resolvers)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301</cp:revision>
  <dcterms:created xsi:type="dcterms:W3CDTF">2021-08-04T03:24:48Z</dcterms:created>
  <dcterms:modified xsi:type="dcterms:W3CDTF">2021-09-20T09:30:53Z</dcterms:modified>
</cp:coreProperties>
</file>