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65" y="2390944"/>
            <a:ext cx="8719870" cy="207611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7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使用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Spring </a:t>
            </a:r>
            <a:r>
              <a:rPr lang="en-US" altLang="zh-CN" dirty="0" err="1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ExceptionHandler</a:t>
            </a:r>
            <a:br>
              <a:rPr lang="en-US" altLang="zh-CN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机制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进行异常处理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sec07 commit</a:t>
            </a: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定制</a:t>
            </a:r>
            <a:r>
              <a:rPr lang="en-US" altLang="zh-CN" dirty="0" err="1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GraphQLErrorHandler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42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第7节  使用Spring ExceptionHandler 机制进行异常处理</vt:lpstr>
      <vt:lpstr>本课源码</vt:lpstr>
      <vt:lpstr>下节课  定制GraphQLErrorHandler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295</cp:revision>
  <dcterms:created xsi:type="dcterms:W3CDTF">2021-08-04T03:24:48Z</dcterms:created>
  <dcterms:modified xsi:type="dcterms:W3CDTF">2021-09-14T14:06:06Z</dcterms:modified>
</cp:coreProperties>
</file>