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84" r:id="rId6"/>
    <p:sldId id="28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23F"/>
    <a:srgbClr val="E535AB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acle.com/java/technologies/javase/jdk12-archive-downloads.html" TargetMode="External"/><Relationship Id="rId3" Type="http://schemas.openxmlformats.org/officeDocument/2006/relationships/hyperlink" Target="https://github.com/graphql-java-kickstart/graphql-spring-boot" TargetMode="External"/><Relationship Id="rId7" Type="http://schemas.openxmlformats.org/officeDocument/2006/relationships/hyperlink" Target="https://spring.io/projects/spring-boot" TargetMode="External"/><Relationship Id="rId2" Type="http://schemas.openxmlformats.org/officeDocument/2006/relationships/hyperlink" Target="https://github.com/graphql-java-kick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md/pmd" TargetMode="External"/><Relationship Id="rId5" Type="http://schemas.openxmlformats.org/officeDocument/2006/relationships/hyperlink" Target="https://www.jetbrains.com/idea/" TargetMode="External"/><Relationship Id="rId4" Type="http://schemas.openxmlformats.org/officeDocument/2006/relationships/hyperlink" Target="https://github.com/graphql-java/graphql-java" TargetMode="External"/><Relationship Id="rId9" Type="http://schemas.openxmlformats.org/officeDocument/2006/relationships/hyperlink" Target="https://projectlombok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E2FE52-FEAC-4A25-B517-42D6B7D84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6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br>
              <a:rPr lang="en-US" altLang="zh-CN" sz="56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5600" kern="12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sz="56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sz="5600" kern="12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sz="5600" kern="12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52A6EED-36A3-4965-9B24-096E64983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3908" y="636874"/>
            <a:ext cx="6439588" cy="265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1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533" y="2185792"/>
            <a:ext cx="5338934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课程说明和环境需求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课程说明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介绍如何基于</a:t>
            </a:r>
            <a:r>
              <a:rPr lang="en-US" altLang="zh-CN" b="1" dirty="0" err="1">
                <a:solidFill>
                  <a:srgbClr val="6DB23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</a:t>
            </a:r>
            <a:r>
              <a:rPr lang="en-US" altLang="zh-CN" b="1" dirty="0" err="1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b="1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API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现场编程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(Live Coding)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形式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约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节小课组成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假定你有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Java+SpringBoot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开发背景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环境需求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Windows 10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操作系统环境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Intellij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IDEA(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社区版即可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8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相关软件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Java Kickstarter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https://github.com/graphql-java-kickstart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https://github.com/graphql-java-kickstart/graphql-spring-boot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Java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4"/>
              </a:rPr>
              <a:t>https://github.com/graphql-java/graphql-java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Intellij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5"/>
              </a:rPr>
              <a:t>https://www.jetbrains.com/idea/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PMD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代码分析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6"/>
              </a:rPr>
              <a:t>https://github.com/pmd/pmd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7"/>
              </a:rPr>
              <a:t>https://spring.io/projects/spring-boot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12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8"/>
              </a:rPr>
              <a:t>https://www.oracle.com/java/technologies/javase/jdk12-archive-downloads.html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Lombok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9"/>
              </a:rPr>
              <a:t>https://projectlombok.org/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98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课程源码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起始代码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(first commit)</a:t>
            </a: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84" y="2148214"/>
            <a:ext cx="9544832" cy="207611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sz="6600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创建</a:t>
            </a:r>
            <a:r>
              <a:rPr lang="en-US" altLang="zh-CN" sz="6600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Schema</a:t>
            </a:r>
            <a:r>
              <a:rPr lang="zh-CN" altLang="en-US" sz="6600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和</a:t>
            </a:r>
            <a:r>
              <a:rPr lang="en-US" altLang="zh-CN" sz="6600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Query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188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跟波波学 GraphQL + SpringBoot</vt:lpstr>
      <vt:lpstr>第1节  课程说明和环境需求</vt:lpstr>
      <vt:lpstr>课程说明</vt:lpstr>
      <vt:lpstr>相关软件</vt:lpstr>
      <vt:lpstr>课程源码</vt:lpstr>
      <vt:lpstr>下节课  创建Schema和Query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234</cp:revision>
  <dcterms:created xsi:type="dcterms:W3CDTF">2021-08-04T03:24:48Z</dcterms:created>
  <dcterms:modified xsi:type="dcterms:W3CDTF">2021-09-04T14:22:38Z</dcterms:modified>
</cp:coreProperties>
</file>