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TT Rounds Condensed Bold" charset="1" panose="02000806030000020003"/>
      <p:regular r:id="rId15"/>
    </p:embeddedFont>
    <p:embeddedFont>
      <p:font typeface="TT Rounds Condensed" charset="1" panose="02000506030000020003"/>
      <p:regular r:id="rId16"/>
    </p:embeddedFont>
    <p:embeddedFont>
      <p:font typeface="Arial Bold" charset="1" panose="020B0802020202020204"/>
      <p:regular r:id="rId17"/>
    </p:embeddedFont>
    <p:embeddedFont>
      <p:font typeface="Arial" charset="1" panose="020B0502020202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26067" y="3226712"/>
            <a:ext cx="16635866" cy="1697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60"/>
              </a:lnSpc>
            </a:pPr>
            <a:r>
              <a:rPr lang="en-US" b="true" sz="12000" spc="-7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To-Do List Application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377440" y="5191125"/>
            <a:ext cx="13533120" cy="2344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Built Using Java and NetBeans</a:t>
            </a:r>
          </a:p>
          <a:p>
            <a:pPr algn="ctr">
              <a:lnSpc>
                <a:spcPts val="3888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8740" y="660082"/>
            <a:ext cx="15590520" cy="1830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b="true" sz="6600" spc="-40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Overview: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48740" y="3772493"/>
            <a:ext cx="15590520" cy="3412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380048" lvl="1">
              <a:lnSpc>
                <a:spcPts val="4536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 To-Do List application with alarm functionality for task reminders.</a:t>
            </a:r>
          </a:p>
          <a:p>
            <a:pPr algn="l" marL="760095" indent="-380048" lvl="1">
              <a:lnSpc>
                <a:spcPts val="10500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Developed using Java and the NetBeans IDE.</a:t>
            </a:r>
          </a:p>
          <a:p>
            <a:pPr algn="l" marL="760095" indent="-380048" lvl="1">
              <a:lnSpc>
                <a:spcPts val="4536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8740" y="660082"/>
            <a:ext cx="15590520" cy="1830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b="true" sz="6600" spc="-40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Purpose: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48740" y="2619854"/>
            <a:ext cx="15590520" cy="6599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6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Many individuals miss deadlines or forget important tasks. There is a need for a simple to-do alarm system to notify users at the right time to ensure tasks are completed on time.</a:t>
            </a:r>
          </a:p>
          <a:p>
            <a:pPr algn="l">
              <a:lnSpc>
                <a:spcPts val="4536"/>
              </a:lnSpc>
            </a:pPr>
          </a:p>
          <a:p>
            <a:pPr algn="l">
              <a:lnSpc>
                <a:spcPts val="4536"/>
              </a:lnSpc>
            </a:pPr>
          </a:p>
          <a:p>
            <a:pPr algn="l" marL="760095" indent="-380048" lvl="1">
              <a:lnSpc>
                <a:spcPts val="4536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Enhance productivity by organizing tasks and providing timely reminders.</a:t>
            </a:r>
          </a:p>
          <a:p>
            <a:pPr algn="l" marL="760095" indent="-380048" lvl="1">
              <a:lnSpc>
                <a:spcPts val="4536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8740" y="660082"/>
            <a:ext cx="15590520" cy="985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b="true" sz="6600" spc="-40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Features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48740" y="1999362"/>
            <a:ext cx="15590520" cy="8241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380048" lvl="1">
              <a:lnSpc>
                <a:spcPts val="5544"/>
              </a:lnSpc>
              <a:buFont typeface="Arial"/>
              <a:buChar char="•"/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User-Friendly Interface:</a:t>
            </a:r>
          </a:p>
          <a:p>
            <a:pPr algn="l" marL="1337310" indent="-445770" lvl="2">
              <a:lnSpc>
                <a:spcPts val="4752"/>
              </a:lnSpc>
              <a:buFont typeface="Arial"/>
              <a:buChar char="⚬"/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Minimal design for easy task management.</a:t>
            </a:r>
          </a:p>
          <a:p>
            <a:pPr algn="l" marL="760095" indent="-380048" lvl="1">
              <a:lnSpc>
                <a:spcPts val="5544"/>
              </a:lnSpc>
              <a:buFont typeface="Arial"/>
              <a:buChar char="•"/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Task Management:</a:t>
            </a:r>
          </a:p>
          <a:p>
            <a:pPr algn="l" marL="1337310" indent="-445770" lvl="2">
              <a:lnSpc>
                <a:spcPts val="4752"/>
              </a:lnSpc>
              <a:buFont typeface="Arial"/>
              <a:buChar char="⚬"/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Add, edit, and delete tasks as complete.</a:t>
            </a:r>
          </a:p>
          <a:p>
            <a:pPr algn="l" marL="760095" indent="-380048" lvl="1">
              <a:lnSpc>
                <a:spcPts val="5544"/>
              </a:lnSpc>
              <a:buFont typeface="Arial"/>
              <a:buChar char="•"/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Alarm Notifications:</a:t>
            </a:r>
          </a:p>
          <a:p>
            <a:pPr algn="l" marL="1337310" indent="-445770" lvl="2">
              <a:lnSpc>
                <a:spcPts val="4752"/>
              </a:lnSpc>
              <a:buFont typeface="Arial"/>
              <a:buChar char="⚬"/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Set alarms to notify users when tasks are due.</a:t>
            </a:r>
          </a:p>
          <a:p>
            <a:pPr algn="l" marL="760095" indent="-380048" lvl="1">
              <a:lnSpc>
                <a:spcPts val="5544"/>
              </a:lnSpc>
              <a:buFont typeface="Arial"/>
              <a:buChar char="•"/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Persistence:</a:t>
            </a:r>
          </a:p>
          <a:p>
            <a:pPr algn="l" marL="1337310" indent="-445770" lvl="2">
              <a:lnSpc>
                <a:spcPts val="4752"/>
              </a:lnSpc>
              <a:buFont typeface="Arial"/>
              <a:buChar char="⚬"/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Save tasks locally using file storage.</a:t>
            </a:r>
          </a:p>
          <a:p>
            <a:pPr algn="l" marL="760095" indent="-380048" lvl="1">
              <a:lnSpc>
                <a:spcPts val="5544"/>
              </a:lnSpc>
              <a:buFont typeface="Arial"/>
              <a:buChar char="•"/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Prioritization:</a:t>
            </a:r>
          </a:p>
          <a:p>
            <a:pPr algn="l" marL="1337310" indent="-445770" lvl="2">
              <a:lnSpc>
                <a:spcPts val="4752"/>
              </a:lnSpc>
              <a:buFont typeface="Arial"/>
              <a:buChar char="⚬"/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Organize tasks based on priority levels.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40" y="-496178"/>
            <a:ext cx="2445724" cy="935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Prioritization:</a:t>
            </a:r>
          </a:p>
          <a:p>
            <a:pPr algn="l" marL="488632" indent="-244316" lvl="1">
              <a:lnSpc>
                <a:spcPts val="3240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8740" y="536257"/>
            <a:ext cx="15590520" cy="1954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Layered Design: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48740" y="2137163"/>
            <a:ext cx="15924543" cy="7119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380048" lvl="1">
              <a:lnSpc>
                <a:spcPts val="10500"/>
              </a:lnSpc>
              <a:buFont typeface="Arial"/>
              <a:buChar char="•"/>
            </a:pPr>
            <a:r>
              <a:rPr lang="en-US" b="true" sz="4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Frontend:</a:t>
            </a: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User interface built with Swing components.</a:t>
            </a:r>
          </a:p>
          <a:p>
            <a:pPr algn="l" marL="760095" indent="-380048" lvl="1">
              <a:lnSpc>
                <a:spcPts val="10500"/>
              </a:lnSpc>
              <a:buFont typeface="Arial"/>
              <a:buChar char="•"/>
            </a:pPr>
            <a:r>
              <a:rPr lang="en-US" b="true" sz="4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Backend:</a:t>
            </a: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Business logic implemented in Java.</a:t>
            </a:r>
          </a:p>
          <a:p>
            <a:pPr algn="l" marL="760095" indent="-380048" lvl="1">
              <a:lnSpc>
                <a:spcPts val="10500"/>
              </a:lnSpc>
              <a:buFont typeface="Arial"/>
              <a:buChar char="•"/>
            </a:pPr>
            <a:r>
              <a:rPr lang="en-US" b="true" sz="4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Database:</a:t>
            </a: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File-based storage for persistence.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8740" y="660082"/>
            <a:ext cx="15590520" cy="1830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b="true" sz="6600" spc="-40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Steps: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48740" y="2822258"/>
            <a:ext cx="15590520" cy="6397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380048" lvl="1">
              <a:lnSpc>
                <a:spcPts val="4536"/>
              </a:lnSpc>
              <a:buAutoNum type="arabicPeriod" startAt="1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Launch the application.</a:t>
            </a:r>
          </a:p>
          <a:p>
            <a:pPr algn="l" marL="760095" indent="-380048" lvl="1">
              <a:lnSpc>
                <a:spcPts val="4536"/>
              </a:lnSpc>
              <a:buAutoNum type="arabicPeriod" startAt="1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Add tasks with details such as title, description, date and time.</a:t>
            </a:r>
          </a:p>
          <a:p>
            <a:pPr algn="l" marL="760095" indent="-380048" lvl="1">
              <a:lnSpc>
                <a:spcPts val="4536"/>
              </a:lnSpc>
              <a:buAutoNum type="arabicPeriod" startAt="1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Set alarms for task deadlines.</a:t>
            </a:r>
          </a:p>
          <a:p>
            <a:pPr algn="l" marL="760095" indent="-380048" lvl="1">
              <a:lnSpc>
                <a:spcPts val="4536"/>
              </a:lnSpc>
              <a:buAutoNum type="arabicPeriod" startAt="1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View and edit the task list.</a:t>
            </a:r>
          </a:p>
          <a:p>
            <a:pPr algn="l" marL="760095" indent="-380048" lvl="1">
              <a:lnSpc>
                <a:spcPts val="4536"/>
              </a:lnSpc>
              <a:buAutoNum type="arabicPeriod" startAt="1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Receive notifications when alarms go on.</a:t>
            </a:r>
          </a:p>
          <a:p>
            <a:pPr algn="l" marL="760095" indent="-380048" lvl="1">
              <a:lnSpc>
                <a:spcPts val="4536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1440" y="36195"/>
            <a:ext cx="18105120" cy="9382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b="true" sz="6600" spc="6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Summary:</a:t>
            </a:r>
          </a:p>
          <a:p>
            <a:pPr algn="l">
              <a:lnSpc>
                <a:spcPts val="7200"/>
              </a:lnSpc>
            </a:pPr>
          </a:p>
          <a:p>
            <a:pPr algn="l" marL="1771650" indent="-590550" lvl="2">
              <a:lnSpc>
                <a:spcPts val="7200"/>
              </a:lnSpc>
              <a:buFont typeface="Arial"/>
              <a:buChar char="⚬"/>
            </a:pPr>
            <a:r>
              <a:rPr lang="en-US" sz="6000" spc="5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The To-Do List app is a practical solution for task management with alarm notifications.</a:t>
            </a:r>
          </a:p>
          <a:p>
            <a:pPr algn="l" marL="1771650" indent="-590550" lvl="2">
              <a:lnSpc>
                <a:spcPts val="7200"/>
              </a:lnSpc>
            </a:pPr>
          </a:p>
          <a:p>
            <a:pPr algn="l" marL="1771650" indent="-590550" lvl="2">
              <a:lnSpc>
                <a:spcPts val="7200"/>
              </a:lnSpc>
              <a:buFont typeface="Arial"/>
              <a:buChar char="⚬"/>
            </a:pPr>
            <a:r>
              <a:rPr lang="en-US" sz="6000" spc="5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Built using Java and NetBeans with a focus on simplicity, functionality, and reminders.</a:t>
            </a:r>
          </a:p>
          <a:p>
            <a:pPr algn="l" marL="1771650" indent="-590550" lvl="2">
              <a:lnSpc>
                <a:spcPts val="7200"/>
              </a:lnSpc>
            </a:pPr>
          </a:p>
          <a:p>
            <a:pPr algn="l" marL="1771650" indent="-590550" lvl="2">
              <a:lnSpc>
                <a:spcPts val="7200"/>
              </a:lnSpc>
            </a:pPr>
          </a:p>
          <a:p>
            <a:pPr algn="l" marL="1771650" indent="-590550" lvl="2">
              <a:lnSpc>
                <a:spcPts val="7200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8740" y="660082"/>
            <a:ext cx="15590520" cy="1830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b="true" sz="6600" spc="-40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Names: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48740" y="2054400"/>
            <a:ext cx="15590520" cy="4130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6000" spc="5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Randolph Ablinal</a:t>
            </a:r>
          </a:p>
          <a:p>
            <a:pPr algn="l">
              <a:lnSpc>
                <a:spcPts val="6480"/>
              </a:lnSpc>
            </a:pPr>
            <a:r>
              <a:rPr lang="en-US" sz="6000" spc="5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Christian Calibayan</a:t>
            </a:r>
          </a:p>
          <a:p>
            <a:pPr algn="l">
              <a:lnSpc>
                <a:spcPts val="6480"/>
              </a:lnSpc>
            </a:pPr>
            <a:r>
              <a:rPr lang="en-US" sz="6000" spc="5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Kesed Bodegas </a:t>
            </a:r>
          </a:p>
          <a:p>
            <a:pPr algn="l">
              <a:lnSpc>
                <a:spcPts val="6480"/>
              </a:lnSpc>
            </a:pPr>
            <a:r>
              <a:rPr lang="en-US" sz="6000" spc="5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Reden Larroza</a:t>
            </a:r>
          </a:p>
          <a:p>
            <a:pPr algn="l">
              <a:lnSpc>
                <a:spcPts val="6480"/>
              </a:lnSpc>
            </a:pPr>
            <a:r>
              <a:rPr lang="en-US" sz="6000" spc="5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John Victorio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48740" y="7562594"/>
            <a:ext cx="15590520" cy="584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8"/>
              </a:lnSpc>
            </a:pPr>
            <a:r>
              <a:rPr lang="en-US" sz="2100" spc="1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https://github.com/RelaxGurl/To-Do-List-Alarm-Reminder?fbclid=IwZXh0bgNhZW0CMTAAAR2b1lDNQjeJcDmBe1qS5HZEimLEQrLsGeCX2zV9JFkzdk2yVQf5xq-VW2I_aem_Tt_EWqgVnLUY8Q3CXJxyUw</a:t>
            </a: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8740" y="660082"/>
            <a:ext cx="15590520" cy="8149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28"/>
              </a:lnSpc>
            </a:pPr>
          </a:p>
          <a:p>
            <a:pPr algn="ctr">
              <a:lnSpc>
                <a:spcPts val="7128"/>
              </a:lnSpc>
            </a:pPr>
          </a:p>
          <a:p>
            <a:pPr algn="ctr">
              <a:lnSpc>
                <a:spcPts val="7128"/>
              </a:lnSpc>
            </a:pPr>
            <a:r>
              <a:rPr lang="en-US" sz="6600" spc="-4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Thank you for your attention!</a:t>
            </a:r>
          </a:p>
          <a:p>
            <a:pPr algn="ctr">
              <a:lnSpc>
                <a:spcPts val="7128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DAGY8qT1kwM</dc:identifier>
  <dcterms:modified xsi:type="dcterms:W3CDTF">2011-08-01T06:04:30Z</dcterms:modified>
  <cp:revision>1</cp:revision>
  <dc:title>todolist.pptx</dc:title>
</cp:coreProperties>
</file>