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  <p:sldMasterId id="2147483678" r:id="rId3"/>
    <p:sldMasterId id="2147483721" r:id="rId4"/>
    <p:sldMasterId id="2147483776" r:id="rId5"/>
  </p:sldMasterIdLst>
  <p:notesMasterIdLst>
    <p:notesMasterId r:id="rId40"/>
  </p:notesMasterIdLst>
  <p:sldIdLst>
    <p:sldId id="257" r:id="rId6"/>
    <p:sldId id="562" r:id="rId7"/>
    <p:sldId id="650" r:id="rId8"/>
    <p:sldId id="593" r:id="rId9"/>
    <p:sldId id="574" r:id="rId10"/>
    <p:sldId id="594" r:id="rId11"/>
    <p:sldId id="595" r:id="rId12"/>
    <p:sldId id="858" r:id="rId13"/>
    <p:sldId id="857" r:id="rId14"/>
    <p:sldId id="596" r:id="rId15"/>
    <p:sldId id="1385" r:id="rId16"/>
    <p:sldId id="1384" r:id="rId17"/>
    <p:sldId id="597" r:id="rId18"/>
    <p:sldId id="598" r:id="rId19"/>
    <p:sldId id="599" r:id="rId20"/>
    <p:sldId id="600" r:id="rId21"/>
    <p:sldId id="1390" r:id="rId22"/>
    <p:sldId id="860" r:id="rId23"/>
    <p:sldId id="861" r:id="rId24"/>
    <p:sldId id="863" r:id="rId25"/>
    <p:sldId id="866" r:id="rId26"/>
    <p:sldId id="1386" r:id="rId27"/>
    <p:sldId id="1387" r:id="rId28"/>
    <p:sldId id="1388" r:id="rId29"/>
    <p:sldId id="1389" r:id="rId30"/>
    <p:sldId id="865" r:id="rId31"/>
    <p:sldId id="864" r:id="rId32"/>
    <p:sldId id="867" r:id="rId33"/>
    <p:sldId id="868" r:id="rId34"/>
    <p:sldId id="869" r:id="rId35"/>
    <p:sldId id="871" r:id="rId36"/>
    <p:sldId id="872" r:id="rId37"/>
    <p:sldId id="1263" r:id="rId38"/>
    <p:sldId id="972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9B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 autoAdjust="0"/>
    <p:restoredTop sz="92504" autoAdjust="0"/>
  </p:normalViewPr>
  <p:slideViewPr>
    <p:cSldViewPr>
      <p:cViewPr varScale="1">
        <p:scale>
          <a:sx n="80" d="100"/>
          <a:sy n="80" d="100"/>
        </p:scale>
        <p:origin x="1598" y="53"/>
      </p:cViewPr>
      <p:guideLst>
        <p:guide orient="horz" pos="2160"/>
        <p:guide pos="29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5121">
            <a:extLst>
              <a:ext uri="{FF2B5EF4-FFF2-40B4-BE49-F238E27FC236}">
                <a16:creationId xmlns:a16="http://schemas.microsoft.com/office/drawing/2014/main" id="{74B52BE2-7AE7-4A38-BA3E-D27210EE9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3" name="Date Placeholder 5122">
            <a:extLst>
              <a:ext uri="{FF2B5EF4-FFF2-40B4-BE49-F238E27FC236}">
                <a16:creationId xmlns:a16="http://schemas.microsoft.com/office/drawing/2014/main" id="{B6329193-A9E9-4B92-B61B-569F6F9C86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6" name="Slide Image Placeholder 5123">
            <a:extLst>
              <a:ext uri="{FF2B5EF4-FFF2-40B4-BE49-F238E27FC236}">
                <a16:creationId xmlns:a16="http://schemas.microsoft.com/office/drawing/2014/main" id="{B9EE511D-3AC5-4DFC-B566-2F7F272BFCF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Text Placeholder 5124">
            <a:extLst>
              <a:ext uri="{FF2B5EF4-FFF2-40B4-BE49-F238E27FC236}">
                <a16:creationId xmlns:a16="http://schemas.microsoft.com/office/drawing/2014/main" id="{E53FE1A9-B32D-4E81-8DA2-9308E29A71F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Footer Placeholder 5125">
            <a:extLst>
              <a:ext uri="{FF2B5EF4-FFF2-40B4-BE49-F238E27FC236}">
                <a16:creationId xmlns:a16="http://schemas.microsoft.com/office/drawing/2014/main" id="{BCA30F8E-312F-4C6C-B20C-F27CB3AD06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7" name="Slide Number Placeholder 5126">
            <a:extLst>
              <a:ext uri="{FF2B5EF4-FFF2-40B4-BE49-F238E27FC236}">
                <a16:creationId xmlns:a16="http://schemas.microsoft.com/office/drawing/2014/main" id="{D00EA9BE-CCBF-4BFD-A1DD-61EE877ED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EB44B4A0-23E8-4CA2-A7C6-A7C591619DA1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53249">
            <a:extLst>
              <a:ext uri="{FF2B5EF4-FFF2-40B4-BE49-F238E27FC236}">
                <a16:creationId xmlns:a16="http://schemas.microsoft.com/office/drawing/2014/main" id="{E79CA833-627A-4A41-BB6E-E32455B21B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7" name="Text Placeholder 53250">
            <a:extLst>
              <a:ext uri="{FF2B5EF4-FFF2-40B4-BE49-F238E27FC236}">
                <a16:creationId xmlns:a16="http://schemas.microsoft.com/office/drawing/2014/main" id="{D39396D7-97F4-46E9-8F3A-A9809BEB71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而在功能部件实体上，</a:t>
            </a:r>
            <a:r>
              <a:rPr lang="en-US" altLang="zh-CN" dirty="0"/>
              <a:t>Data Path</a:t>
            </a:r>
            <a:r>
              <a:rPr lang="zh-CN" altLang="en-US" dirty="0"/>
              <a:t>和</a:t>
            </a:r>
            <a:r>
              <a:rPr lang="en-US" altLang="zh-CN" dirty="0"/>
              <a:t>Controller</a:t>
            </a:r>
            <a:r>
              <a:rPr lang="zh-CN" altLang="en-US" dirty="0"/>
              <a:t>往往封装在一个</a:t>
            </a:r>
            <a:r>
              <a:rPr lang="en-US" altLang="zh-CN" dirty="0"/>
              <a:t>CPU</a:t>
            </a:r>
            <a:r>
              <a:rPr lang="zh-CN" altLang="en-US" dirty="0"/>
              <a:t>里，进一步地，我们还能学到计算机的核心</a:t>
            </a:r>
            <a:r>
              <a:rPr lang="en-US" altLang="zh-CN" dirty="0"/>
              <a:t>—</a:t>
            </a:r>
            <a:r>
              <a:rPr lang="zh-CN" altLang="en-US" dirty="0"/>
              <a:t>中央处理器的结构和原理；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translation lookaside buffer (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TLB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is a memory cache that is used to reduce the time taken to access a user memory location. It is a part of the chip’s memory-management unit (MMU). The TLB stores the recent translations of virtual memory to physical memory and can be called an address-translation cache</a:t>
            </a:r>
            <a:endParaRPr lang="zh-CN" altLang="zh-CN" dirty="0"/>
          </a:p>
        </p:txBody>
      </p:sp>
      <p:sp>
        <p:nvSpPr>
          <p:cNvPr id="13315" name="Slide Number Placeholder 1">
            <a:extLst>
              <a:ext uri="{FF2B5EF4-FFF2-40B4-BE49-F238E27FC236}">
                <a16:creationId xmlns:a16="http://schemas.microsoft.com/office/drawing/2014/main" id="{D2C42334-DB58-4BCC-A1B6-56D684215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D27BB688-B0EA-4143-861A-070A97EB9B24}" type="slidenum">
              <a:rPr lang="zh-CN" altLang="en-US">
                <a:sym typeface="+mn-ea"/>
              </a:rPr>
              <a:pPr>
                <a:defRPr/>
              </a:pPr>
              <a:t>3</a:t>
            </a:fld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227329">
            <a:extLst>
              <a:ext uri="{FF2B5EF4-FFF2-40B4-BE49-F238E27FC236}">
                <a16:creationId xmlns:a16="http://schemas.microsoft.com/office/drawing/2014/main" id="{7AA57E94-DD8C-41AC-BFFA-A5CA31A0A8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3250" name="文本占位符 227330">
            <a:extLst>
              <a:ext uri="{FF2B5EF4-FFF2-40B4-BE49-F238E27FC236}">
                <a16:creationId xmlns:a16="http://schemas.microsoft.com/office/drawing/2014/main" id="{5E8697B3-B1A0-45ED-AE70-001DD2B81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水管阀门是由手柄控制的。手柄的微调可以控制水管中水的流量的变化。</a:t>
            </a:r>
            <a:r>
              <a:rPr lang="en-US" altLang="zh-CN"/>
              <a:t>C</a:t>
            </a:r>
            <a:r>
              <a:rPr lang="zh-CN" altLang="en-US"/>
              <a:t>到</a:t>
            </a:r>
            <a:r>
              <a:rPr lang="en-US" altLang="zh-CN"/>
              <a:t>E</a:t>
            </a:r>
            <a:r>
              <a:rPr lang="zh-CN" altLang="en-US"/>
              <a:t>的电流受</a:t>
            </a:r>
            <a:r>
              <a:rPr lang="en-US" altLang="zh-CN"/>
              <a:t>B</a:t>
            </a:r>
            <a:r>
              <a:rPr lang="zh-CN" altLang="en-US"/>
              <a:t>电流的控制，</a:t>
            </a:r>
            <a:r>
              <a:rPr lang="en-US" altLang="zh-CN"/>
              <a:t>B</a:t>
            </a:r>
            <a:r>
              <a:rPr lang="zh-CN" altLang="en-US"/>
              <a:t>很小的电流变化会引起</a:t>
            </a:r>
            <a:r>
              <a:rPr lang="en-US" altLang="zh-CN"/>
              <a:t>C</a:t>
            </a:r>
            <a:r>
              <a:rPr lang="zh-CN" altLang="en-US"/>
              <a:t>到</a:t>
            </a:r>
            <a:r>
              <a:rPr lang="en-US" altLang="zh-CN"/>
              <a:t>E</a:t>
            </a:r>
            <a:r>
              <a:rPr lang="zh-CN" altLang="en-US"/>
              <a:t>之间很大的电流变化。如果</a:t>
            </a:r>
            <a:r>
              <a:rPr lang="en-US" altLang="zh-CN"/>
              <a:t>B</a:t>
            </a:r>
            <a:r>
              <a:rPr lang="zh-CN" altLang="en-US"/>
              <a:t>的电流被切断，</a:t>
            </a:r>
            <a:r>
              <a:rPr lang="en-US" altLang="zh-CN"/>
              <a:t>C</a:t>
            </a:r>
            <a:r>
              <a:rPr lang="zh-CN" altLang="en-US"/>
              <a:t>到</a:t>
            </a:r>
            <a:r>
              <a:rPr lang="en-US" altLang="zh-CN"/>
              <a:t>E</a:t>
            </a:r>
            <a:r>
              <a:rPr lang="zh-CN" altLang="en-US"/>
              <a:t>的电流也就被关断了。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NMOS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是栅极高电平（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VGB &gt; Vt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）导通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低电平断开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可用来控制与地之间的导通。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PMOS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是栅极低电平（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VGB &lt; Vt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）导通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高电平断开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可用来控制与电源之间的导通。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44B4A0-23E8-4CA2-A7C6-A7C591619DA1}" type="slidenum">
              <a:rPr lang="en-US" altLang="zh-CN" smtClean="0"/>
              <a:pPr>
                <a:defRPr/>
              </a:pPr>
              <a:t>6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49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>
            <a:extLst>
              <a:ext uri="{FF2B5EF4-FFF2-40B4-BE49-F238E27FC236}">
                <a16:creationId xmlns:a16="http://schemas.microsoft.com/office/drawing/2014/main" id="{6762E113-C24F-4E21-B11C-54A00BC03B0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9394" name="文本占位符 2">
            <a:extLst>
              <a:ext uri="{FF2B5EF4-FFF2-40B4-BE49-F238E27FC236}">
                <a16:creationId xmlns:a16="http://schemas.microsoft.com/office/drawing/2014/main" id="{36856F2E-D3B7-4639-9CF6-B4AE4E3587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将输出端为</a:t>
            </a:r>
            <a:r>
              <a:rPr lang="en-US" altLang="zh-CN"/>
              <a:t>“1”</a:t>
            </a:r>
            <a:r>
              <a:rPr lang="zh-CN" altLang="en-US"/>
              <a:t>的各行写成乘积项， 然后将各行相加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B06EBA6B-5C6B-49C1-9ED5-6446E59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4D90AAD7-D95B-4350-88DD-7ACB95A0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CD5E501E-EA42-4F57-B1FC-7068A5F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9F2CF-953C-4B35-849C-C18EAF9008F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435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6FFF6B09-D6CF-4664-B292-15A9C09B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4F49E71A-3810-44DB-833E-9BD0FAB5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5102DC55-5190-4836-ABA5-E2D98315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1BA24-849D-48C3-AC17-FA0413F8D119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70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8C55B113-BCBE-4B49-B3B6-4F288DA9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45AEF194-5A3C-4A07-B552-C0A1420F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4AEFB680-2604-447C-8BFA-A90712DC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5673-1718-4D69-A495-A635E70AAB6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4998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864B8846-6156-4A34-8891-99067AB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F6AB5983-75C9-49D5-9177-96C898A1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6B525848-9C54-489A-85AA-D3E12803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B92E0-98EA-46AE-B8D8-6D071656C13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0426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0F917D56-901E-438A-BAFA-DE9C770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7B67625D-E81A-426C-90C9-535AD745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4B6A6491-5463-4672-A7C9-DBC26F3C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6FA56-0206-4E38-B1C3-A2FFE7BC739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2290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C9CF6F86-8B1A-435C-8347-2263DA9F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2CE8950D-71A8-46F1-9055-B1E55F2B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CD6936FE-E56A-49A1-9D31-23579940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F5D9-4351-4E54-B09D-38D9E6CE335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8342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2BAAD595-3DE8-4316-94ED-E177F9C0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984DD382-BD71-4975-8EEA-5A5D5AE3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5152F757-A171-4899-9E0C-595E55CA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B6620-E823-4063-BA11-581DB5E2706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5381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27011">
            <a:extLst>
              <a:ext uri="{FF2B5EF4-FFF2-40B4-BE49-F238E27FC236}">
                <a16:creationId xmlns:a16="http://schemas.microsoft.com/office/drawing/2014/main" id="{808251A7-351D-48E3-843A-3039B1A6B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"/>
            <a:ext cx="4551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2"/>
                </a:solidFill>
              </a:rPr>
              <a:t>Introduction to Computing Systems</a:t>
            </a:r>
          </a:p>
          <a:p>
            <a:pPr algn="ctr"/>
            <a:r>
              <a:rPr lang="en-US" altLang="zh-CN" sz="1600" b="1">
                <a:solidFill>
                  <a:schemeClr val="bg2"/>
                </a:solidFill>
              </a:rPr>
              <a:t>from bits &amp; gates to C &amp; beyond</a:t>
            </a:r>
            <a:endParaRPr lang="en-US" altLang="zh-CN" sz="1600" b="1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图片 427012" descr="C:\My Documents\line_blu.gif">
            <a:extLst>
              <a:ext uri="{FF2B5EF4-FFF2-40B4-BE49-F238E27FC236}">
                <a16:creationId xmlns:a16="http://schemas.microsoft.com/office/drawing/2014/main" id="{116110D1-BD1C-41CC-A270-B2159CEF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8450"/>
            <a:ext cx="62103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7010" name="标题 427009"/>
          <p:cNvSpPr>
            <a:spLocks noGrp="1"/>
          </p:cNvSpPr>
          <p:nvPr>
            <p:ph type="ctrTitle" sz="quarter"/>
          </p:nvPr>
        </p:nvSpPr>
        <p:spPr>
          <a:xfrm>
            <a:off x="228600" y="1981200"/>
            <a:ext cx="7772400" cy="742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l">
              <a:defRPr kern="1200"/>
            </a:lvl1pPr>
          </a:lstStyle>
          <a:p>
            <a:pPr lvl="0"/>
            <a:r>
              <a:rPr lang="en-US" altLang="zh-CN" noProof="1"/>
              <a:t>Click to edit Master title style</a:t>
            </a:r>
          </a:p>
        </p:txBody>
      </p:sp>
      <p:sp>
        <p:nvSpPr>
          <p:cNvPr id="427011" name="副标题 427010"/>
          <p:cNvSpPr>
            <a:spLocks noGrp="1"/>
          </p:cNvSpPr>
          <p:nvPr>
            <p:ph type="subTitle" sz="quarter" idx="1"/>
          </p:nvPr>
        </p:nvSpPr>
        <p:spPr>
          <a:xfrm>
            <a:off x="1295400" y="370205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lstStyle>
            <a:lvl1pPr marL="0" lvl="0" indent="0" algn="ctr">
              <a:buClr>
                <a:schemeClr val="bg2"/>
              </a:buClr>
              <a:buNone/>
              <a:defRPr kern="1200">
                <a:solidFill>
                  <a:srgbClr val="000099"/>
                </a:solidFill>
              </a:defRPr>
            </a:lvl1pPr>
            <a:lvl2pPr marL="342900" lvl="1" indent="-342900" algn="ctr">
              <a:buClr>
                <a:schemeClr val="bg2"/>
              </a:buClr>
              <a:buNone/>
              <a:defRPr kern="1200">
                <a:solidFill>
                  <a:srgbClr val="000099"/>
                </a:solidFill>
              </a:defRPr>
            </a:lvl2pPr>
            <a:lvl3pPr marL="571500" lvl="2" indent="-571500" algn="ctr">
              <a:buClr>
                <a:schemeClr val="bg2"/>
              </a:buClr>
              <a:buNone/>
              <a:defRPr kern="1200">
                <a:solidFill>
                  <a:srgbClr val="000099"/>
                </a:solidFill>
              </a:defRPr>
            </a:lvl3pPr>
            <a:lvl4pPr marL="800100" lvl="3" indent="-800100" algn="ctr">
              <a:buClr>
                <a:schemeClr val="bg2"/>
              </a:buClr>
              <a:buNone/>
              <a:defRPr kern="1200">
                <a:solidFill>
                  <a:srgbClr val="000099"/>
                </a:solidFill>
              </a:defRPr>
            </a:lvl4pPr>
            <a:lvl5pPr marL="1028700" lvl="4" indent="-1028700" algn="ctr">
              <a:buClr>
                <a:schemeClr val="bg2"/>
              </a:buClr>
              <a:buNone/>
              <a:defRPr kern="12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90774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25986">
            <a:extLst>
              <a:ext uri="{FF2B5EF4-FFF2-40B4-BE49-F238E27FC236}">
                <a16:creationId xmlns:a16="http://schemas.microsoft.com/office/drawing/2014/main" id="{326DD354-6EA9-4DEA-A2E7-BCAE73D3F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F735C716-7A63-402D-9B49-6E423DFF7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25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425986">
            <a:extLst>
              <a:ext uri="{FF2B5EF4-FFF2-40B4-BE49-F238E27FC236}">
                <a16:creationId xmlns:a16="http://schemas.microsoft.com/office/drawing/2014/main" id="{671C9241-6E96-4B30-A0F1-1F797DB0D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8C4EDD0B-26AD-4E1C-B184-B14E258519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061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0988" y="1271588"/>
            <a:ext cx="4254976" cy="4570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9637" y="1271588"/>
            <a:ext cx="4254976" cy="4570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25986">
            <a:extLst>
              <a:ext uri="{FF2B5EF4-FFF2-40B4-BE49-F238E27FC236}">
                <a16:creationId xmlns:a16="http://schemas.microsoft.com/office/drawing/2014/main" id="{E07EBA52-0CE5-4613-9445-7281343F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AAEF5C05-3353-4654-A054-90B2A1DA2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9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D66E6E05-CAD3-4E34-95F0-8487551C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F2C958F3-E2F0-4FD2-B744-E888DC9B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F7E0696D-0C8D-434A-9CE9-84A678F7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5F9A0-6387-408D-AA41-FE538F440525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557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425986">
            <a:extLst>
              <a:ext uri="{FF2B5EF4-FFF2-40B4-BE49-F238E27FC236}">
                <a16:creationId xmlns:a16="http://schemas.microsoft.com/office/drawing/2014/main" id="{DC4448B7-E40E-4B3C-8DB0-0575F3C6A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1A3E5AAF-1BDB-48A2-B6F9-29FDB9B5D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281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425986">
            <a:extLst>
              <a:ext uri="{FF2B5EF4-FFF2-40B4-BE49-F238E27FC236}">
                <a16:creationId xmlns:a16="http://schemas.microsoft.com/office/drawing/2014/main" id="{5AC42B44-E7DB-4B2A-9376-21204AFF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35C02AA1-1FC1-4B6D-9D76-8D7C3C8293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37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25986">
            <a:extLst>
              <a:ext uri="{FF2B5EF4-FFF2-40B4-BE49-F238E27FC236}">
                <a16:creationId xmlns:a16="http://schemas.microsoft.com/office/drawing/2014/main" id="{B185D69E-7596-4F19-842A-CD9BFDB13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F16B36E1-7B7E-46ED-879F-D08B3E16C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051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25986">
            <a:extLst>
              <a:ext uri="{FF2B5EF4-FFF2-40B4-BE49-F238E27FC236}">
                <a16:creationId xmlns:a16="http://schemas.microsoft.com/office/drawing/2014/main" id="{62653A7D-597A-478F-811D-8A8DFBC047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E18EFE28-C7A9-4C48-A0E3-717C43B234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423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25986">
            <a:extLst>
              <a:ext uri="{FF2B5EF4-FFF2-40B4-BE49-F238E27FC236}">
                <a16:creationId xmlns:a16="http://schemas.microsoft.com/office/drawing/2014/main" id="{6454CD58-E1CE-4A93-85AA-E90DBD915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502F3B6A-36E3-4F8D-BA32-CC0233338C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8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25986">
            <a:extLst>
              <a:ext uri="{FF2B5EF4-FFF2-40B4-BE49-F238E27FC236}">
                <a16:creationId xmlns:a16="http://schemas.microsoft.com/office/drawing/2014/main" id="{9507C2A2-235E-4390-93A3-A094466B3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686586DB-335E-43BE-826B-3C9B475FE4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950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3707" y="368300"/>
            <a:ext cx="2170906" cy="54737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0988" y="368300"/>
            <a:ext cx="6386869" cy="54737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25986">
            <a:extLst>
              <a:ext uri="{FF2B5EF4-FFF2-40B4-BE49-F238E27FC236}">
                <a16:creationId xmlns:a16="http://schemas.microsoft.com/office/drawing/2014/main" id="{BB049BA8-F445-400F-86FE-75D911DF3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169342E8-B90A-4321-96FC-40CFAF8005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71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25986">
            <a:extLst>
              <a:ext uri="{FF2B5EF4-FFF2-40B4-BE49-F238E27FC236}">
                <a16:creationId xmlns:a16="http://schemas.microsoft.com/office/drawing/2014/main" id="{DC21479B-42A6-45DC-9756-272E4DBA8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3 - </a:t>
            </a:r>
            <a:fld id="{73B43465-D2E0-4F4F-AC36-B9B9CEB18F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40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C72330B8-33BF-41CD-B47F-838D8BE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02469163-26CD-4C16-8182-A974506C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001BE5FA-A8AE-452E-B214-D1686CDC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76832-FDFA-4F35-B46A-6D5B286E7299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79635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4FFB6B07-58E8-42DD-B3A7-95BF5271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A68008B0-7F88-4590-8684-76973B0C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91395314-54C2-407D-A7DA-E6017E69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902FD-F77B-43D7-A865-013773027F6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684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2B28E8F4-711F-4591-A079-801303D6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4223F132-1AA1-44E1-B2AD-2E3C682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6241272B-992A-455C-A9A9-1CCF8C04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5483-2745-4E6C-BB21-CA7F1493345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01890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EC1C011F-83C8-465C-BF16-609292C3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17C0493E-EAC4-4CBA-B33B-DF416AA2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2D778EC9-198B-4B6A-9EE0-1CDD02A5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61D02-1096-494D-9F9C-30E9B62ADDE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3401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AF0806B8-8BCC-4381-A0CB-58416E3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33605F07-B104-4DB4-8641-8ADD1647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5629F627-DCCD-4940-B1EF-8CBFE94C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4F355-73E8-4854-B22F-1DFF11BFD9D5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6436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8196">
            <a:extLst>
              <a:ext uri="{FF2B5EF4-FFF2-40B4-BE49-F238E27FC236}">
                <a16:creationId xmlns:a16="http://schemas.microsoft.com/office/drawing/2014/main" id="{E58F3D9F-A8DC-484E-A586-F2F6584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8197">
            <a:extLst>
              <a:ext uri="{FF2B5EF4-FFF2-40B4-BE49-F238E27FC236}">
                <a16:creationId xmlns:a16="http://schemas.microsoft.com/office/drawing/2014/main" id="{AFCE762C-9DFE-4BCE-99F9-7DECE63C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Slide Number Placeholder 8198">
            <a:extLst>
              <a:ext uri="{FF2B5EF4-FFF2-40B4-BE49-F238E27FC236}">
                <a16:creationId xmlns:a16="http://schemas.microsoft.com/office/drawing/2014/main" id="{028FE5A8-A1E1-48AC-887A-729FE37C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073E9-3E1D-4F9F-B2A6-81ADC65D899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05862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8196">
            <a:extLst>
              <a:ext uri="{FF2B5EF4-FFF2-40B4-BE49-F238E27FC236}">
                <a16:creationId xmlns:a16="http://schemas.microsoft.com/office/drawing/2014/main" id="{D76EF5DB-2ECF-441D-B85A-AC85A610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8197">
            <a:extLst>
              <a:ext uri="{FF2B5EF4-FFF2-40B4-BE49-F238E27FC236}">
                <a16:creationId xmlns:a16="http://schemas.microsoft.com/office/drawing/2014/main" id="{68667E88-7220-4A93-BF53-E662D34B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Slide Number Placeholder 8198">
            <a:extLst>
              <a:ext uri="{FF2B5EF4-FFF2-40B4-BE49-F238E27FC236}">
                <a16:creationId xmlns:a16="http://schemas.microsoft.com/office/drawing/2014/main" id="{7F5E8B63-FF4C-42E8-9C79-8F0FCCDD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80C9-0467-4A67-8A6E-ED322B48448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99409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196">
            <a:extLst>
              <a:ext uri="{FF2B5EF4-FFF2-40B4-BE49-F238E27FC236}">
                <a16:creationId xmlns:a16="http://schemas.microsoft.com/office/drawing/2014/main" id="{4BF21963-9FE2-43DE-BB17-DCE0D2E6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8197">
            <a:extLst>
              <a:ext uri="{FF2B5EF4-FFF2-40B4-BE49-F238E27FC236}">
                <a16:creationId xmlns:a16="http://schemas.microsoft.com/office/drawing/2014/main" id="{7C20DBB5-6D2D-4305-85C9-2B5E157B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Slide Number Placeholder 8198">
            <a:extLst>
              <a:ext uri="{FF2B5EF4-FFF2-40B4-BE49-F238E27FC236}">
                <a16:creationId xmlns:a16="http://schemas.microsoft.com/office/drawing/2014/main" id="{CBBADC68-E6F4-4D50-BE9C-C8064774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30BC9-ABD2-4A2F-9110-19D82DC7D91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2583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3F9AB725-FF7E-4B86-8168-5E3B616F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CFE3320B-8483-4C88-9633-A1D1DAFF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6449399B-2C0C-4EF1-9D62-9314EE84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E1AD-D3C6-48EC-B34D-607EB05FD8E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29642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A64899FF-A1E0-4A1F-B1D0-F4A482C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C46ACF94-F981-491D-92B4-2AA1B7FD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86D07957-610D-4815-953E-EBCF995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43BD5-5625-4F60-A14A-AB973082570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22957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C1A3578C-DE34-4B50-BA13-5352FF8A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CECEB1BC-AB8B-465B-B40E-44B55D7A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8AA8CE31-1A54-4221-91B1-B066067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5A1E9-A87C-4893-958E-F3DA758530E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42787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F2320F27-8A15-4321-8EB5-F9B31227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5A290C3C-083E-41C4-A1E9-BE82A3AC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2641F75D-BAF0-4CD9-B90F-BF4592EA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26338-E9E8-4A19-8659-BC885FC6C75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46732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EF785A9C-1B5A-49DC-BF7E-18F2C346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E1DF0E2B-0985-42FE-BC23-AF13E9D0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82249222-1FFB-46BE-900C-36540F5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D772A-CA8D-4888-913A-4F6F0D7D4254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280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2E042C9C-D67A-487A-AB45-13506AD0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D23E0D4C-77C3-4DC6-B98D-E53627D1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78611A5D-7284-4EFB-B67E-9719B2A8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7D500-3C0D-40DE-9F23-4184F4FFB49B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48363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91BF6ECB-4BBF-4C7E-8289-D03022E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87A360EA-1761-4600-A028-6EA5B62A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DE51D095-4102-498A-B093-497470D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05CC-6B30-44F7-9AA6-3D537ACBFF7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8029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40C4D164-5CF0-4BEA-ABEF-CE0181D3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ED54B4B0-586D-4C92-947F-4AC19E68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70F7CF60-0AEA-4F11-A6BE-9C8EF343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4E16-9C44-42B7-B2C1-1441333E2EE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8088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623BFD72-D625-4C43-B25B-92CC30CC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710E16F8-D331-4F0D-A301-9F24F2B9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E48230D5-0207-4B1B-9198-3F6A6508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40E08-DA9B-403D-B8FC-AD4E401AD7F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498052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264092-64EB-44B9-8023-4BCD033F0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3D5EEB-6032-419A-B6F4-B6A1F25F2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6C015-A00C-47C4-AD8F-F78FFB469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22198-5ECA-406D-8FCE-93062E0B58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081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DF2688-FDA2-48C7-88B0-2187B23764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E314BC-E4BB-491D-A0F6-3CF489ECB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F5A77F-771C-4C72-AAFA-273586E68B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811BD-CFC6-433B-B806-BD717DDD36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8985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B5A81B-7ECE-4EC9-B94F-4E33A6832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7033D3-D04E-4893-818F-5037A6782B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29BEFE-FA2D-469F-B896-F4FA7A822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52498-CC21-41ED-850C-066439FB9B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788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610EF-E56F-431D-9E7C-9320DCC2D2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1938C-75F0-483D-AB9E-587E84D8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E93DD-19FA-4F34-9FBF-16E801844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DC5C0-0984-4740-90EC-9C4048E82F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1954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AF88C7-35AA-4D56-9B69-F38072144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D7E6EF-DB43-4997-A298-D772CD620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C6C87A-D66E-44D5-B9C2-79267210A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52769-D2AF-40AF-91BC-65005EE51C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804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D04E29-A873-4814-8FD4-609E8CBEB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6A9103-9B6A-4D41-8878-78210691A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8B76DD-DFB6-4619-818C-3D2813521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E62D-A04C-4228-91FE-6230D21126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410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68DC5A-1FD8-489C-BA34-311020DDE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C55A17-2824-467C-922C-B40545CBE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50AD0E-BF1C-4252-93C1-979A899C6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FAEDA-714E-44BF-A93D-D2DE26D61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03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8196">
            <a:extLst>
              <a:ext uri="{FF2B5EF4-FFF2-40B4-BE49-F238E27FC236}">
                <a16:creationId xmlns:a16="http://schemas.microsoft.com/office/drawing/2014/main" id="{2FA2ACAC-4C57-4E08-AE1D-20DDCD1D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8197">
            <a:extLst>
              <a:ext uri="{FF2B5EF4-FFF2-40B4-BE49-F238E27FC236}">
                <a16:creationId xmlns:a16="http://schemas.microsoft.com/office/drawing/2014/main" id="{00B01574-3739-48D6-962A-918575B4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Slide Number Placeholder 8198">
            <a:extLst>
              <a:ext uri="{FF2B5EF4-FFF2-40B4-BE49-F238E27FC236}">
                <a16:creationId xmlns:a16="http://schemas.microsoft.com/office/drawing/2014/main" id="{1F641A58-9C34-4B60-BFFB-C6BFEAC8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38BFD-CF3A-4662-A621-4061B8EF6B3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6225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278B9-46FE-4823-91E7-293C23E92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D17CB-8FAB-4213-9293-C97816FD8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2F680-4E11-475A-9129-637D3EE6D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B03D-D6FB-4B70-AA51-F42F1D7089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310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F1A4E-BF6C-43B3-907C-7CDF2AA8C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47473-8EA3-4315-B290-1A63EA3E3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7DA53-25E9-40B9-9773-7276F3920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14D4A-C363-4C7E-B24A-9F646DFFA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4181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7FB745-1F46-46BE-B1ED-4AF2413F5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D93234-606F-4344-BA92-74233449A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66FA04-AE7E-4DA3-9A41-F9E5DEB27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CF209-B93A-45D5-BA97-109977A39C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20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3AFF8E-38B8-4055-8DEF-5C63DA06E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1F4142-0A2E-457B-8B55-7CE90E91D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F87C15-01B4-4E12-A937-E627347B7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C8F5E-AE2E-4512-9992-C26903D91D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223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8DFE3D84-9243-4975-8524-B10CA9367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8">
            <a:extLst>
              <a:ext uri="{FF2B5EF4-FFF2-40B4-BE49-F238E27FC236}">
                <a16:creationId xmlns:a16="http://schemas.microsoft.com/office/drawing/2014/main" id="{C0D65D3E-26D0-47EB-9AE9-07DFEF517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7219950" cy="0"/>
          </a:xfrm>
          <a:prstGeom prst="line">
            <a:avLst/>
          </a:prstGeom>
          <a:noFill/>
          <a:ln w="12700">
            <a:solidFill>
              <a:srgbClr val="CC99FF"/>
            </a:solidFill>
            <a:rou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>
            <a:flatTx/>
          </a:bodyPr>
          <a:lstStyle/>
          <a:p>
            <a:pPr>
              <a:buFontTx/>
              <a:buNone/>
              <a:defRPr/>
            </a:pPr>
            <a:endParaRPr lang="zh-CN" altLang="en-US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id="{48D9DE9D-974D-4BB9-8781-D976EFE3AD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4800600"/>
            <a:ext cx="160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D5837890-8E40-43EE-B09C-D8752C5FEF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Clr>
                <a:schemeClr val="bg1"/>
              </a:buClr>
              <a:defRPr noProof="1" dirty="0"/>
            </a:lvl1pPr>
          </a:lstStyle>
          <a:p>
            <a:endParaRPr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01C7FC2F-AB78-4B9D-AA80-30B21C437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chemeClr val="bg1"/>
              </a:buClr>
              <a:defRPr/>
            </a:lvl1pPr>
          </a:lstStyle>
          <a:p>
            <a:endParaRPr/>
          </a:p>
        </p:txBody>
      </p:sp>
      <p:sp>
        <p:nvSpPr>
          <p:cNvPr id="10" name="日期占位符 4">
            <a:extLst>
              <a:ext uri="{FF2B5EF4-FFF2-40B4-BE49-F238E27FC236}">
                <a16:creationId xmlns:a16="http://schemas.microsoft.com/office/drawing/2014/main" id="{417800FE-21F3-46CE-BC77-10ADFFAEC4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9425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8AB6CA4-9FD5-4A2D-81FC-A67896F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A8CBD78-2E48-4775-B2F2-4523A1C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8EDF507-4A6B-45BC-A5B8-52FFB902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C67CA-3FD6-4248-82E2-5E1E97609D23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660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E82C9ADA-3722-483B-819F-AD596C0E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BEEF131-3EF7-4861-89EA-4B597E5B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DA7CE92-3972-479F-925E-E5BA6F11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1F3E5-7B64-4AA5-B8EA-260AAB1CA282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5542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AB75334-3E30-4D36-8E72-4D5F2453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F6A2D30-EF08-4BA1-809D-E12ED130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0BBDF1D-56D0-4C88-9134-F3F3FCC0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6043-BFB9-435E-847D-BFD1587A594A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6409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BEF2E133-F2C2-44DC-A712-AA291E52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50A080F1-46CD-4C24-8707-C97EBFEE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3017BD38-6EA9-4191-95C7-C073531C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0759A-82A0-4D25-93D0-328F6856A4D9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1586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707D76AF-38B6-4927-9B80-AADFC9F6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809D2E35-BF00-41D6-8F09-991FF2BF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19677535-C438-40BA-8B61-37847230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629B0-DB74-40C6-8A8F-7C85729010DC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51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8196">
            <a:extLst>
              <a:ext uri="{FF2B5EF4-FFF2-40B4-BE49-F238E27FC236}">
                <a16:creationId xmlns:a16="http://schemas.microsoft.com/office/drawing/2014/main" id="{5260DDE4-D0CC-4D7F-B492-ED4A5680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8197">
            <a:extLst>
              <a:ext uri="{FF2B5EF4-FFF2-40B4-BE49-F238E27FC236}">
                <a16:creationId xmlns:a16="http://schemas.microsoft.com/office/drawing/2014/main" id="{A1DFEC9F-15F7-4CD4-B7DA-6B789A31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Slide Number Placeholder 8198">
            <a:extLst>
              <a:ext uri="{FF2B5EF4-FFF2-40B4-BE49-F238E27FC236}">
                <a16:creationId xmlns:a16="http://schemas.microsoft.com/office/drawing/2014/main" id="{D62A348A-C3F9-489C-BC72-D13BA28D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3BF45-E79D-472F-8990-01E562C8AB4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72586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9B3E75D4-91B7-4FBF-8FBF-C5AC016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2FEA0A78-382F-4DE8-A59A-C93BC107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14F8AC44-2CDE-4614-AAF1-A87A3A83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9E46B-65C1-4018-A5BC-2CB77B15138C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0447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484799E0-6D37-4931-A906-33B2079E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8EA7AAF4-C270-41F5-BC9C-2738EC19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DCA7AC04-CF3A-4572-B3D2-72F2D837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E36E-AD40-4B97-B3B9-8B9ACA01F31B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9014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C4F74DA-AA31-43F8-9897-20721CCA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5DE6BFA1-66A9-4A65-A022-273DE6E4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5E5601CF-FD4B-4A2E-A0F9-C10FE294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4BC5F-96C0-4FE8-A33A-70C530A039AE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5551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5B769B46-B2C2-41AE-B474-0F82F845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DBDDBE9A-37EB-4B78-B851-ECF7EEFD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5220658F-15A9-4921-BC83-90A53B5F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6D2AF-3C69-4E22-9AB6-2D8784A004DD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954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C5CCAA0-C993-4B4C-A73E-8F20F323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BC9FF2D-E067-47A4-82EB-13D0A88C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DB0BF2A-CB66-41B2-9CAD-2FDDC0B6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182AC-D69A-4040-A281-172988BCC1B1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592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B5B25FA-BB78-4599-8ACE-658311C9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46C0AA3A-76CD-4536-B77F-20E09721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3289D79-AB59-47FF-A709-980DCAA5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119E-FD64-465C-96AA-E5C3D906B5A3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8871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ED04956F-C15A-410D-97E3-1AE83940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3D69888-AD19-4C74-A89D-3A1A66EF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88E10410-9BC7-43F2-ADFD-B6F0D2C3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DDC8E-2A04-474C-A32B-93CDDCBBF053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7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196">
            <a:extLst>
              <a:ext uri="{FF2B5EF4-FFF2-40B4-BE49-F238E27FC236}">
                <a16:creationId xmlns:a16="http://schemas.microsoft.com/office/drawing/2014/main" id="{75E43767-EF68-4AD4-B419-42E26136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8197">
            <a:extLst>
              <a:ext uri="{FF2B5EF4-FFF2-40B4-BE49-F238E27FC236}">
                <a16:creationId xmlns:a16="http://schemas.microsoft.com/office/drawing/2014/main" id="{A4DEA519-55E2-4D78-BFA3-60F23E45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Slide Number Placeholder 8198">
            <a:extLst>
              <a:ext uri="{FF2B5EF4-FFF2-40B4-BE49-F238E27FC236}">
                <a16:creationId xmlns:a16="http://schemas.microsoft.com/office/drawing/2014/main" id="{A6E6591A-60C9-4CD0-BFEF-88B6C65D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5305D-A162-405F-970B-B6B714AB81F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37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C8A90221-25D8-48B6-9244-627ADE66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2774E77D-079F-4BE8-8A4C-FE08646E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D3856764-0E0A-46F3-8A51-C2701264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34781-A445-43BC-BFF9-F33C8B6B9C84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764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93748B4E-F409-4959-A6B7-95716427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E467F4C7-A0E9-4607-9E30-BBAEEA26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390EB88D-6159-45BF-8C8A-E4A1275D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E522-72A3-4E3B-ABA6-EEE9975D57C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913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vmlDrawing" Target="../drawings/vmlDrawing1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193" descr="USTC-BIGLOG">
            <a:extLst>
              <a:ext uri="{FF2B5EF4-FFF2-40B4-BE49-F238E27FC236}">
                <a16:creationId xmlns:a16="http://schemas.microsoft.com/office/drawing/2014/main" id="{442FC11E-83E4-4127-BB6C-AB74754C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8194">
            <a:extLst>
              <a:ext uri="{FF2B5EF4-FFF2-40B4-BE49-F238E27FC236}">
                <a16:creationId xmlns:a16="http://schemas.microsoft.com/office/drawing/2014/main" id="{92C3619D-3FF1-4B8A-96FB-6766CA6417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Text Placeholder 8195">
            <a:extLst>
              <a:ext uri="{FF2B5EF4-FFF2-40B4-BE49-F238E27FC236}">
                <a16:creationId xmlns:a16="http://schemas.microsoft.com/office/drawing/2014/main" id="{6675035C-82EE-4A71-9FF4-4154216BAA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Date Placeholder 8196">
            <a:extLst>
              <a:ext uri="{FF2B5EF4-FFF2-40B4-BE49-F238E27FC236}">
                <a16:creationId xmlns:a16="http://schemas.microsoft.com/office/drawing/2014/main" id="{FCD0E32E-B53A-4D24-A12A-C34725DC7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Footer Placeholder 8197">
            <a:extLst>
              <a:ext uri="{FF2B5EF4-FFF2-40B4-BE49-F238E27FC236}">
                <a16:creationId xmlns:a16="http://schemas.microsoft.com/office/drawing/2014/main" id="{6D031D10-68E6-44F9-BD39-8212F82A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199" name="Slide Number Placeholder 8198">
            <a:extLst>
              <a:ext uri="{FF2B5EF4-FFF2-40B4-BE49-F238E27FC236}">
                <a16:creationId xmlns:a16="http://schemas.microsoft.com/office/drawing/2014/main" id="{AE73326F-3FCF-47F8-8EBB-56A55E2B5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4389B7CE-771F-4262-9832-3676B99C67C5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1C0D8"/>
            </a:gs>
            <a:gs pos="50000">
              <a:srgbClr val="DBDCE5"/>
            </a:gs>
            <a:gs pos="100000">
              <a:srgbClr val="C1C0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>
            <a:extLst>
              <a:ext uri="{FF2B5EF4-FFF2-40B4-BE49-F238E27FC236}">
                <a16:creationId xmlns:a16="http://schemas.microsoft.com/office/drawing/2014/main" id="{8D56B6CA-F5DC-4556-AC2F-761CBC2A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8300"/>
            <a:ext cx="8229600" cy="584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zh-CN" noProof="1"/>
              <a:t>Click to edit Master title style</a:t>
            </a:r>
          </a:p>
        </p:txBody>
      </p:sp>
      <p:sp>
        <p:nvSpPr>
          <p:cNvPr id="425987" name="灯片编号占位符 425986">
            <a:extLst>
              <a:ext uri="{FF2B5EF4-FFF2-40B4-BE49-F238E27FC236}">
                <a16:creationId xmlns:a16="http://schemas.microsoft.com/office/drawing/2014/main" id="{914B2D0C-F0A9-4DFC-9A6D-EE7924814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000" y="6223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indent="0">
              <a:defRPr sz="1400" b="1" noProof="1" dirty="0">
                <a:solidFill>
                  <a:srgbClr val="CC33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3 - </a:t>
            </a:r>
            <a:fld id="{F329B7CE-4188-41BF-A210-2BFAF75BE3B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2" name="文本占位符 425987">
            <a:extLst>
              <a:ext uri="{FF2B5EF4-FFF2-40B4-BE49-F238E27FC236}">
                <a16:creationId xmlns:a16="http://schemas.microsoft.com/office/drawing/2014/main" id="{CA749C9E-A0E0-404A-BE8E-F242630B12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0988" y="1271588"/>
            <a:ext cx="86836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3" name="文本框 425988">
            <a:extLst>
              <a:ext uri="{FF2B5EF4-FFF2-40B4-BE49-F238E27FC236}">
                <a16:creationId xmlns:a16="http://schemas.microsoft.com/office/drawing/2014/main" id="{211DD53E-94AA-4579-86A6-E5D2A8BC2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6223000"/>
            <a:ext cx="6477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1000">
                <a:solidFill>
                  <a:schemeClr val="bg2"/>
                </a:solidFill>
              </a:rPr>
              <a:t>Copyright © 2003 The McGraw-Hill Companies, Inc. Permission required for reproduction or display.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1000">
                <a:solidFill>
                  <a:schemeClr val="bg2"/>
                </a:solidFill>
              </a:rPr>
              <a:t>Slides prepared by Walid A. Najjar &amp; Brian J. Linard, University of California, Riverside</a:t>
            </a:r>
            <a:endParaRPr lang="en-US" altLang="zh-CN" sz="100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41" r:id="rId2"/>
    <p:sldLayoutId id="2147483840" r:id="rId3"/>
    <p:sldLayoutId id="2147483839" r:id="rId4"/>
    <p:sldLayoutId id="2147483838" r:id="rId5"/>
    <p:sldLayoutId id="2147483837" r:id="rId6"/>
    <p:sldLayoutId id="2147483836" r:id="rId7"/>
    <p:sldLayoutId id="2147483835" r:id="rId8"/>
    <p:sldLayoutId id="2147483834" r:id="rId9"/>
    <p:sldLayoutId id="2147483833" r:id="rId10"/>
    <p:sldLayoutId id="2147483832" r:id="rId11"/>
    <p:sldLayoutId id="214748383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CC3300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568325" lvl="1" indent="-169863" algn="l" rtl="0" fontAlgn="base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w"/>
        <a:defRPr sz="2000" b="1" kern="1200">
          <a:solidFill>
            <a:srgbClr val="0066FF"/>
          </a:solidFill>
          <a:latin typeface="+mn-lt"/>
          <a:ea typeface="+mn-ea"/>
          <a:cs typeface="+mn-cs"/>
        </a:defRPr>
      </a:lvl2pPr>
      <a:lvl3pPr marL="854075" lvl="2" indent="-1714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b="1" i="1" kern="1200">
          <a:solidFill>
            <a:schemeClr val="bg2"/>
          </a:solidFill>
          <a:latin typeface="+mn-lt"/>
          <a:ea typeface="+mn-ea"/>
          <a:cs typeface="+mn-cs"/>
        </a:defRPr>
      </a:lvl3pPr>
      <a:lvl4pPr marL="1200150" lvl="3" indent="-169863" algn="l" rtl="0" fontAlgn="base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;"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1435100" lvl="4" indent="-1206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•"/>
        <a:defRPr sz="16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•"/>
        <a:defRPr sz="16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•"/>
        <a:defRPr sz="16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•"/>
        <a:defRPr sz="16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193" descr="USTC-BIGLOG">
            <a:extLst>
              <a:ext uri="{FF2B5EF4-FFF2-40B4-BE49-F238E27FC236}">
                <a16:creationId xmlns:a16="http://schemas.microsoft.com/office/drawing/2014/main" id="{40D09C02-E35F-4D68-9B11-C28EBA176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8194">
            <a:extLst>
              <a:ext uri="{FF2B5EF4-FFF2-40B4-BE49-F238E27FC236}">
                <a16:creationId xmlns:a16="http://schemas.microsoft.com/office/drawing/2014/main" id="{8612C345-3C90-49CA-8C70-DBBC2DC397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Text Placeholder 8195">
            <a:extLst>
              <a:ext uri="{FF2B5EF4-FFF2-40B4-BE49-F238E27FC236}">
                <a16:creationId xmlns:a16="http://schemas.microsoft.com/office/drawing/2014/main" id="{5C0B8A79-2638-467E-A61F-3DBFD82AC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Date Placeholder 8196">
            <a:extLst>
              <a:ext uri="{FF2B5EF4-FFF2-40B4-BE49-F238E27FC236}">
                <a16:creationId xmlns:a16="http://schemas.microsoft.com/office/drawing/2014/main" id="{512FEABA-BCDE-4139-A037-14638DBB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Footer Placeholder 8197">
            <a:extLst>
              <a:ext uri="{FF2B5EF4-FFF2-40B4-BE49-F238E27FC236}">
                <a16:creationId xmlns:a16="http://schemas.microsoft.com/office/drawing/2014/main" id="{3B585861-EA60-4135-B025-CE34BD08F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199" name="Slide Number Placeholder 8198">
            <a:extLst>
              <a:ext uri="{FF2B5EF4-FFF2-40B4-BE49-F238E27FC236}">
                <a16:creationId xmlns:a16="http://schemas.microsoft.com/office/drawing/2014/main" id="{C1819931-B00C-4DDB-9C65-2D4FEA032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556D5DAE-D613-4BBB-AC94-BCAD54F45314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9B1E19B-A328-41E5-8C52-986D8CC44E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7CB2FE7-9FAC-40A5-B5E9-28ED5BA0CB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DE1F1D-90DE-478B-8C7F-52773F6D35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6E5095-7EEC-47B9-B0E1-0E7F98B916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5F9FEF-51E5-4EF8-A738-126780280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fld id="{1F91CFF7-9A4C-49BD-BDDE-6854A29C3A0B}" type="slidenum">
              <a:rPr lang="en-US" altLang="zh-CN"/>
              <a:pPr/>
              <a:t>‹#›</a:t>
            </a:fld>
            <a:endParaRPr lang="en-US" altLang="zh-CN">
              <a:cs typeface="+mn-cs"/>
            </a:endParaRPr>
          </a:p>
        </p:txBody>
      </p:sp>
      <p:graphicFrame>
        <p:nvGraphicFramePr>
          <p:cNvPr id="4103" name="Picture 7">
            <a:extLst>
              <a:ext uri="{FF2B5EF4-FFF2-40B4-BE49-F238E27FC236}">
                <a16:creationId xmlns:a16="http://schemas.microsoft.com/office/drawing/2014/main" id="{BB6AB68B-EA54-472A-A03B-A1C336BAB04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-152400"/>
          <a:ext cx="9144000" cy="680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15" imgW="7800000" imgH="5800000" progId="Paint.Picture">
                  <p:embed/>
                </p:oleObj>
              </mc:Choice>
              <mc:Fallback>
                <p:oleObj r:id="rId15" imgW="7800000" imgH="5800000" progId="Paint.Picture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52400"/>
                        <a:ext cx="9144000" cy="680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8">
            <a:extLst>
              <a:ext uri="{FF2B5EF4-FFF2-40B4-BE49-F238E27FC236}">
                <a16:creationId xmlns:a16="http://schemas.microsoft.com/office/drawing/2014/main" id="{019F86B3-642D-43E5-9BB2-9D98C3B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7219950" cy="0"/>
          </a:xfrm>
          <a:prstGeom prst="line">
            <a:avLst/>
          </a:prstGeom>
          <a:noFill/>
          <a:ln w="12700">
            <a:solidFill>
              <a:srgbClr val="CC99FF"/>
            </a:solidFill>
            <a:rou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>
            <a:flatTx/>
          </a:bodyPr>
          <a:lstStyle/>
          <a:p>
            <a:pPr>
              <a:buFontTx/>
              <a:buNone/>
              <a:defRPr/>
            </a:pPr>
            <a:endParaRPr lang="zh-CN" altLang="en-US"/>
          </a:p>
        </p:txBody>
      </p:sp>
      <p:pic>
        <p:nvPicPr>
          <p:cNvPr id="4105" name="Picture 25">
            <a:extLst>
              <a:ext uri="{FF2B5EF4-FFF2-40B4-BE49-F238E27FC236}">
                <a16:creationId xmlns:a16="http://schemas.microsoft.com/office/drawing/2014/main" id="{CD30EC1D-E2D2-4E69-919F-B3ACCD371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4800600"/>
            <a:ext cx="160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1" r:id="rId2"/>
    <p:sldLayoutId id="2147483850" r:id="rId3"/>
    <p:sldLayoutId id="2147483849" r:id="rId4"/>
    <p:sldLayoutId id="2147483848" r:id="rId5"/>
    <p:sldLayoutId id="2147483847" r:id="rId6"/>
    <p:sldLayoutId id="2147483846" r:id="rId7"/>
    <p:sldLayoutId id="2147483845" r:id="rId8"/>
    <p:sldLayoutId id="2147483844" r:id="rId9"/>
    <p:sldLayoutId id="2147483843" r:id="rId10"/>
    <p:sldLayoutId id="2147483842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025">
            <a:extLst>
              <a:ext uri="{FF2B5EF4-FFF2-40B4-BE49-F238E27FC236}">
                <a16:creationId xmlns:a16="http://schemas.microsoft.com/office/drawing/2014/main" id="{94CB5B59-BD4C-4FA9-ABEC-B050C2692B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1026">
            <a:extLst>
              <a:ext uri="{FF2B5EF4-FFF2-40B4-BE49-F238E27FC236}">
                <a16:creationId xmlns:a16="http://schemas.microsoft.com/office/drawing/2014/main" id="{D8DF7DB8-BC85-4565-AA57-137315AA61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36F107E0-6E3C-4926-A2B0-669578213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A53BABD1-3220-438C-93C7-E9D4AAEE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388" y="6453188"/>
            <a:ext cx="2895600" cy="2682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i="1" noProof="1"/>
            </a:lvl1pPr>
          </a:lstStyle>
          <a:p>
            <a:pPr>
              <a:defRPr/>
            </a:pPr>
            <a:r>
              <a:rPr lang="en-US" altLang="zh-CN"/>
              <a:t>llxx@ustc.edu.cn</a:t>
            </a:r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07D84B4A-F256-4527-9B07-A67B5BB7F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9FE1C56E-68DC-4D2A-878A-1229F601CF81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3" r:id="rId2"/>
    <p:sldLayoutId id="2147483862" r:id="rId3"/>
    <p:sldLayoutId id="2147483861" r:id="rId4"/>
    <p:sldLayoutId id="2147483860" r:id="rId5"/>
    <p:sldLayoutId id="2147483859" r:id="rId6"/>
    <p:sldLayoutId id="2147483858" r:id="rId7"/>
    <p:sldLayoutId id="2147483857" r:id="rId8"/>
    <p:sldLayoutId id="2147483856" r:id="rId9"/>
    <p:sldLayoutId id="2147483855" r:id="rId10"/>
    <p:sldLayoutId id="2147483854" r:id="rId11"/>
    <p:sldLayoutId id="214748385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Clr>
          <a:srgbClr val="000000"/>
        </a:buClr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Clr>
          <a:srgbClr val="000000"/>
        </a:buClr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Clr>
          <a:srgbClr val="000000"/>
        </a:buClr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Clr>
          <a:srgbClr val="000000"/>
        </a:buClr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3073">
            <a:extLst>
              <a:ext uri="{FF2B5EF4-FFF2-40B4-BE49-F238E27FC236}">
                <a16:creationId xmlns:a16="http://schemas.microsoft.com/office/drawing/2014/main" id="{2085FD7E-7280-4591-A77B-AFC4A95283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 anchor="ctr"/>
          <a:lstStyle/>
          <a:p>
            <a:pPr eaLnBrk="1" hangingPunct="1"/>
            <a:r>
              <a:rPr lang="en-US" altLang="zh-CN" sz="3600" dirty="0"/>
              <a:t>2018</a:t>
            </a:r>
            <a:r>
              <a:rPr lang="zh-CN" altLang="en-US" sz="3600" dirty="0"/>
              <a:t>年暑期</a:t>
            </a:r>
            <a:r>
              <a:rPr lang="en-US" altLang="zh-CN" sz="3600" dirty="0"/>
              <a:t>·</a:t>
            </a:r>
            <a:r>
              <a:rPr lang="zh-CN" altLang="en-US" sz="3600" dirty="0"/>
              <a:t>计算机组成原理</a:t>
            </a:r>
            <a:br>
              <a:rPr lang="en-US" altLang="zh-CN" sz="3600" dirty="0"/>
            </a:br>
            <a:br>
              <a:rPr lang="zh-CN" altLang="en-US" sz="3600" dirty="0"/>
            </a:br>
            <a:r>
              <a:rPr lang="zh-CN" altLang="en-US" sz="3600" dirty="0"/>
              <a:t>第二篇 数据表示及运算器</a:t>
            </a:r>
            <a:r>
              <a:rPr lang="en-US" altLang="zh-CN" sz="3600" dirty="0"/>
              <a:t>·</a:t>
            </a:r>
            <a:r>
              <a:rPr lang="zh-CN" altLang="en-US" sz="3600" dirty="0"/>
              <a:t>预备知识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39938" name="Subtitle 3074">
            <a:extLst>
              <a:ext uri="{FF2B5EF4-FFF2-40B4-BE49-F238E27FC236}">
                <a16:creationId xmlns:a16="http://schemas.microsoft.com/office/drawing/2014/main" id="{F2E3A3D6-1CB5-4AA7-BA21-B21B24C4DA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37112"/>
            <a:ext cx="6513513" cy="158427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讲授： 赵振刚 </a:t>
            </a:r>
          </a:p>
          <a:p>
            <a:pPr eaLnBrk="1" hangingPunct="1"/>
            <a:r>
              <a:rPr lang="en-US" altLang="zh-CN" sz="2800" dirty="0"/>
              <a:t>gavin@ustc.edu.cn</a:t>
            </a:r>
          </a:p>
          <a:p>
            <a:pPr eaLnBrk="1" hangingPunct="1"/>
            <a:r>
              <a:rPr lang="zh-CN" altLang="en-US" sz="2400" dirty="0"/>
              <a:t>思贤楼</a:t>
            </a:r>
            <a:r>
              <a:rPr lang="en-US" altLang="zh-CN" sz="2400" dirty="0"/>
              <a:t>3-507    68839303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1400" dirty="0"/>
          </a:p>
          <a:p>
            <a:pPr eaLnBrk="1" hangingPunct="1"/>
            <a:endParaRPr lang="en-US" altLang="zh-CN" sz="1400" dirty="0"/>
          </a:p>
        </p:txBody>
      </p:sp>
      <p:pic>
        <p:nvPicPr>
          <p:cNvPr id="39939" name="Picture 3075" descr="未命名">
            <a:extLst>
              <a:ext uri="{FF2B5EF4-FFF2-40B4-BE49-F238E27FC236}">
                <a16:creationId xmlns:a16="http://schemas.microsoft.com/office/drawing/2014/main" id="{CCF1FF5F-5CD8-4529-8798-4960ADEB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0350"/>
            <a:ext cx="4210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标题 357377">
            <a:extLst>
              <a:ext uri="{FF2B5EF4-FFF2-40B4-BE49-F238E27FC236}">
                <a16:creationId xmlns:a16="http://schemas.microsoft.com/office/drawing/2014/main" id="{5202CD30-8CFD-42F1-A44F-BB0774B0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NOR Gate    NOT + OR</a:t>
            </a:r>
          </a:p>
        </p:txBody>
      </p:sp>
      <p:graphicFrame>
        <p:nvGraphicFramePr>
          <p:cNvPr id="58370" name="对象 357441">
            <a:extLst>
              <a:ext uri="{FF2B5EF4-FFF2-40B4-BE49-F238E27FC236}">
                <a16:creationId xmlns:a16="http://schemas.microsoft.com/office/drawing/2014/main" id="{4E629797-EA9D-42F6-8E34-25E3D0EAE0EE}"/>
              </a:ext>
            </a:extLst>
          </p:cNvPr>
          <p:cNvGraphicFramePr>
            <a:graphicFrameLocks/>
          </p:cNvGraphicFramePr>
          <p:nvPr/>
        </p:nvGraphicFramePr>
        <p:xfrm>
          <a:off x="5753100" y="2400300"/>
          <a:ext cx="1778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r:id="rId4" imgW="1780032" imgH="2481072" progId="Word.Document.8">
                  <p:embed/>
                </p:oleObj>
              </mc:Choice>
              <mc:Fallback>
                <p:oleObj r:id="rId4" imgW="1780032" imgH="2481072" progId="Word.Document.8">
                  <p:embed/>
                  <p:pic>
                    <p:nvPicPr>
                      <p:cNvPr id="0" name="对象 35744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400300"/>
                        <a:ext cx="17780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组合 357455">
            <a:extLst>
              <a:ext uri="{FF2B5EF4-FFF2-40B4-BE49-F238E27FC236}">
                <a16:creationId xmlns:a16="http://schemas.microsoft.com/office/drawing/2014/main" id="{D89ABFFB-CB6C-4FF3-8CDC-9BA82BEC96D1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998538"/>
            <a:ext cx="3810000" cy="5151437"/>
            <a:chOff x="157" y="749"/>
            <a:chExt cx="2400" cy="3245"/>
          </a:xfrm>
        </p:grpSpPr>
        <p:sp>
          <p:nvSpPr>
            <p:cNvPr id="58372" name="直接连接符 357382">
              <a:extLst>
                <a:ext uri="{FF2B5EF4-FFF2-40B4-BE49-F238E27FC236}">
                  <a16:creationId xmlns:a16="http://schemas.microsoft.com/office/drawing/2014/main" id="{B4C6D46C-2CE1-4BAB-83CF-3EB9E24CA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2438"/>
              <a:ext cx="0" cy="31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3" name="直接连接符 357383">
              <a:extLst>
                <a:ext uri="{FF2B5EF4-FFF2-40B4-BE49-F238E27FC236}">
                  <a16:creationId xmlns:a16="http://schemas.microsoft.com/office/drawing/2014/main" id="{4E49476B-3A83-4323-80E2-47FDB7520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6" y="3041"/>
              <a:ext cx="1" cy="6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4" name="直接连接符 357384">
              <a:extLst>
                <a:ext uri="{FF2B5EF4-FFF2-40B4-BE49-F238E27FC236}">
                  <a16:creationId xmlns:a16="http://schemas.microsoft.com/office/drawing/2014/main" id="{677E9FCC-2D06-4A96-AE55-A93397392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5" y="2753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5" name="直接连接符 357385">
              <a:extLst>
                <a:ext uri="{FF2B5EF4-FFF2-40B4-BE49-F238E27FC236}">
                  <a16:creationId xmlns:a16="http://schemas.microsoft.com/office/drawing/2014/main" id="{2213BDBC-B357-4FA7-8F7E-856C82CD5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5" y="3041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6" name="直接连接符 357386">
              <a:extLst>
                <a:ext uri="{FF2B5EF4-FFF2-40B4-BE49-F238E27FC236}">
                  <a16:creationId xmlns:a16="http://schemas.microsoft.com/office/drawing/2014/main" id="{BCF35319-698F-468F-876E-11A7970C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" y="2753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直接连接符 357387">
              <a:extLst>
                <a:ext uri="{FF2B5EF4-FFF2-40B4-BE49-F238E27FC236}">
                  <a16:creationId xmlns:a16="http://schemas.microsoft.com/office/drawing/2014/main" id="{B7254169-16A3-4013-810C-90F7D329F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2753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直接连接符 357388">
              <a:extLst>
                <a:ext uri="{FF2B5EF4-FFF2-40B4-BE49-F238E27FC236}">
                  <a16:creationId xmlns:a16="http://schemas.microsoft.com/office/drawing/2014/main" id="{D58FB781-2C9A-4BF0-8CE2-7834B6A20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2897"/>
              <a:ext cx="7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直接连接符 357390">
              <a:extLst>
                <a:ext uri="{FF2B5EF4-FFF2-40B4-BE49-F238E27FC236}">
                  <a16:creationId xmlns:a16="http://schemas.microsoft.com/office/drawing/2014/main" id="{3AA07777-A437-4A96-81B1-B05F891C9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958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直接连接符 357391">
              <a:extLst>
                <a:ext uri="{FF2B5EF4-FFF2-40B4-BE49-F238E27FC236}">
                  <a16:creationId xmlns:a16="http://schemas.microsoft.com/office/drawing/2014/main" id="{B0950A2F-F33E-4982-910B-BCCB02783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534"/>
              <a:ext cx="0" cy="3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直接连接符 357392">
              <a:extLst>
                <a:ext uri="{FF2B5EF4-FFF2-40B4-BE49-F238E27FC236}">
                  <a16:creationId xmlns:a16="http://schemas.microsoft.com/office/drawing/2014/main" id="{4CFD0854-6A5E-4F14-B1C8-1C4D980B9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0" y="1246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直接连接符 357393">
              <a:extLst>
                <a:ext uri="{FF2B5EF4-FFF2-40B4-BE49-F238E27FC236}">
                  <a16:creationId xmlns:a16="http://schemas.microsoft.com/office/drawing/2014/main" id="{38ACF7B5-B400-4F0B-9801-86BC28E01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0" y="1534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直接连接符 357394">
              <a:extLst>
                <a:ext uri="{FF2B5EF4-FFF2-40B4-BE49-F238E27FC236}">
                  <a16:creationId xmlns:a16="http://schemas.microsoft.com/office/drawing/2014/main" id="{47551593-5486-4951-B38F-ACAD30198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" y="1246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直接连接符 357395">
              <a:extLst>
                <a:ext uri="{FF2B5EF4-FFF2-40B4-BE49-F238E27FC236}">
                  <a16:creationId xmlns:a16="http://schemas.microsoft.com/office/drawing/2014/main" id="{893EE1DC-75B0-4608-9AED-0788E864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6" y="1246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5" name="直接连接符 357396">
              <a:extLst>
                <a:ext uri="{FF2B5EF4-FFF2-40B4-BE49-F238E27FC236}">
                  <a16:creationId xmlns:a16="http://schemas.microsoft.com/office/drawing/2014/main" id="{0DE38E87-7610-4382-B837-FD9346077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390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椭圆 357397">
              <a:extLst>
                <a:ext uri="{FF2B5EF4-FFF2-40B4-BE49-F238E27FC236}">
                  <a16:creationId xmlns:a16="http://schemas.microsoft.com/office/drawing/2014/main" id="{12A60B5E-1A0B-4D84-9F22-E036429B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342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58387" name="直接连接符 357399">
              <a:extLst>
                <a:ext uri="{FF2B5EF4-FFF2-40B4-BE49-F238E27FC236}">
                  <a16:creationId xmlns:a16="http://schemas.microsoft.com/office/drawing/2014/main" id="{2492BF61-66A0-43DF-9464-50B4BDF71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2002"/>
              <a:ext cx="21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直接连接符 357403">
              <a:extLst>
                <a:ext uri="{FF2B5EF4-FFF2-40B4-BE49-F238E27FC236}">
                  <a16:creationId xmlns:a16="http://schemas.microsoft.com/office/drawing/2014/main" id="{90C4F08E-D9C9-418F-B2E5-BB672F4D5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948"/>
              <a:ext cx="1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文本框 357406">
              <a:extLst>
                <a:ext uri="{FF2B5EF4-FFF2-40B4-BE49-F238E27FC236}">
                  <a16:creationId xmlns:a16="http://schemas.microsoft.com/office/drawing/2014/main" id="{46210CDA-0B77-4E78-AFC9-1AB10CF63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21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rgbClr val="0000FF"/>
                  </a:solidFill>
                </a:rPr>
                <a:t>C</a:t>
              </a:r>
              <a:endPara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8390" name="直接连接符 357410">
              <a:extLst>
                <a:ext uri="{FF2B5EF4-FFF2-40B4-BE49-F238E27FC236}">
                  <a16:creationId xmlns:a16="http://schemas.microsoft.com/office/drawing/2014/main" id="{196B10C6-231C-44CA-B4F0-F94044428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214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直接连接符 357411">
              <a:extLst>
                <a:ext uri="{FF2B5EF4-FFF2-40B4-BE49-F238E27FC236}">
                  <a16:creationId xmlns:a16="http://schemas.microsoft.com/office/drawing/2014/main" id="{97E97641-5A4E-4D6A-883E-7086BB0F8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1" y="1857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直接连接符 357412">
              <a:extLst>
                <a:ext uri="{FF2B5EF4-FFF2-40B4-BE49-F238E27FC236}">
                  <a16:creationId xmlns:a16="http://schemas.microsoft.com/office/drawing/2014/main" id="{9CC11113-8A5B-4AAC-95CD-0B693FAF4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1" y="214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直接连接符 357413">
              <a:extLst>
                <a:ext uri="{FF2B5EF4-FFF2-40B4-BE49-F238E27FC236}">
                  <a16:creationId xmlns:a16="http://schemas.microsoft.com/office/drawing/2014/main" id="{01BCF34A-8A82-4FA2-9581-5EDF58D0F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185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直接连接符 357414">
              <a:extLst>
                <a:ext uri="{FF2B5EF4-FFF2-40B4-BE49-F238E27FC236}">
                  <a16:creationId xmlns:a16="http://schemas.microsoft.com/office/drawing/2014/main" id="{AC7F38C9-A9E4-4EE0-B6AD-EE3898DF9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85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5" name="直接连接符 357415">
              <a:extLst>
                <a:ext uri="{FF2B5EF4-FFF2-40B4-BE49-F238E27FC236}">
                  <a16:creationId xmlns:a16="http://schemas.microsoft.com/office/drawing/2014/main" id="{C45C0B62-5D34-403C-8B52-0C9A56A20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2001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6" name="椭圆 357416">
              <a:extLst>
                <a:ext uri="{FF2B5EF4-FFF2-40B4-BE49-F238E27FC236}">
                  <a16:creationId xmlns:a16="http://schemas.microsoft.com/office/drawing/2014/main" id="{89D7DA4D-E51E-4301-A95F-1BF095CF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1953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grpSp>
          <p:nvGrpSpPr>
            <p:cNvPr id="58397" name="组合 357449">
              <a:extLst>
                <a:ext uri="{FF2B5EF4-FFF2-40B4-BE49-F238E27FC236}">
                  <a16:creationId xmlns:a16="http://schemas.microsoft.com/office/drawing/2014/main" id="{C088764B-20A5-49ED-BA89-FE89D4EBD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7" y="2443"/>
              <a:ext cx="480" cy="1384"/>
              <a:chOff x="1387" y="2171"/>
              <a:chExt cx="480" cy="1384"/>
            </a:xfrm>
          </p:grpSpPr>
          <p:sp>
            <p:nvSpPr>
              <p:cNvPr id="58398" name="直接连接符 357418">
                <a:extLst>
                  <a:ext uri="{FF2B5EF4-FFF2-40B4-BE49-F238E27FC236}">
                    <a16:creationId xmlns:a16="http://schemas.microsoft.com/office/drawing/2014/main" id="{1E549A7A-C8BA-448F-99A3-D777F24EA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67" y="2171"/>
                <a:ext cx="0" cy="80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9" name="直接连接符 357419">
                <a:extLst>
                  <a:ext uri="{FF2B5EF4-FFF2-40B4-BE49-F238E27FC236}">
                    <a16:creationId xmlns:a16="http://schemas.microsoft.com/office/drawing/2014/main" id="{F4AED356-A306-42A5-8DDF-52CAFC5FF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" y="3267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0" name="直接连接符 357420">
                <a:extLst>
                  <a:ext uri="{FF2B5EF4-FFF2-40B4-BE49-F238E27FC236}">
                    <a16:creationId xmlns:a16="http://schemas.microsoft.com/office/drawing/2014/main" id="{560C642A-1C50-40BB-B2A7-E909CD277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5" y="297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1" name="直接连接符 357421">
                <a:extLst>
                  <a:ext uri="{FF2B5EF4-FFF2-40B4-BE49-F238E27FC236}">
                    <a16:creationId xmlns:a16="http://schemas.microsoft.com/office/drawing/2014/main" id="{14648494-90E7-440B-98DA-55BC5AC6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5" y="326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2" name="直接连接符 357422">
                <a:extLst>
                  <a:ext uri="{FF2B5EF4-FFF2-40B4-BE49-F238E27FC236}">
                    <a16:creationId xmlns:a16="http://schemas.microsoft.com/office/drawing/2014/main" id="{6449A0E5-0CB5-4B2B-989C-0238AE145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" y="297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3" name="直接连接符 357423">
                <a:extLst>
                  <a:ext uri="{FF2B5EF4-FFF2-40B4-BE49-F238E27FC236}">
                    <a16:creationId xmlns:a16="http://schemas.microsoft.com/office/drawing/2014/main" id="{10539649-84EC-4F03-A67A-7B3E7D38C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7" y="297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4" name="直接连接符 357424">
                <a:extLst>
                  <a:ext uri="{FF2B5EF4-FFF2-40B4-BE49-F238E27FC236}">
                    <a16:creationId xmlns:a16="http://schemas.microsoft.com/office/drawing/2014/main" id="{DF640206-9E26-448F-AE53-DDC39D381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7" y="312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05" name="直接连接符 357425">
              <a:extLst>
                <a:ext uri="{FF2B5EF4-FFF2-40B4-BE49-F238E27FC236}">
                  <a16:creationId xmlns:a16="http://schemas.microsoft.com/office/drawing/2014/main" id="{42885DDD-E3A3-4177-9813-D2C1A3E81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8" y="2439"/>
              <a:ext cx="33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6" name="直接连接符 357426">
              <a:extLst>
                <a:ext uri="{FF2B5EF4-FFF2-40B4-BE49-F238E27FC236}">
                  <a16:creationId xmlns:a16="http://schemas.microsoft.com/office/drawing/2014/main" id="{73CC1A26-54F9-4963-B808-69DBF9040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39"/>
              <a:ext cx="42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7" name="直接连接符 357429">
              <a:extLst>
                <a:ext uri="{FF2B5EF4-FFF2-40B4-BE49-F238E27FC236}">
                  <a16:creationId xmlns:a16="http://schemas.microsoft.com/office/drawing/2014/main" id="{D77CD7DC-FF32-4E0D-8617-DFE516E14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390"/>
              <a:ext cx="46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8" name="直接连接符 357430">
              <a:extLst>
                <a:ext uri="{FF2B5EF4-FFF2-40B4-BE49-F238E27FC236}">
                  <a16:creationId xmlns:a16="http://schemas.microsoft.com/office/drawing/2014/main" id="{C524D2B6-6205-4CCA-8471-FF6DD3242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001"/>
              <a:ext cx="46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9" name="直接连接符 357431">
              <a:extLst>
                <a:ext uri="{FF2B5EF4-FFF2-40B4-BE49-F238E27FC236}">
                  <a16:creationId xmlns:a16="http://schemas.microsoft.com/office/drawing/2014/main" id="{DC6170D6-239C-4327-B5C2-A88B60474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1997"/>
              <a:ext cx="0" cy="89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0" name="直接连接符 357433">
              <a:extLst>
                <a:ext uri="{FF2B5EF4-FFF2-40B4-BE49-F238E27FC236}">
                  <a16:creationId xmlns:a16="http://schemas.microsoft.com/office/drawing/2014/main" id="{77B12CD4-69EE-42DB-A6C1-997EB0540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" y="1387"/>
              <a:ext cx="0" cy="200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1" name="直接连接符 357434">
              <a:extLst>
                <a:ext uri="{FF2B5EF4-FFF2-40B4-BE49-F238E27FC236}">
                  <a16:creationId xmlns:a16="http://schemas.microsoft.com/office/drawing/2014/main" id="{51A6CE23-BECC-471D-A7B3-DC8B35EF1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" y="3395"/>
              <a:ext cx="92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2" name="椭圆 357435">
              <a:extLst>
                <a:ext uri="{FF2B5EF4-FFF2-40B4-BE49-F238E27FC236}">
                  <a16:creationId xmlns:a16="http://schemas.microsoft.com/office/drawing/2014/main" id="{2AED28B9-7EF7-4B64-B87C-8A41E160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980"/>
              <a:ext cx="47" cy="4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58413" name="椭圆 357436">
              <a:extLst>
                <a:ext uri="{FF2B5EF4-FFF2-40B4-BE49-F238E27FC236}">
                  <a16:creationId xmlns:a16="http://schemas.microsoft.com/office/drawing/2014/main" id="{1EE64FD2-9989-4445-A7B7-5A578F32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1363"/>
              <a:ext cx="47" cy="4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58414" name="直接连接符 357438">
              <a:extLst>
                <a:ext uri="{FF2B5EF4-FFF2-40B4-BE49-F238E27FC236}">
                  <a16:creationId xmlns:a16="http://schemas.microsoft.com/office/drawing/2014/main" id="{CADF58FE-7E55-4A37-BBE1-775C41875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282"/>
              <a:ext cx="8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5" name="文本框 357442">
              <a:extLst>
                <a:ext uri="{FF2B5EF4-FFF2-40B4-BE49-F238E27FC236}">
                  <a16:creationId xmlns:a16="http://schemas.microsoft.com/office/drawing/2014/main" id="{B7788885-E669-4A6B-8B0A-8E17B647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" y="12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8416" name="文本框 357443">
              <a:extLst>
                <a:ext uri="{FF2B5EF4-FFF2-40B4-BE49-F238E27FC236}">
                  <a16:creationId xmlns:a16="http://schemas.microsoft.com/office/drawing/2014/main" id="{EB6921ED-4151-4033-B4DB-D87EC9172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189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8417" name="文本框 357446">
              <a:extLst>
                <a:ext uri="{FF2B5EF4-FFF2-40B4-BE49-F238E27FC236}">
                  <a16:creationId xmlns:a16="http://schemas.microsoft.com/office/drawing/2014/main" id="{DCAB7C77-EBE0-4FD6-B922-7C454BDF4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74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2.9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8418" name="文本框 357447">
              <a:extLst>
                <a:ext uri="{FF2B5EF4-FFF2-40B4-BE49-F238E27FC236}">
                  <a16:creationId xmlns:a16="http://schemas.microsoft.com/office/drawing/2014/main" id="{62F416CA-2C5C-4EB1-847C-C4302EC7E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" y="362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0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8419" name="文本框 357448">
              <a:extLst>
                <a:ext uri="{FF2B5EF4-FFF2-40B4-BE49-F238E27FC236}">
                  <a16:creationId xmlns:a16="http://schemas.microsoft.com/office/drawing/2014/main" id="{9AC3B048-0DD4-445C-A590-DEFC2914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376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0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58420" name="文本框 357451">
            <a:extLst>
              <a:ext uri="{FF2B5EF4-FFF2-40B4-BE49-F238E27FC236}">
                <a16:creationId xmlns:a16="http://schemas.microsoft.com/office/drawing/2014/main" id="{339D5454-0318-4117-83C3-3BF96C0DF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1773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</a:rPr>
              <a:t>P</a:t>
            </a:r>
            <a:endParaRPr lang="en-US" altLang="zh-CN" sz="20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8421" name="文本框 357452">
            <a:extLst>
              <a:ext uri="{FF2B5EF4-FFF2-40B4-BE49-F238E27FC236}">
                <a16:creationId xmlns:a16="http://schemas.microsoft.com/office/drawing/2014/main" id="{62150755-2745-40BE-82F6-1EFD47CB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42116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8422" name="文本框 357453">
            <a:extLst>
              <a:ext uri="{FF2B5EF4-FFF2-40B4-BE49-F238E27FC236}">
                <a16:creationId xmlns:a16="http://schemas.microsoft.com/office/drawing/2014/main" id="{E9813445-595F-4193-B771-EFC99EE0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7765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P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8423" name="文本框 357454">
            <a:extLst>
              <a:ext uri="{FF2B5EF4-FFF2-40B4-BE49-F238E27FC236}">
                <a16:creationId xmlns:a16="http://schemas.microsoft.com/office/drawing/2014/main" id="{F0CF71DF-B267-46B0-8A15-A79C89EDC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9609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8424" name="灯片编号占位符 1">
            <a:extLst>
              <a:ext uri="{FF2B5EF4-FFF2-40B4-BE49-F238E27FC236}">
                <a16:creationId xmlns:a16="http://schemas.microsoft.com/office/drawing/2014/main" id="{B102C977-C057-4D2C-A71F-5750795935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03AD62F6-E5EB-432B-BB9F-A28E75503035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10</a:t>
            </a:fld>
            <a:endParaRPr lang="en-US" altLang="zh-CN">
              <a:solidFill>
                <a:srgbClr val="CC33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DB43A7-1FF2-4D77-AF2F-6017C704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608513"/>
            <a:ext cx="56451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</a:rPr>
              <a:t>Truth Table to Logic Expression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Method1: add all the outputs 1 (</a:t>
            </a:r>
            <a:r>
              <a:rPr lang="en-US" altLang="zh-CN" b="1" dirty="0" err="1">
                <a:solidFill>
                  <a:srgbClr val="C00000"/>
                </a:solidFill>
              </a:rPr>
              <a:t>inputA</a:t>
            </a:r>
            <a:r>
              <a:rPr lang="en-US" altLang="zh-CN" b="1" dirty="0">
                <a:solidFill>
                  <a:srgbClr val="C00000"/>
                </a:solidFill>
              </a:rPr>
              <a:t> * </a:t>
            </a:r>
            <a:r>
              <a:rPr lang="en-US" altLang="zh-CN" b="1" dirty="0" err="1">
                <a:solidFill>
                  <a:srgbClr val="C00000"/>
                </a:solidFill>
              </a:rPr>
              <a:t>inputB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Method2: Multi all the outputs 0 (</a:t>
            </a:r>
            <a:r>
              <a:rPr lang="en-US" altLang="zh-CN" b="1" dirty="0" err="1">
                <a:solidFill>
                  <a:srgbClr val="C00000"/>
                </a:solidFill>
              </a:rPr>
              <a:t>inputA</a:t>
            </a:r>
            <a:r>
              <a:rPr lang="en-US" altLang="zh-CN" b="1" dirty="0">
                <a:solidFill>
                  <a:srgbClr val="C00000"/>
                </a:solidFill>
              </a:rPr>
              <a:t> + </a:t>
            </a:r>
            <a:r>
              <a:rPr lang="en-US" altLang="zh-CN" b="1" dirty="0" err="1">
                <a:solidFill>
                  <a:srgbClr val="C00000"/>
                </a:solidFill>
              </a:rPr>
              <a:t>inputB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2383A-BE7E-4DA8-BA15-93C7DDD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ea typeface="宋体" panose="02010600030101010101" pitchFamily="2" charset="-122"/>
              </a:rPr>
              <a:t>逻辑运算法则</a:t>
            </a:r>
          </a:p>
        </p:txBody>
      </p:sp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9926CF6B-BD42-4F23-8969-371A03161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逻辑变量取值只有0和1两种</a:t>
            </a:r>
          </a:p>
          <a:p>
            <a:r>
              <a:rPr lang="zh-CN" altLang="en-US">
                <a:ea typeface="宋体" panose="02010600030101010101" pitchFamily="2" charset="-122"/>
              </a:rPr>
              <a:t>逻辑加</a:t>
            </a:r>
            <a:r>
              <a:rPr lang="en-US" altLang="zh-CN">
                <a:ea typeface="宋体" panose="02010600030101010101" pitchFamily="2" charset="-122"/>
              </a:rPr>
              <a:t>OR</a:t>
            </a:r>
            <a:r>
              <a:rPr lang="zh-CN" altLang="en-US">
                <a:ea typeface="宋体" panose="02010600030101010101" pitchFamily="2" charset="-122"/>
              </a:rPr>
              <a:t>: 0 + 0 ＝ 0, 1 + 0 = 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0 + 1 = 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1 + 1 = 1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逻辑乘</a:t>
            </a:r>
            <a:r>
              <a:rPr lang="en-US" altLang="zh-CN">
                <a:ea typeface="宋体" panose="02010600030101010101" pitchFamily="2" charset="-122"/>
              </a:rPr>
              <a:t>AND: </a:t>
            </a:r>
            <a:r>
              <a:rPr lang="zh-CN" altLang="en-US">
                <a:ea typeface="宋体" panose="02010600030101010101" pitchFamily="2" charset="-122"/>
              </a:rPr>
              <a:t>0·0=0,  1·0=0,  0·1=0,  1·1=1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逻辑非</a:t>
            </a:r>
            <a:r>
              <a:rPr lang="en-US" altLang="zh-CN">
                <a:ea typeface="宋体" panose="02010600030101010101" pitchFamily="2" charset="-122"/>
              </a:rPr>
              <a:t>NOT: /0 =1   /1=0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交换律、结合律、分配律、反演律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摩根定律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标题 361473">
            <a:extLst>
              <a:ext uri="{FF2B5EF4-FFF2-40B4-BE49-F238E27FC236}">
                <a16:creationId xmlns:a16="http://schemas.microsoft.com/office/drawing/2014/main" id="{6DB0ABB1-F409-417E-BE25-6D1A3EB8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De Morgan’s Law</a:t>
            </a:r>
          </a:p>
        </p:txBody>
      </p:sp>
      <p:sp>
        <p:nvSpPr>
          <p:cNvPr id="61442" name="文本占位符 361474">
            <a:extLst>
              <a:ext uri="{FF2B5EF4-FFF2-40B4-BE49-F238E27FC236}">
                <a16:creationId xmlns:a16="http://schemas.microsoft.com/office/drawing/2014/main" id="{5B8591C9-D421-4793-86BF-CAC7FBBBC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6900" y="1811338"/>
            <a:ext cx="8382000" cy="382746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not(A and B) = (not A) or (not B)</a:t>
            </a:r>
          </a:p>
          <a:p>
            <a:pPr marL="342900" indent="-342900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not(A or B) = (not A) and (not B)</a:t>
            </a:r>
            <a:endParaRPr lang="en-US" altLang="zh-CN" sz="900"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endParaRPr lang="en-US" altLang="zh-CN" sz="900">
              <a:ea typeface="宋体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1443" name="对象 361476">
            <a:extLst>
              <a:ext uri="{FF2B5EF4-FFF2-40B4-BE49-F238E27FC236}">
                <a16:creationId xmlns:a16="http://schemas.microsoft.com/office/drawing/2014/main" id="{7C3C0CB0-07B4-4EAD-84F2-23EDED8AA1B1}"/>
              </a:ext>
            </a:extLst>
          </p:cNvPr>
          <p:cNvGraphicFramePr>
            <a:graphicFrameLocks/>
          </p:cNvGraphicFramePr>
          <p:nvPr/>
        </p:nvGraphicFramePr>
        <p:xfrm>
          <a:off x="1087438" y="2678113"/>
          <a:ext cx="24717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r:id="rId3" imgW="1130791" imgH="215994" progId="Equation.DSMT4">
                  <p:embed/>
                </p:oleObj>
              </mc:Choice>
              <mc:Fallback>
                <p:oleObj r:id="rId3" imgW="1130791" imgH="215994" progId="Equation.DSMT4">
                  <p:embed/>
                  <p:pic>
                    <p:nvPicPr>
                      <p:cNvPr id="0" name="对象 36147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678113"/>
                        <a:ext cx="24717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4" name="组合 361506">
            <a:extLst>
              <a:ext uri="{FF2B5EF4-FFF2-40B4-BE49-F238E27FC236}">
                <a16:creationId xmlns:a16="http://schemas.microsoft.com/office/drawing/2014/main" id="{DBE9EA54-3834-4EB4-B5A7-5B1184D7979C}"/>
              </a:ext>
            </a:extLst>
          </p:cNvPr>
          <p:cNvGrpSpPr>
            <a:grpSpLocks/>
          </p:cNvGrpSpPr>
          <p:nvPr/>
        </p:nvGrpSpPr>
        <p:grpSpPr bwMode="auto">
          <a:xfrm>
            <a:off x="4772025" y="2592388"/>
            <a:ext cx="3948113" cy="617537"/>
            <a:chOff x="3062" y="803"/>
            <a:chExt cx="2487" cy="389"/>
          </a:xfrm>
        </p:grpSpPr>
        <p:sp>
          <p:nvSpPr>
            <p:cNvPr id="61445" name="流程图: 延期 361477">
              <a:extLst>
                <a:ext uri="{FF2B5EF4-FFF2-40B4-BE49-F238E27FC236}">
                  <a16:creationId xmlns:a16="http://schemas.microsoft.com/office/drawing/2014/main" id="{289009B6-E0A4-4DB1-8DA1-4704CC33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803"/>
              <a:ext cx="280" cy="389"/>
            </a:xfrm>
            <a:prstGeom prst="flowChartDelay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46" name="直接连接符 361478">
              <a:extLst>
                <a:ext uri="{FF2B5EF4-FFF2-40B4-BE49-F238E27FC236}">
                  <a16:creationId xmlns:a16="http://schemas.microsoft.com/office/drawing/2014/main" id="{C8479238-D676-4F4E-8CB5-D679EF1A8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" y="1082"/>
              <a:ext cx="22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7" name="直接连接符 361479">
              <a:extLst>
                <a:ext uri="{FF2B5EF4-FFF2-40B4-BE49-F238E27FC236}">
                  <a16:creationId xmlns:a16="http://schemas.microsoft.com/office/drawing/2014/main" id="{E83A9ABF-2624-4F39-BEBC-848B4AAF4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931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8" name="直接连接符 361480">
              <a:extLst>
                <a:ext uri="{FF2B5EF4-FFF2-40B4-BE49-F238E27FC236}">
                  <a16:creationId xmlns:a16="http://schemas.microsoft.com/office/drawing/2014/main" id="{B8520F84-7F6C-4203-A31A-59A72BDFE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1006"/>
              <a:ext cx="1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9" name="流程图: 库存数据 361482">
              <a:extLst>
                <a:ext uri="{FF2B5EF4-FFF2-40B4-BE49-F238E27FC236}">
                  <a16:creationId xmlns:a16="http://schemas.microsoft.com/office/drawing/2014/main" id="{85C79086-4175-4175-ABAA-2114E3DA08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22" y="841"/>
              <a:ext cx="563" cy="317"/>
            </a:xfrm>
            <a:prstGeom prst="flowChartOnlineStorag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50" name="直接连接符 361483">
              <a:extLst>
                <a:ext uri="{FF2B5EF4-FFF2-40B4-BE49-F238E27FC236}">
                  <a16:creationId xmlns:a16="http://schemas.microsoft.com/office/drawing/2014/main" id="{77FB96A9-2C64-4E96-AC6F-F03986686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4" y="896"/>
              <a:ext cx="304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直接连接符 361484">
              <a:extLst>
                <a:ext uri="{FF2B5EF4-FFF2-40B4-BE49-F238E27FC236}">
                  <a16:creationId xmlns:a16="http://schemas.microsoft.com/office/drawing/2014/main" id="{D29A8F3D-F0A7-4A85-955E-0E958C15C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9" y="1094"/>
              <a:ext cx="304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直接连接符 361485">
              <a:extLst>
                <a:ext uri="{FF2B5EF4-FFF2-40B4-BE49-F238E27FC236}">
                  <a16:creationId xmlns:a16="http://schemas.microsoft.com/office/drawing/2014/main" id="{1D933F72-5F2F-4426-A66E-68CF3FC7B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45" y="992"/>
              <a:ext cx="304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椭圆 361486">
              <a:extLst>
                <a:ext uri="{FF2B5EF4-FFF2-40B4-BE49-F238E27FC236}">
                  <a16:creationId xmlns:a16="http://schemas.microsoft.com/office/drawing/2014/main" id="{60BB5913-6454-4931-B931-609556C06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" y="964"/>
              <a:ext cx="50" cy="5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54" name="椭圆 361487">
              <a:extLst>
                <a:ext uri="{FF2B5EF4-FFF2-40B4-BE49-F238E27FC236}">
                  <a16:creationId xmlns:a16="http://schemas.microsoft.com/office/drawing/2014/main" id="{CC2566C6-A2B6-4DE7-9B17-C4B54832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061"/>
              <a:ext cx="50" cy="5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55" name="椭圆 361488">
              <a:extLst>
                <a:ext uri="{FF2B5EF4-FFF2-40B4-BE49-F238E27FC236}">
                  <a16:creationId xmlns:a16="http://schemas.microsoft.com/office/drawing/2014/main" id="{1E63E400-A516-4758-99F7-C2A4FCE7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872"/>
              <a:ext cx="50" cy="5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56" name="文本框 361489">
              <a:extLst>
                <a:ext uri="{FF2B5EF4-FFF2-40B4-BE49-F238E27FC236}">
                  <a16:creationId xmlns:a16="http://schemas.microsoft.com/office/drawing/2014/main" id="{CAA484BA-3F70-48B8-8EEF-7AD5255AB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" y="8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1457" name="对象 361490">
            <a:extLst>
              <a:ext uri="{FF2B5EF4-FFF2-40B4-BE49-F238E27FC236}">
                <a16:creationId xmlns:a16="http://schemas.microsoft.com/office/drawing/2014/main" id="{90A2576D-F7E9-46A6-AFEB-42138126BCFC}"/>
              </a:ext>
            </a:extLst>
          </p:cNvPr>
          <p:cNvGraphicFramePr>
            <a:graphicFrameLocks/>
          </p:cNvGraphicFramePr>
          <p:nvPr/>
        </p:nvGraphicFramePr>
        <p:xfrm>
          <a:off x="1087438" y="5016500"/>
          <a:ext cx="25511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r:id="rId5" imgW="1130791" imgH="215994" progId="Equation.DSMT4">
                  <p:embed/>
                </p:oleObj>
              </mc:Choice>
              <mc:Fallback>
                <p:oleObj r:id="rId5" imgW="1130791" imgH="215994" progId="Equation.DSMT4">
                  <p:embed/>
                  <p:pic>
                    <p:nvPicPr>
                      <p:cNvPr id="0" name="对象 3614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5016500"/>
                        <a:ext cx="25511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8" name="组合 361507">
            <a:extLst>
              <a:ext uri="{FF2B5EF4-FFF2-40B4-BE49-F238E27FC236}">
                <a16:creationId xmlns:a16="http://schemas.microsoft.com/office/drawing/2014/main" id="{395606A6-44E6-49E8-9C71-38A7FB7B22D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965700"/>
            <a:ext cx="3643313" cy="617538"/>
            <a:chOff x="2945" y="1874"/>
            <a:chExt cx="2295" cy="389"/>
          </a:xfrm>
        </p:grpSpPr>
        <p:sp>
          <p:nvSpPr>
            <p:cNvPr id="61459" name="流程图: 延期 361493">
              <a:extLst>
                <a:ext uri="{FF2B5EF4-FFF2-40B4-BE49-F238E27FC236}">
                  <a16:creationId xmlns:a16="http://schemas.microsoft.com/office/drawing/2014/main" id="{65D3C20C-2C02-4229-8421-2FB46AE11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4"/>
              <a:ext cx="280" cy="389"/>
            </a:xfrm>
            <a:prstGeom prst="flowChartDelay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60" name="直接连接符 361494">
              <a:extLst>
                <a:ext uri="{FF2B5EF4-FFF2-40B4-BE49-F238E27FC236}">
                  <a16:creationId xmlns:a16="http://schemas.microsoft.com/office/drawing/2014/main" id="{ADC9A3C2-8E12-4842-9C56-E561467C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2174"/>
              <a:ext cx="22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直接连接符 361495">
              <a:extLst>
                <a:ext uri="{FF2B5EF4-FFF2-40B4-BE49-F238E27FC236}">
                  <a16:creationId xmlns:a16="http://schemas.microsoft.com/office/drawing/2014/main" id="{4DD9397A-6415-417A-B480-233BFBD08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1987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直接连接符 361496">
              <a:extLst>
                <a:ext uri="{FF2B5EF4-FFF2-40B4-BE49-F238E27FC236}">
                  <a16:creationId xmlns:a16="http://schemas.microsoft.com/office/drawing/2014/main" id="{AC627ED9-1E29-4955-86C7-45D175FB0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2068"/>
              <a:ext cx="1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流程图: 库存数据 361497">
              <a:extLst>
                <a:ext uri="{FF2B5EF4-FFF2-40B4-BE49-F238E27FC236}">
                  <a16:creationId xmlns:a16="http://schemas.microsoft.com/office/drawing/2014/main" id="{47AEAB81-B54D-4FDF-AE61-9092E8A0AE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25" y="1926"/>
              <a:ext cx="563" cy="317"/>
            </a:xfrm>
            <a:prstGeom prst="flowChartOnlineStorag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64" name="直接连接符 361498">
              <a:extLst>
                <a:ext uri="{FF2B5EF4-FFF2-40B4-BE49-F238E27FC236}">
                  <a16:creationId xmlns:a16="http://schemas.microsoft.com/office/drawing/2014/main" id="{625803FD-4C78-491C-B5E8-FD77AF911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9" y="1952"/>
              <a:ext cx="304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直接连接符 361499">
              <a:extLst>
                <a:ext uri="{FF2B5EF4-FFF2-40B4-BE49-F238E27FC236}">
                  <a16:creationId xmlns:a16="http://schemas.microsoft.com/office/drawing/2014/main" id="{FA2597DF-915A-4ED7-B8ED-1FBF68547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4" y="2150"/>
              <a:ext cx="304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直接连接符 361500">
              <a:extLst>
                <a:ext uri="{FF2B5EF4-FFF2-40B4-BE49-F238E27FC236}">
                  <a16:creationId xmlns:a16="http://schemas.microsoft.com/office/drawing/2014/main" id="{8465C1E6-9168-4D38-873A-57EB23C92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6" y="2049"/>
              <a:ext cx="304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椭圆 361501">
              <a:extLst>
                <a:ext uri="{FF2B5EF4-FFF2-40B4-BE49-F238E27FC236}">
                  <a16:creationId xmlns:a16="http://schemas.microsoft.com/office/drawing/2014/main" id="{58D93A56-6B59-49D1-BD57-C33E2382C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2027"/>
              <a:ext cx="50" cy="5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68" name="椭圆 361502">
              <a:extLst>
                <a:ext uri="{FF2B5EF4-FFF2-40B4-BE49-F238E27FC236}">
                  <a16:creationId xmlns:a16="http://schemas.microsoft.com/office/drawing/2014/main" id="{74946653-068A-4F4D-BE7F-3FF70258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117"/>
              <a:ext cx="50" cy="5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69" name="椭圆 361503">
              <a:extLst>
                <a:ext uri="{FF2B5EF4-FFF2-40B4-BE49-F238E27FC236}">
                  <a16:creationId xmlns:a16="http://schemas.microsoft.com/office/drawing/2014/main" id="{153E644C-2C6B-4BF8-9184-C6BD93B57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928"/>
              <a:ext cx="50" cy="5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1470" name="文本框 361504">
              <a:extLst>
                <a:ext uri="{FF2B5EF4-FFF2-40B4-BE49-F238E27FC236}">
                  <a16:creationId xmlns:a16="http://schemas.microsoft.com/office/drawing/2014/main" id="{40536407-9A5E-4CA7-A92B-677C329BA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91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471" name="流程图: 库存数据 361508">
            <a:extLst>
              <a:ext uri="{FF2B5EF4-FFF2-40B4-BE49-F238E27FC236}">
                <a16:creationId xmlns:a16="http://schemas.microsoft.com/office/drawing/2014/main" id="{8786E00D-32BC-4F88-B193-F281B4A6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041900"/>
            <a:ext cx="914400" cy="609600"/>
          </a:xfrm>
          <a:prstGeom prst="flowChartOnline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1472" name="流程图: 库存数据 361509">
            <a:extLst>
              <a:ext uri="{FF2B5EF4-FFF2-40B4-BE49-F238E27FC236}">
                <a16:creationId xmlns:a16="http://schemas.microsoft.com/office/drawing/2014/main" id="{B2BAF854-885B-43E5-91AA-2CB540D1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4889500"/>
            <a:ext cx="927100" cy="635000"/>
          </a:xfrm>
          <a:prstGeom prst="flowChartOnline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1473" name="灯片编号占位符 1">
            <a:extLst>
              <a:ext uri="{FF2B5EF4-FFF2-40B4-BE49-F238E27FC236}">
                <a16:creationId xmlns:a16="http://schemas.microsoft.com/office/drawing/2014/main" id="{577F7083-555F-420C-9361-BA489CFEFA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6F4B6414-30BF-4F60-A322-76727F4E5EF5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12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标题 397313">
            <a:extLst>
              <a:ext uri="{FF2B5EF4-FFF2-40B4-BE49-F238E27FC236}">
                <a16:creationId xmlns:a16="http://schemas.microsoft.com/office/drawing/2014/main" id="{D8632BB3-4B11-4A0B-9310-5DEE4D11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41300"/>
            <a:ext cx="8229600" cy="584200"/>
          </a:xfrm>
        </p:spPr>
        <p:txBody>
          <a:bodyPr/>
          <a:lstStyle/>
          <a:p>
            <a:r>
              <a:rPr lang="en-US" altLang="zh-CN" noProof="1"/>
              <a:t>NOR Gate - Operation</a:t>
            </a:r>
          </a:p>
        </p:txBody>
      </p:sp>
      <p:sp>
        <p:nvSpPr>
          <p:cNvPr id="62466" name="直接连接符 397314">
            <a:extLst>
              <a:ext uri="{FF2B5EF4-FFF2-40B4-BE49-F238E27FC236}">
                <a16:creationId xmlns:a16="http://schemas.microsoft.com/office/drawing/2014/main" id="{A53AE96C-8D75-4320-9DA9-02107C93B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743325"/>
            <a:ext cx="0" cy="5000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7" name="直接连接符 397315">
            <a:extLst>
              <a:ext uri="{FF2B5EF4-FFF2-40B4-BE49-F238E27FC236}">
                <a16:creationId xmlns:a16="http://schemas.microsoft.com/office/drawing/2014/main" id="{05670C3C-ECDC-4EF2-B011-8DF97570EC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6388" y="4700588"/>
            <a:ext cx="1587" cy="10239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8" name="直接连接符 397316">
            <a:extLst>
              <a:ext uri="{FF2B5EF4-FFF2-40B4-BE49-F238E27FC236}">
                <a16:creationId xmlns:a16="http://schemas.microsoft.com/office/drawing/2014/main" id="{DFF244A7-A461-40D8-A06F-CF70C8F6A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175" y="42433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9" name="直接连接符 397317">
            <a:extLst>
              <a:ext uri="{FF2B5EF4-FFF2-40B4-BE49-F238E27FC236}">
                <a16:creationId xmlns:a16="http://schemas.microsoft.com/office/drawing/2014/main" id="{3805B7FE-7E8C-48DB-ADDE-85812A328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175" y="47005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直接连接符 397318">
            <a:extLst>
              <a:ext uri="{FF2B5EF4-FFF2-40B4-BE49-F238E27FC236}">
                <a16:creationId xmlns:a16="http://schemas.microsoft.com/office/drawing/2014/main" id="{61576556-4A16-4305-B3F0-61CECF502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42433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直接连接符 397319">
            <a:extLst>
              <a:ext uri="{FF2B5EF4-FFF2-40B4-BE49-F238E27FC236}">
                <a16:creationId xmlns:a16="http://schemas.microsoft.com/office/drawing/2014/main" id="{48A66690-84E7-4993-A579-4E2DE6FF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42433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直接连接符 397320">
            <a:extLst>
              <a:ext uri="{FF2B5EF4-FFF2-40B4-BE49-F238E27FC236}">
                <a16:creationId xmlns:a16="http://schemas.microsoft.com/office/drawing/2014/main" id="{09330F7C-2038-4069-8675-B0C959DD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4471988"/>
            <a:ext cx="12223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直接连接符 397321">
            <a:extLst>
              <a:ext uri="{FF2B5EF4-FFF2-40B4-BE49-F238E27FC236}">
                <a16:creationId xmlns:a16="http://schemas.microsoft.com/office/drawing/2014/main" id="{343B5FA2-FD05-4BA6-8E0C-35C2866A6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13938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直接连接符 397322">
            <a:extLst>
              <a:ext uri="{FF2B5EF4-FFF2-40B4-BE49-F238E27FC236}">
                <a16:creationId xmlns:a16="http://schemas.microsoft.com/office/drawing/2014/main" id="{9D5710C7-D46D-4E00-9A5D-F54F3A415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2308225"/>
            <a:ext cx="0" cy="5016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直接连接符 397323">
            <a:extLst>
              <a:ext uri="{FF2B5EF4-FFF2-40B4-BE49-F238E27FC236}">
                <a16:creationId xmlns:a16="http://schemas.microsoft.com/office/drawing/2014/main" id="{48FAE29C-DD17-4A56-8E12-4E0885054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9113" y="1851025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直接连接符 397324">
            <a:extLst>
              <a:ext uri="{FF2B5EF4-FFF2-40B4-BE49-F238E27FC236}">
                <a16:creationId xmlns:a16="http://schemas.microsoft.com/office/drawing/2014/main" id="{9A75124C-93F2-4D02-8F34-58FABACBB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9113" y="2308225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7" name="直接连接符 397325">
            <a:extLst>
              <a:ext uri="{FF2B5EF4-FFF2-40B4-BE49-F238E27FC236}">
                <a16:creationId xmlns:a16="http://schemas.microsoft.com/office/drawing/2014/main" id="{DEB0A8C2-145C-4457-87C4-997FE8A4B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18510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8" name="直接连接符 397326">
            <a:extLst>
              <a:ext uri="{FF2B5EF4-FFF2-40B4-BE49-F238E27FC236}">
                <a16:creationId xmlns:a16="http://schemas.microsoft.com/office/drawing/2014/main" id="{FB374633-C6F6-4DCC-A29F-F20245337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18510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9" name="直接连接符 397327">
            <a:extLst>
              <a:ext uri="{FF2B5EF4-FFF2-40B4-BE49-F238E27FC236}">
                <a16:creationId xmlns:a16="http://schemas.microsoft.com/office/drawing/2014/main" id="{1D112892-7190-41AF-8666-DB12D8D98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9513" y="2079625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椭圆 397328">
            <a:extLst>
              <a:ext uri="{FF2B5EF4-FFF2-40B4-BE49-F238E27FC236}">
                <a16:creationId xmlns:a16="http://schemas.microsoft.com/office/drawing/2014/main" id="{C60CF45A-A5E7-4EF1-B6C4-4B42AA18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003425"/>
            <a:ext cx="152400" cy="1524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481" name="直接连接符 397329">
            <a:extLst>
              <a:ext uri="{FF2B5EF4-FFF2-40B4-BE49-F238E27FC236}">
                <a16:creationId xmlns:a16="http://schemas.microsoft.com/office/drawing/2014/main" id="{5CB6B4EA-910D-4D1E-973F-0A3E306F9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051175"/>
            <a:ext cx="3460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2" name="直接连接符 397330">
            <a:extLst>
              <a:ext uri="{FF2B5EF4-FFF2-40B4-BE49-F238E27FC236}">
                <a16:creationId xmlns:a16="http://schemas.microsoft.com/office/drawing/2014/main" id="{8A2E7CB0-70EA-4852-94B2-492FA836C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688" y="1377950"/>
            <a:ext cx="292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3" name="直接连接符 397332">
            <a:extLst>
              <a:ext uri="{FF2B5EF4-FFF2-40B4-BE49-F238E27FC236}">
                <a16:creationId xmlns:a16="http://schemas.microsoft.com/office/drawing/2014/main" id="{B338D731-ED62-4872-BDB8-7209F4461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32781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4" name="直接连接符 397333">
            <a:extLst>
              <a:ext uri="{FF2B5EF4-FFF2-40B4-BE49-F238E27FC236}">
                <a16:creationId xmlns:a16="http://schemas.microsoft.com/office/drawing/2014/main" id="{828D9337-D3CD-44D7-A832-F5A7D5F95D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6575" y="28209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5" name="直接连接符 397334">
            <a:extLst>
              <a:ext uri="{FF2B5EF4-FFF2-40B4-BE49-F238E27FC236}">
                <a16:creationId xmlns:a16="http://schemas.microsoft.com/office/drawing/2014/main" id="{4686610C-AC7D-467F-9A22-3FCC5CCC6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6575" y="32781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直接连接符 397335">
            <a:extLst>
              <a:ext uri="{FF2B5EF4-FFF2-40B4-BE49-F238E27FC236}">
                <a16:creationId xmlns:a16="http://schemas.microsoft.com/office/drawing/2014/main" id="{6B0FB0AF-1803-4947-99CD-C0441424F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575" y="28209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直接连接符 397336">
            <a:extLst>
              <a:ext uri="{FF2B5EF4-FFF2-40B4-BE49-F238E27FC236}">
                <a16:creationId xmlns:a16="http://schemas.microsoft.com/office/drawing/2014/main" id="{59A3C4A9-D5BA-4DC9-AE28-AE5D8F878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8209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直接连接符 397337">
            <a:extLst>
              <a:ext uri="{FF2B5EF4-FFF2-40B4-BE49-F238E27FC236}">
                <a16:creationId xmlns:a16="http://schemas.microsoft.com/office/drawing/2014/main" id="{0E5FFB3B-4630-4740-B229-B4A27D044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3049588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9" name="椭圆 397338">
            <a:extLst>
              <a:ext uri="{FF2B5EF4-FFF2-40B4-BE49-F238E27FC236}">
                <a16:creationId xmlns:a16="http://schemas.microsoft.com/office/drawing/2014/main" id="{3CBFCCD6-F9E1-4A12-AE85-9A183EDD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973388"/>
            <a:ext cx="152400" cy="1524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grpSp>
        <p:nvGrpSpPr>
          <p:cNvPr id="62490" name="组合 397499">
            <a:extLst>
              <a:ext uri="{FF2B5EF4-FFF2-40B4-BE49-F238E27FC236}">
                <a16:creationId xmlns:a16="http://schemas.microsoft.com/office/drawing/2014/main" id="{6E66F34B-834B-49CC-9E30-86B9D49B2F84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3751263"/>
            <a:ext cx="762000" cy="2197100"/>
            <a:chOff x="1290" y="2363"/>
            <a:chExt cx="480" cy="1384"/>
          </a:xfrm>
        </p:grpSpPr>
        <p:sp>
          <p:nvSpPr>
            <p:cNvPr id="62491" name="直接连接符 397340">
              <a:extLst>
                <a:ext uri="{FF2B5EF4-FFF2-40B4-BE49-F238E27FC236}">
                  <a16:creationId xmlns:a16="http://schemas.microsoft.com/office/drawing/2014/main" id="{AC5A2B63-CC23-46D9-8742-124CF73FA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0" y="2363"/>
              <a:ext cx="0" cy="80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2" name="直接连接符 397341">
              <a:extLst>
                <a:ext uri="{FF2B5EF4-FFF2-40B4-BE49-F238E27FC236}">
                  <a16:creationId xmlns:a16="http://schemas.microsoft.com/office/drawing/2014/main" id="{52C0FF34-18C7-45CB-ABFF-D47F72572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3459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3" name="直接连接符 397342">
              <a:extLst>
                <a:ext uri="{FF2B5EF4-FFF2-40B4-BE49-F238E27FC236}">
                  <a16:creationId xmlns:a16="http://schemas.microsoft.com/office/drawing/2014/main" id="{4C3EB5BD-0A8C-4435-BC95-9AD05879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8" y="3171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4" name="直接连接符 397343">
              <a:extLst>
                <a:ext uri="{FF2B5EF4-FFF2-40B4-BE49-F238E27FC236}">
                  <a16:creationId xmlns:a16="http://schemas.microsoft.com/office/drawing/2014/main" id="{42DDC87B-3138-4CF8-98E5-AE5FD4071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8" y="3459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直接连接符 397344">
              <a:extLst>
                <a:ext uri="{FF2B5EF4-FFF2-40B4-BE49-F238E27FC236}">
                  <a16:creationId xmlns:a16="http://schemas.microsoft.com/office/drawing/2014/main" id="{B48ABE4F-62D7-4A3E-816E-7AF27F4E3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3171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6" name="直接连接符 397345">
              <a:extLst>
                <a:ext uri="{FF2B5EF4-FFF2-40B4-BE49-F238E27FC236}">
                  <a16:creationId xmlns:a16="http://schemas.microsoft.com/office/drawing/2014/main" id="{EAFB05AA-F22F-468D-B325-AC24E652A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3171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7" name="直接连接符 397346">
              <a:extLst>
                <a:ext uri="{FF2B5EF4-FFF2-40B4-BE49-F238E27FC236}">
                  <a16:creationId xmlns:a16="http://schemas.microsoft.com/office/drawing/2014/main" id="{91140C6E-BAB4-4665-A8DB-17726C95D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3315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98" name="直接连接符 397347">
            <a:extLst>
              <a:ext uri="{FF2B5EF4-FFF2-40B4-BE49-F238E27FC236}">
                <a16:creationId xmlns:a16="http://schemas.microsoft.com/office/drawing/2014/main" id="{A42B842C-560B-4F29-A8CD-7EA7D061C4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9563" y="3744913"/>
            <a:ext cx="5381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9" name="直接连接符 397348">
            <a:extLst>
              <a:ext uri="{FF2B5EF4-FFF2-40B4-BE49-F238E27FC236}">
                <a16:creationId xmlns:a16="http://schemas.microsoft.com/office/drawing/2014/main" id="{436FD1A0-D483-4F3A-86ED-1D9E78CB8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3744913"/>
            <a:ext cx="70643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0" name="直接连接符 397349">
            <a:extLst>
              <a:ext uri="{FF2B5EF4-FFF2-40B4-BE49-F238E27FC236}">
                <a16:creationId xmlns:a16="http://schemas.microsoft.com/office/drawing/2014/main" id="{FEBF30F0-6393-4D88-9EBC-BD3077F0E1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613" y="2079625"/>
            <a:ext cx="7397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1" name="直接连接符 397350">
            <a:extLst>
              <a:ext uri="{FF2B5EF4-FFF2-40B4-BE49-F238E27FC236}">
                <a16:creationId xmlns:a16="http://schemas.microsoft.com/office/drawing/2014/main" id="{66FA7391-AE5B-4C46-978F-B7B0FBCA2B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613" y="3049588"/>
            <a:ext cx="7397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2" name="直接连接符 397351">
            <a:extLst>
              <a:ext uri="{FF2B5EF4-FFF2-40B4-BE49-F238E27FC236}">
                <a16:creationId xmlns:a16="http://schemas.microsoft.com/office/drawing/2014/main" id="{20B1636A-066D-47FB-BF82-601E44B20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3043238"/>
            <a:ext cx="0" cy="14239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3" name="直接连接符 397352">
            <a:extLst>
              <a:ext uri="{FF2B5EF4-FFF2-40B4-BE49-F238E27FC236}">
                <a16:creationId xmlns:a16="http://schemas.microsoft.com/office/drawing/2014/main" id="{624434CE-45BA-4F0C-9AAD-132F2868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8" y="2074863"/>
            <a:ext cx="0" cy="31829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4" name="直接连接符 397353">
            <a:extLst>
              <a:ext uri="{FF2B5EF4-FFF2-40B4-BE49-F238E27FC236}">
                <a16:creationId xmlns:a16="http://schemas.microsoft.com/office/drawing/2014/main" id="{26F8AD43-58F4-437C-8C8E-F1E8041C1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575" y="5262563"/>
            <a:ext cx="146843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5" name="椭圆 397354">
            <a:extLst>
              <a:ext uri="{FF2B5EF4-FFF2-40B4-BE49-F238E27FC236}">
                <a16:creationId xmlns:a16="http://schemas.microsoft.com/office/drawing/2014/main" id="{2D296E9A-8373-42E4-BCAE-86C1B608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3016250"/>
            <a:ext cx="74612" cy="746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506" name="椭圆 397355">
            <a:extLst>
              <a:ext uri="{FF2B5EF4-FFF2-40B4-BE49-F238E27FC236}">
                <a16:creationId xmlns:a16="http://schemas.microsoft.com/office/drawing/2014/main" id="{72F93D86-A003-45D8-899C-F15021499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2036763"/>
            <a:ext cx="74612" cy="746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507" name="直接连接符 397356">
            <a:extLst>
              <a:ext uri="{FF2B5EF4-FFF2-40B4-BE49-F238E27FC236}">
                <a16:creationId xmlns:a16="http://schemas.microsoft.com/office/drawing/2014/main" id="{719006B1-2D67-4E35-8057-0CE74E759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9788" y="3429000"/>
            <a:ext cx="8556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8" name="文本框 397359">
            <a:extLst>
              <a:ext uri="{FF2B5EF4-FFF2-40B4-BE49-F238E27FC236}">
                <a16:creationId xmlns:a16="http://schemas.microsoft.com/office/drawing/2014/main" id="{4C9586AD-AE46-40A3-A5A8-1D5256EF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08743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2.9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09" name="文本框 397360">
            <a:extLst>
              <a:ext uri="{FF2B5EF4-FFF2-40B4-BE49-F238E27FC236}">
                <a16:creationId xmlns:a16="http://schemas.microsoft.com/office/drawing/2014/main" id="{D6BEA3B6-F9F4-43B6-AC95-A59BA3517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562927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10" name="文本框 397361">
            <a:extLst>
              <a:ext uri="{FF2B5EF4-FFF2-40B4-BE49-F238E27FC236}">
                <a16:creationId xmlns:a16="http://schemas.microsoft.com/office/drawing/2014/main" id="{847FE656-AAFB-45B6-AA2B-23FD9B9D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5846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11" name="文本框 397362">
            <a:extLst>
              <a:ext uri="{FF2B5EF4-FFF2-40B4-BE49-F238E27FC236}">
                <a16:creationId xmlns:a16="http://schemas.microsoft.com/office/drawing/2014/main" id="{96DA5DDE-E781-4628-A253-AF4C7A637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621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P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12" name="文本框 397363">
            <a:extLst>
              <a:ext uri="{FF2B5EF4-FFF2-40B4-BE49-F238E27FC236}">
                <a16:creationId xmlns:a16="http://schemas.microsoft.com/office/drawing/2014/main" id="{54C5B711-4B52-49BC-9AC2-3FB521DD2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4249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13" name="文本框 397364">
            <a:extLst>
              <a:ext uri="{FF2B5EF4-FFF2-40B4-BE49-F238E27FC236}">
                <a16:creationId xmlns:a16="http://schemas.microsoft.com/office/drawing/2014/main" id="{83B0E9D0-B81A-4B0D-ACBB-6C4603124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28273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P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14" name="文本框 397366">
            <a:extLst>
              <a:ext uri="{FF2B5EF4-FFF2-40B4-BE49-F238E27FC236}">
                <a16:creationId xmlns:a16="http://schemas.microsoft.com/office/drawing/2014/main" id="{0D4CCBD2-0DD3-4368-ABD2-38A952E5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6053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 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15" name="文本框 397367">
            <a:extLst>
              <a:ext uri="{FF2B5EF4-FFF2-40B4-BE49-F238E27FC236}">
                <a16:creationId xmlns:a16="http://schemas.microsoft.com/office/drawing/2014/main" id="{B3510EC6-2FB3-454E-96F2-F7B3C411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278923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 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16" name="文本框 397368">
            <a:extLst>
              <a:ext uri="{FF2B5EF4-FFF2-40B4-BE49-F238E27FC236}">
                <a16:creationId xmlns:a16="http://schemas.microsoft.com/office/drawing/2014/main" id="{9C7DF696-FD74-4043-AB61-72082EA69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1783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2.9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17" name="直接连接符 397369">
            <a:extLst>
              <a:ext uri="{FF2B5EF4-FFF2-40B4-BE49-F238E27FC236}">
                <a16:creationId xmlns:a16="http://schemas.microsoft.com/office/drawing/2014/main" id="{EB192B72-143D-4656-9AEA-A033ADEA3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1384300"/>
            <a:ext cx="0" cy="2044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8" name="直接连接符 397395">
            <a:extLst>
              <a:ext uri="{FF2B5EF4-FFF2-40B4-BE49-F238E27FC236}">
                <a16:creationId xmlns:a16="http://schemas.microsoft.com/office/drawing/2014/main" id="{C9185844-8CDD-4D9C-AB3D-1E37093A6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8" y="27828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9" name="直接连接符 397411">
            <a:extLst>
              <a:ext uri="{FF2B5EF4-FFF2-40B4-BE49-F238E27FC236}">
                <a16:creationId xmlns:a16="http://schemas.microsoft.com/office/drawing/2014/main" id="{B7F52493-1A9D-4CF1-9AD5-0ABD9B000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025" y="2024063"/>
            <a:ext cx="0" cy="31829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0" name="文本框 397422">
            <a:extLst>
              <a:ext uri="{FF2B5EF4-FFF2-40B4-BE49-F238E27FC236}">
                <a16:creationId xmlns:a16="http://schemas.microsoft.com/office/drawing/2014/main" id="{3CEDA00F-5BD2-450C-8F8A-E4AB8E0A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45418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21" name="文本框 397365">
            <a:extLst>
              <a:ext uri="{FF2B5EF4-FFF2-40B4-BE49-F238E27FC236}">
                <a16:creationId xmlns:a16="http://schemas.microsoft.com/office/drawing/2014/main" id="{DA20E0A8-2719-4DAD-96B3-461A669A1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51133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22" name="直接连接符 397430">
            <a:extLst>
              <a:ext uri="{FF2B5EF4-FFF2-40B4-BE49-F238E27FC236}">
                <a16:creationId xmlns:a16="http://schemas.microsoft.com/office/drawing/2014/main" id="{A0C4C52A-73B1-4D7E-9FDA-58BDE96A9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3781425"/>
            <a:ext cx="0" cy="5000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3" name="直接连接符 397431">
            <a:extLst>
              <a:ext uri="{FF2B5EF4-FFF2-40B4-BE49-F238E27FC236}">
                <a16:creationId xmlns:a16="http://schemas.microsoft.com/office/drawing/2014/main" id="{3A4C8073-87BB-4B22-B594-1A7BE59D8E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6475" y="4738688"/>
            <a:ext cx="1588" cy="10239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4" name="直接连接符 397432">
            <a:extLst>
              <a:ext uri="{FF2B5EF4-FFF2-40B4-BE49-F238E27FC236}">
                <a16:creationId xmlns:a16="http://schemas.microsoft.com/office/drawing/2014/main" id="{FFD5F061-7AEE-42AC-8082-DA7CECA322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63" y="42814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5" name="直接连接符 397433">
            <a:extLst>
              <a:ext uri="{FF2B5EF4-FFF2-40B4-BE49-F238E27FC236}">
                <a16:creationId xmlns:a16="http://schemas.microsoft.com/office/drawing/2014/main" id="{4FE46118-2FBE-4FD0-B39B-E4F7B4196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63" y="47386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6" name="直接连接符 397434">
            <a:extLst>
              <a:ext uri="{FF2B5EF4-FFF2-40B4-BE49-F238E27FC236}">
                <a16:creationId xmlns:a16="http://schemas.microsoft.com/office/drawing/2014/main" id="{CC66D766-3AD3-4E28-BF4B-7098D618E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3263" y="42814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7" name="直接连接符 397435">
            <a:extLst>
              <a:ext uri="{FF2B5EF4-FFF2-40B4-BE49-F238E27FC236}">
                <a16:creationId xmlns:a16="http://schemas.microsoft.com/office/drawing/2014/main" id="{BB11E71A-9451-4A6D-B8B6-1C9C7B04B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42814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8" name="直接连接符 397436">
            <a:extLst>
              <a:ext uri="{FF2B5EF4-FFF2-40B4-BE49-F238E27FC236}">
                <a16:creationId xmlns:a16="http://schemas.microsoft.com/office/drawing/2014/main" id="{61265F3F-9140-49E9-A6C0-954BAD468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4510088"/>
            <a:ext cx="12223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9" name="直接连接符 397437">
            <a:extLst>
              <a:ext uri="{FF2B5EF4-FFF2-40B4-BE49-F238E27FC236}">
                <a16:creationId xmlns:a16="http://schemas.microsoft.com/office/drawing/2014/main" id="{6DB3FAC1-D9EA-47C3-BBB3-5992FA0A1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14319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0" name="直接连接符 397438">
            <a:extLst>
              <a:ext uri="{FF2B5EF4-FFF2-40B4-BE49-F238E27FC236}">
                <a16:creationId xmlns:a16="http://schemas.microsoft.com/office/drawing/2014/main" id="{6A4BDC7D-67C7-4AF3-B02B-48B2BDCBE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2346325"/>
            <a:ext cx="0" cy="5016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1" name="直接连接符 397439">
            <a:extLst>
              <a:ext uri="{FF2B5EF4-FFF2-40B4-BE49-F238E27FC236}">
                <a16:creationId xmlns:a16="http://schemas.microsoft.com/office/drawing/2014/main" id="{53AEA3E6-531D-442A-A433-DFA8AB34B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9200" y="1889125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2" name="直接连接符 397440">
            <a:extLst>
              <a:ext uri="{FF2B5EF4-FFF2-40B4-BE49-F238E27FC236}">
                <a16:creationId xmlns:a16="http://schemas.microsoft.com/office/drawing/2014/main" id="{DBA9EAE4-C113-46C9-9C10-DA3411BE9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9200" y="2346325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3" name="直接连接符 397441">
            <a:extLst>
              <a:ext uri="{FF2B5EF4-FFF2-40B4-BE49-F238E27FC236}">
                <a16:creationId xmlns:a16="http://schemas.microsoft.com/office/drawing/2014/main" id="{14341A87-61CF-4323-BE6C-E693EC664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200" y="18891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4" name="直接连接符 397442">
            <a:extLst>
              <a:ext uri="{FF2B5EF4-FFF2-40B4-BE49-F238E27FC236}">
                <a16:creationId xmlns:a16="http://schemas.microsoft.com/office/drawing/2014/main" id="{93F56598-35C2-4742-B010-19928E420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5225" y="18891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5" name="直接连接符 397443">
            <a:extLst>
              <a:ext uri="{FF2B5EF4-FFF2-40B4-BE49-F238E27FC236}">
                <a16:creationId xmlns:a16="http://schemas.microsoft.com/office/drawing/2014/main" id="{89306C0E-636D-4FE5-8C53-E69E43053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2117725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6" name="椭圆 397444">
            <a:extLst>
              <a:ext uri="{FF2B5EF4-FFF2-40B4-BE49-F238E27FC236}">
                <a16:creationId xmlns:a16="http://schemas.microsoft.com/office/drawing/2014/main" id="{F932BA88-BBE5-4C28-9EED-DB3386CC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2041525"/>
            <a:ext cx="152400" cy="1524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537" name="直接连接符 397445">
            <a:extLst>
              <a:ext uri="{FF2B5EF4-FFF2-40B4-BE49-F238E27FC236}">
                <a16:creationId xmlns:a16="http://schemas.microsoft.com/office/drawing/2014/main" id="{299715E4-F577-4799-8BBB-8E6692C74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9125" y="3089275"/>
            <a:ext cx="3460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8" name="直接连接符 397446">
            <a:extLst>
              <a:ext uri="{FF2B5EF4-FFF2-40B4-BE49-F238E27FC236}">
                <a16:creationId xmlns:a16="http://schemas.microsoft.com/office/drawing/2014/main" id="{B899B9E7-89EE-49EB-AC8E-533CD8204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4775" y="1416050"/>
            <a:ext cx="292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9" name="直接连接符 397448">
            <a:extLst>
              <a:ext uri="{FF2B5EF4-FFF2-40B4-BE49-F238E27FC236}">
                <a16:creationId xmlns:a16="http://schemas.microsoft.com/office/drawing/2014/main" id="{AD79BBA3-FF35-4BF9-AB54-BB6577ABE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763" y="2833688"/>
            <a:ext cx="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0" name="直接连接符 397449">
            <a:extLst>
              <a:ext uri="{FF2B5EF4-FFF2-40B4-BE49-F238E27FC236}">
                <a16:creationId xmlns:a16="http://schemas.microsoft.com/office/drawing/2014/main" id="{401872C9-0E31-4054-B8E0-41C7A03B7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663" y="28590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1" name="直接连接符 397450">
            <a:extLst>
              <a:ext uri="{FF2B5EF4-FFF2-40B4-BE49-F238E27FC236}">
                <a16:creationId xmlns:a16="http://schemas.microsoft.com/office/drawing/2014/main" id="{25CBDFB3-C83C-463E-88A1-25EEEEA01D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663" y="33162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2" name="直接连接符 397451">
            <a:extLst>
              <a:ext uri="{FF2B5EF4-FFF2-40B4-BE49-F238E27FC236}">
                <a16:creationId xmlns:a16="http://schemas.microsoft.com/office/drawing/2014/main" id="{449FA71D-06E1-4F56-AB09-160481C3D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8590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3" name="直接连接符 397452">
            <a:extLst>
              <a:ext uri="{FF2B5EF4-FFF2-40B4-BE49-F238E27FC236}">
                <a16:creationId xmlns:a16="http://schemas.microsoft.com/office/drawing/2014/main" id="{3F7A142D-E43C-4CDF-9101-B7AA1464C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28590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4" name="直接连接符 397453">
            <a:extLst>
              <a:ext uri="{FF2B5EF4-FFF2-40B4-BE49-F238E27FC236}">
                <a16:creationId xmlns:a16="http://schemas.microsoft.com/office/drawing/2014/main" id="{DF85C48D-BEC2-437A-B4D1-C9EEE03D2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3087688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5" name="椭圆 397454">
            <a:extLst>
              <a:ext uri="{FF2B5EF4-FFF2-40B4-BE49-F238E27FC236}">
                <a16:creationId xmlns:a16="http://schemas.microsoft.com/office/drawing/2014/main" id="{ECDE58DC-4F65-43CD-9CD1-D230C932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3011488"/>
            <a:ext cx="152400" cy="1524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grpSp>
        <p:nvGrpSpPr>
          <p:cNvPr id="62546" name="组合 397500">
            <a:extLst>
              <a:ext uri="{FF2B5EF4-FFF2-40B4-BE49-F238E27FC236}">
                <a16:creationId xmlns:a16="http://schemas.microsoft.com/office/drawing/2014/main" id="{3C651A12-979E-4A01-9038-EBC0B29A3C68}"/>
              </a:ext>
            </a:extLst>
          </p:cNvPr>
          <p:cNvGrpSpPr>
            <a:grpSpLocks/>
          </p:cNvGrpSpPr>
          <p:nvPr/>
        </p:nvGrpSpPr>
        <p:grpSpPr bwMode="auto">
          <a:xfrm>
            <a:off x="7802563" y="3789363"/>
            <a:ext cx="762000" cy="2197100"/>
            <a:chOff x="4915" y="2387"/>
            <a:chExt cx="480" cy="1384"/>
          </a:xfrm>
        </p:grpSpPr>
        <p:sp>
          <p:nvSpPr>
            <p:cNvPr id="62547" name="直接连接符 397456">
              <a:extLst>
                <a:ext uri="{FF2B5EF4-FFF2-40B4-BE49-F238E27FC236}">
                  <a16:creationId xmlns:a16="http://schemas.microsoft.com/office/drawing/2014/main" id="{BCE27229-31A2-452A-8228-2E602E291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5" y="2387"/>
              <a:ext cx="0" cy="1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8" name="直接连接符 397457">
              <a:extLst>
                <a:ext uri="{FF2B5EF4-FFF2-40B4-BE49-F238E27FC236}">
                  <a16:creationId xmlns:a16="http://schemas.microsoft.com/office/drawing/2014/main" id="{EA7861A3-62B5-44D3-B6F2-B220981CA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5" y="3483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9" name="直接连接符 397458">
              <a:extLst>
                <a:ext uri="{FF2B5EF4-FFF2-40B4-BE49-F238E27FC236}">
                  <a16:creationId xmlns:a16="http://schemas.microsoft.com/office/drawing/2014/main" id="{ACCE99EE-1D09-4329-A289-138667554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3" y="319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0" name="直接连接符 397459">
              <a:extLst>
                <a:ext uri="{FF2B5EF4-FFF2-40B4-BE49-F238E27FC236}">
                  <a16:creationId xmlns:a16="http://schemas.microsoft.com/office/drawing/2014/main" id="{C858BC88-F7D8-451E-9AB8-AA71317A9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3" y="3483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1" name="直接连接符 397460">
              <a:extLst>
                <a:ext uri="{FF2B5EF4-FFF2-40B4-BE49-F238E27FC236}">
                  <a16:creationId xmlns:a16="http://schemas.microsoft.com/office/drawing/2014/main" id="{C61FAB4D-8AB8-488E-84E4-A8D3F41A9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3" y="319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2" name="直接连接符 397461">
              <a:extLst>
                <a:ext uri="{FF2B5EF4-FFF2-40B4-BE49-F238E27FC236}">
                  <a16:creationId xmlns:a16="http://schemas.microsoft.com/office/drawing/2014/main" id="{31BD15A2-45E5-41BC-90C4-62B1C84A1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5" y="319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3" name="直接连接符 397462">
              <a:extLst>
                <a:ext uri="{FF2B5EF4-FFF2-40B4-BE49-F238E27FC236}">
                  <a16:creationId xmlns:a16="http://schemas.microsoft.com/office/drawing/2014/main" id="{32017D58-C9BC-449C-B380-F24B630D4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" y="3339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54" name="直接连接符 397463">
            <a:extLst>
              <a:ext uri="{FF2B5EF4-FFF2-40B4-BE49-F238E27FC236}">
                <a16:creationId xmlns:a16="http://schemas.microsoft.com/office/drawing/2014/main" id="{BAE06598-866F-4304-B748-23705DA7C3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9650" y="3783013"/>
            <a:ext cx="53816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5" name="直接连接符 397464">
            <a:extLst>
              <a:ext uri="{FF2B5EF4-FFF2-40B4-BE49-F238E27FC236}">
                <a16:creationId xmlns:a16="http://schemas.microsoft.com/office/drawing/2014/main" id="{106571BD-2907-427D-8BAA-90110116D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3783013"/>
            <a:ext cx="6556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6" name="直接连接符 397465">
            <a:extLst>
              <a:ext uri="{FF2B5EF4-FFF2-40B4-BE49-F238E27FC236}">
                <a16:creationId xmlns:a16="http://schemas.microsoft.com/office/drawing/2014/main" id="{303096F8-F3DB-462A-9362-ACE14E5335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2700" y="2117725"/>
            <a:ext cx="7397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7" name="直接连接符 397466">
            <a:extLst>
              <a:ext uri="{FF2B5EF4-FFF2-40B4-BE49-F238E27FC236}">
                <a16:creationId xmlns:a16="http://schemas.microsoft.com/office/drawing/2014/main" id="{6991ADDB-F930-4DC6-AC95-75F353FDA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2700" y="3087688"/>
            <a:ext cx="7397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8" name="直接连接符 397467">
            <a:extLst>
              <a:ext uri="{FF2B5EF4-FFF2-40B4-BE49-F238E27FC236}">
                <a16:creationId xmlns:a16="http://schemas.microsoft.com/office/drawing/2014/main" id="{745EE383-4057-4145-8C62-B3DFC5E93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3081338"/>
            <a:ext cx="0" cy="14239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9" name="直接连接符 397468">
            <a:extLst>
              <a:ext uri="{FF2B5EF4-FFF2-40B4-BE49-F238E27FC236}">
                <a16:creationId xmlns:a16="http://schemas.microsoft.com/office/drawing/2014/main" id="{EB296C53-CFB0-40F2-8D49-EC812BC36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5" y="2112963"/>
            <a:ext cx="0" cy="31829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60" name="直接连接符 397469">
            <a:extLst>
              <a:ext uri="{FF2B5EF4-FFF2-40B4-BE49-F238E27FC236}">
                <a16:creationId xmlns:a16="http://schemas.microsoft.com/office/drawing/2014/main" id="{8B840EF7-ECC8-4C85-A60D-B08DA0916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0663" y="5300663"/>
            <a:ext cx="146843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61" name="椭圆 397470">
            <a:extLst>
              <a:ext uri="{FF2B5EF4-FFF2-40B4-BE49-F238E27FC236}">
                <a16:creationId xmlns:a16="http://schemas.microsoft.com/office/drawing/2014/main" id="{6C1B2036-05E9-47ED-84C9-FBFB2B2B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054350"/>
            <a:ext cx="74613" cy="746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562" name="椭圆 397471">
            <a:extLst>
              <a:ext uri="{FF2B5EF4-FFF2-40B4-BE49-F238E27FC236}">
                <a16:creationId xmlns:a16="http://schemas.microsoft.com/office/drawing/2014/main" id="{39B3C80E-BC9C-4E15-9B8A-CF2FC570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2074863"/>
            <a:ext cx="74613" cy="746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563" name="直接连接符 397472">
            <a:extLst>
              <a:ext uri="{FF2B5EF4-FFF2-40B4-BE49-F238E27FC236}">
                <a16:creationId xmlns:a16="http://schemas.microsoft.com/office/drawing/2014/main" id="{45D28791-9CBD-49B8-B5B1-79494F0E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353377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64" name="文本框 397473">
            <a:extLst>
              <a:ext uri="{FF2B5EF4-FFF2-40B4-BE49-F238E27FC236}">
                <a16:creationId xmlns:a16="http://schemas.microsoft.com/office/drawing/2014/main" id="{D00B1E65-6266-4B2A-8E21-50AC4FA8D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566737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65" name="文本框 397474">
            <a:extLst>
              <a:ext uri="{FF2B5EF4-FFF2-40B4-BE49-F238E27FC236}">
                <a16:creationId xmlns:a16="http://schemas.microsoft.com/office/drawing/2014/main" id="{74D4B22F-B81E-429F-B65F-BF34A0D8D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58848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66" name="文本框 397475">
            <a:extLst>
              <a:ext uri="{FF2B5EF4-FFF2-40B4-BE49-F238E27FC236}">
                <a16:creationId xmlns:a16="http://schemas.microsoft.com/office/drawing/2014/main" id="{B8322B5D-3041-4472-9CCB-9006CE7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1900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P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67" name="文本框 397476">
            <a:extLst>
              <a:ext uri="{FF2B5EF4-FFF2-40B4-BE49-F238E27FC236}">
                <a16:creationId xmlns:a16="http://schemas.microsoft.com/office/drawing/2014/main" id="{2F079F3E-132B-48FA-B80A-5B92D3CA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4249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68" name="文本框 397477">
            <a:extLst>
              <a:ext uri="{FF2B5EF4-FFF2-40B4-BE49-F238E27FC236}">
                <a16:creationId xmlns:a16="http://schemas.microsoft.com/office/drawing/2014/main" id="{7DB60272-9F92-4D68-AADB-980A8544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28654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P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69" name="文本框 397478">
            <a:extLst>
              <a:ext uri="{FF2B5EF4-FFF2-40B4-BE49-F238E27FC236}">
                <a16:creationId xmlns:a16="http://schemas.microsoft.com/office/drawing/2014/main" id="{1B01A420-CA57-45D6-9CD5-6309020F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88" y="50879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2570" name="文本框 397479">
            <a:extLst>
              <a:ext uri="{FF2B5EF4-FFF2-40B4-BE49-F238E27FC236}">
                <a16:creationId xmlns:a16="http://schemas.microsoft.com/office/drawing/2014/main" id="{C467262D-9462-4F6D-8198-35B8A215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8" y="108743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2.9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71" name="文本框 397481">
            <a:extLst>
              <a:ext uri="{FF2B5EF4-FFF2-40B4-BE49-F238E27FC236}">
                <a16:creationId xmlns:a16="http://schemas.microsoft.com/office/drawing/2014/main" id="{9B216F74-68EC-49B0-8C06-F5B36886F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169703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2.9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72" name="文本框 397482">
            <a:extLst>
              <a:ext uri="{FF2B5EF4-FFF2-40B4-BE49-F238E27FC236}">
                <a16:creationId xmlns:a16="http://schemas.microsoft.com/office/drawing/2014/main" id="{E40C82A5-4F0A-4518-8996-71103844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27225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73" name="文本框 397483">
            <a:extLst>
              <a:ext uri="{FF2B5EF4-FFF2-40B4-BE49-F238E27FC236}">
                <a16:creationId xmlns:a16="http://schemas.microsoft.com/office/drawing/2014/main" id="{2D6772AF-D547-4055-953B-536B851B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388" y="31924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62574" name="矩形 397490">
            <a:extLst>
              <a:ext uri="{FF2B5EF4-FFF2-40B4-BE49-F238E27FC236}">
                <a16:creationId xmlns:a16="http://schemas.microsoft.com/office/drawing/2014/main" id="{C6993E77-A843-484F-B40C-196F01B7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4152900"/>
            <a:ext cx="317500" cy="165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575" name="矩形 397494">
            <a:extLst>
              <a:ext uri="{FF2B5EF4-FFF2-40B4-BE49-F238E27FC236}">
                <a16:creationId xmlns:a16="http://schemas.microsoft.com/office/drawing/2014/main" id="{1578B51A-A1DA-49F1-80E8-FF87DC717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4940300"/>
            <a:ext cx="317500" cy="165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grpSp>
        <p:nvGrpSpPr>
          <p:cNvPr id="62576" name="组合 397503">
            <a:extLst>
              <a:ext uri="{FF2B5EF4-FFF2-40B4-BE49-F238E27FC236}">
                <a16:creationId xmlns:a16="http://schemas.microsoft.com/office/drawing/2014/main" id="{FFA6D224-68DE-4575-826F-44E2C3FCF76D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998538"/>
            <a:ext cx="3048000" cy="5151437"/>
            <a:chOff x="2017" y="629"/>
            <a:chExt cx="1920" cy="3245"/>
          </a:xfrm>
        </p:grpSpPr>
        <p:sp>
          <p:nvSpPr>
            <p:cNvPr id="62577" name="直接连接符 397373">
              <a:extLst>
                <a:ext uri="{FF2B5EF4-FFF2-40B4-BE49-F238E27FC236}">
                  <a16:creationId xmlns:a16="http://schemas.microsoft.com/office/drawing/2014/main" id="{A28B3080-9D6B-4861-B0BE-BBFA731DB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2318"/>
              <a:ext cx="0" cy="6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8" name="直接连接符 397374">
              <a:extLst>
                <a:ext uri="{FF2B5EF4-FFF2-40B4-BE49-F238E27FC236}">
                  <a16:creationId xmlns:a16="http://schemas.microsoft.com/office/drawing/2014/main" id="{12EF6A8E-7B96-4DB1-817D-810F2CDDC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8" y="2921"/>
              <a:ext cx="1" cy="6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9" name="直接连接符 397375">
              <a:extLst>
                <a:ext uri="{FF2B5EF4-FFF2-40B4-BE49-F238E27FC236}">
                  <a16:creationId xmlns:a16="http://schemas.microsoft.com/office/drawing/2014/main" id="{CCB01FB6-659E-4868-8A02-BD3DC828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7" y="2633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0" name="直接连接符 397376">
              <a:extLst>
                <a:ext uri="{FF2B5EF4-FFF2-40B4-BE49-F238E27FC236}">
                  <a16:creationId xmlns:a16="http://schemas.microsoft.com/office/drawing/2014/main" id="{6BC4EA96-FA54-4593-8D6C-360167AB8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7" y="2921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1" name="直接连接符 397377">
              <a:extLst>
                <a:ext uri="{FF2B5EF4-FFF2-40B4-BE49-F238E27FC236}">
                  <a16:creationId xmlns:a16="http://schemas.microsoft.com/office/drawing/2014/main" id="{AAC53162-EA2C-4073-828B-4DF19DB9D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7" y="2633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2" name="直接连接符 397378">
              <a:extLst>
                <a:ext uri="{FF2B5EF4-FFF2-40B4-BE49-F238E27FC236}">
                  <a16:creationId xmlns:a16="http://schemas.microsoft.com/office/drawing/2014/main" id="{746940A5-919A-431F-946D-BB8BCAA0A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633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3" name="直接连接符 397379">
              <a:extLst>
                <a:ext uri="{FF2B5EF4-FFF2-40B4-BE49-F238E27FC236}">
                  <a16:creationId xmlns:a16="http://schemas.microsoft.com/office/drawing/2014/main" id="{A99F257C-1FE8-45B8-9932-C1579D84D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777"/>
              <a:ext cx="7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4" name="直接连接符 397380">
              <a:extLst>
                <a:ext uri="{FF2B5EF4-FFF2-40B4-BE49-F238E27FC236}">
                  <a16:creationId xmlns:a16="http://schemas.microsoft.com/office/drawing/2014/main" id="{6F8A4015-9936-40D1-9BE8-2602F1DD7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38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5" name="直接连接符 397381">
              <a:extLst>
                <a:ext uri="{FF2B5EF4-FFF2-40B4-BE49-F238E27FC236}">
                  <a16:creationId xmlns:a16="http://schemas.microsoft.com/office/drawing/2014/main" id="{04263698-6941-4515-8C9C-50329C9D0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14"/>
              <a:ext cx="0" cy="3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6" name="直接连接符 397383">
              <a:extLst>
                <a:ext uri="{FF2B5EF4-FFF2-40B4-BE49-F238E27FC236}">
                  <a16:creationId xmlns:a16="http://schemas.microsoft.com/office/drawing/2014/main" id="{C2B077CA-D63C-4E88-A223-D6112A1C4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414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7" name="直接连接符 397384">
              <a:extLst>
                <a:ext uri="{FF2B5EF4-FFF2-40B4-BE49-F238E27FC236}">
                  <a16:creationId xmlns:a16="http://schemas.microsoft.com/office/drawing/2014/main" id="{D6B2F118-365A-439C-A69D-A2530C444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126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8" name="直接连接符 397385">
              <a:extLst>
                <a:ext uri="{FF2B5EF4-FFF2-40B4-BE49-F238E27FC236}">
                  <a16:creationId xmlns:a16="http://schemas.microsoft.com/office/drawing/2014/main" id="{519C6BCC-2D01-4220-9DBF-B69C284BF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8" y="1126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9" name="直接连接符 397386">
              <a:extLst>
                <a:ext uri="{FF2B5EF4-FFF2-40B4-BE49-F238E27FC236}">
                  <a16:creationId xmlns:a16="http://schemas.microsoft.com/office/drawing/2014/main" id="{6C8CADB3-8A1C-4FE2-8DB4-6C1BC479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70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0" name="椭圆 397387">
              <a:extLst>
                <a:ext uri="{FF2B5EF4-FFF2-40B4-BE49-F238E27FC236}">
                  <a16:creationId xmlns:a16="http://schemas.microsoft.com/office/drawing/2014/main" id="{EF5701F0-56BA-4BEB-8192-A67FDAF3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22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2591" name="直接连接符 397389">
              <a:extLst>
                <a:ext uri="{FF2B5EF4-FFF2-40B4-BE49-F238E27FC236}">
                  <a16:creationId xmlns:a16="http://schemas.microsoft.com/office/drawing/2014/main" id="{D1590DDA-403C-4356-838A-96AC88738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" y="828"/>
              <a:ext cx="1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2" name="直接连接符 397391">
              <a:extLst>
                <a:ext uri="{FF2B5EF4-FFF2-40B4-BE49-F238E27FC236}">
                  <a16:creationId xmlns:a16="http://schemas.microsoft.com/office/drawing/2014/main" id="{26F7DB8A-F28A-4BB3-886A-55F6E43A8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025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3" name="直接连接符 397393">
              <a:extLst>
                <a:ext uri="{FF2B5EF4-FFF2-40B4-BE49-F238E27FC236}">
                  <a16:creationId xmlns:a16="http://schemas.microsoft.com/office/drawing/2014/main" id="{7CF4C2E7-C7B5-438B-A2AB-73C6B06AF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3" y="202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4" name="直接连接符 397394">
              <a:extLst>
                <a:ext uri="{FF2B5EF4-FFF2-40B4-BE49-F238E27FC236}">
                  <a16:creationId xmlns:a16="http://schemas.microsoft.com/office/drawing/2014/main" id="{E73D6CBD-9642-463D-BC0D-3B9152D95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73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5" name="直接连接符 397396">
              <a:extLst>
                <a:ext uri="{FF2B5EF4-FFF2-40B4-BE49-F238E27FC236}">
                  <a16:creationId xmlns:a16="http://schemas.microsoft.com/office/drawing/2014/main" id="{3E7DEE18-2D1B-4B03-AB5B-7A3B06C2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881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6" name="椭圆 397397">
              <a:extLst>
                <a:ext uri="{FF2B5EF4-FFF2-40B4-BE49-F238E27FC236}">
                  <a16:creationId xmlns:a16="http://schemas.microsoft.com/office/drawing/2014/main" id="{6F737000-F4CE-44BD-AC19-D8CC0C23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1833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2597" name="直接连接符 397399">
              <a:extLst>
                <a:ext uri="{FF2B5EF4-FFF2-40B4-BE49-F238E27FC236}">
                  <a16:creationId xmlns:a16="http://schemas.microsoft.com/office/drawing/2014/main" id="{7938F165-FEB9-4922-B315-E0A0C68BE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323"/>
              <a:ext cx="0" cy="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8" name="直接连接符 397400">
              <a:extLst>
                <a:ext uri="{FF2B5EF4-FFF2-40B4-BE49-F238E27FC236}">
                  <a16:creationId xmlns:a16="http://schemas.microsoft.com/office/drawing/2014/main" id="{D45B71C3-6857-45D7-8C1D-7FFC35B21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419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9" name="直接连接符 397401">
              <a:extLst>
                <a:ext uri="{FF2B5EF4-FFF2-40B4-BE49-F238E27FC236}">
                  <a16:creationId xmlns:a16="http://schemas.microsoft.com/office/drawing/2014/main" id="{BDE3A724-0708-4EA4-A6BE-7A9216779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3131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0" name="直接连接符 397402">
              <a:extLst>
                <a:ext uri="{FF2B5EF4-FFF2-40B4-BE49-F238E27FC236}">
                  <a16:creationId xmlns:a16="http://schemas.microsoft.com/office/drawing/2014/main" id="{5E8B3A6A-1D17-4DEE-B07C-60354C12F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3419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1" name="直接连接符 397403">
              <a:extLst>
                <a:ext uri="{FF2B5EF4-FFF2-40B4-BE49-F238E27FC236}">
                  <a16:creationId xmlns:a16="http://schemas.microsoft.com/office/drawing/2014/main" id="{77DD629B-9F80-4F40-9683-6AB80F981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3131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2" name="直接连接符 397404">
              <a:extLst>
                <a:ext uri="{FF2B5EF4-FFF2-40B4-BE49-F238E27FC236}">
                  <a16:creationId xmlns:a16="http://schemas.microsoft.com/office/drawing/2014/main" id="{56849E02-DA4A-4E47-9567-B2EEFAE2D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131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3" name="任意多边形 397407">
              <a:extLst>
                <a:ext uri="{FF2B5EF4-FFF2-40B4-BE49-F238E27FC236}">
                  <a16:creationId xmlns:a16="http://schemas.microsoft.com/office/drawing/2014/main" id="{54D7202A-F564-4860-825D-DCF9D900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312"/>
              <a:ext cx="768" cy="1"/>
            </a:xfrm>
            <a:custGeom>
              <a:avLst/>
              <a:gdLst>
                <a:gd name="T0" fmla="*/ 0 w 768"/>
                <a:gd name="T1" fmla="*/ 0 h 1"/>
                <a:gd name="T2" fmla="*/ 768 w 76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8" h="1">
                  <a:moveTo>
                    <a:pt x="0" y="0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604" name="直接连接符 397408">
              <a:extLst>
                <a:ext uri="{FF2B5EF4-FFF2-40B4-BE49-F238E27FC236}">
                  <a16:creationId xmlns:a16="http://schemas.microsoft.com/office/drawing/2014/main" id="{B7E72085-B652-405E-8613-3D3E3A337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8" y="1270"/>
              <a:ext cx="46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5" name="直接连接符 397409">
              <a:extLst>
                <a:ext uri="{FF2B5EF4-FFF2-40B4-BE49-F238E27FC236}">
                  <a16:creationId xmlns:a16="http://schemas.microsoft.com/office/drawing/2014/main" id="{1F4AD7E7-27A6-42C2-9856-0446AA6D2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2" y="1881"/>
              <a:ext cx="46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6" name="直接连接符 397410">
              <a:extLst>
                <a:ext uri="{FF2B5EF4-FFF2-40B4-BE49-F238E27FC236}">
                  <a16:creationId xmlns:a16="http://schemas.microsoft.com/office/drawing/2014/main" id="{D81EC647-561F-4B87-9509-5EC7ABBE6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1877"/>
              <a:ext cx="0" cy="89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7" name="直接连接符 397412">
              <a:extLst>
                <a:ext uri="{FF2B5EF4-FFF2-40B4-BE49-F238E27FC236}">
                  <a16:creationId xmlns:a16="http://schemas.microsoft.com/office/drawing/2014/main" id="{C6A38D92-4726-4500-85B3-C9E81CE3A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3" y="3267"/>
              <a:ext cx="1013" cy="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8" name="椭圆 397413">
              <a:extLst>
                <a:ext uri="{FF2B5EF4-FFF2-40B4-BE49-F238E27FC236}">
                  <a16:creationId xmlns:a16="http://schemas.microsoft.com/office/drawing/2014/main" id="{C8777706-64FC-4273-86F3-3757DB96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860"/>
              <a:ext cx="47" cy="4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2609" name="椭圆 397414">
              <a:extLst>
                <a:ext uri="{FF2B5EF4-FFF2-40B4-BE49-F238E27FC236}">
                  <a16:creationId xmlns:a16="http://schemas.microsoft.com/office/drawing/2014/main" id="{D82004AF-E3C0-448D-8986-E425DAFE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1243"/>
              <a:ext cx="47" cy="4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2610" name="直接连接符 397415">
              <a:extLst>
                <a:ext uri="{FF2B5EF4-FFF2-40B4-BE49-F238E27FC236}">
                  <a16:creationId xmlns:a16="http://schemas.microsoft.com/office/drawing/2014/main" id="{2CC34320-292C-4F61-BB83-D918DDA5B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6" y="2162"/>
              <a:ext cx="5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1" name="文本框 397418">
              <a:extLst>
                <a:ext uri="{FF2B5EF4-FFF2-40B4-BE49-F238E27FC236}">
                  <a16:creationId xmlns:a16="http://schemas.microsoft.com/office/drawing/2014/main" id="{D690FBB1-F0A6-4FA1-A1C3-0BF9A9209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62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2.9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2" name="文本框 397419">
              <a:extLst>
                <a:ext uri="{FF2B5EF4-FFF2-40B4-BE49-F238E27FC236}">
                  <a16:creationId xmlns:a16="http://schemas.microsoft.com/office/drawing/2014/main" id="{9FE76398-741B-4DE8-A965-E31D74C79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50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0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3" name="文本框 397420">
              <a:extLst>
                <a:ext uri="{FF2B5EF4-FFF2-40B4-BE49-F238E27FC236}">
                  <a16:creationId xmlns:a16="http://schemas.microsoft.com/office/drawing/2014/main" id="{B8D5C904-5DB8-4B80-9155-4926F4E26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" y="364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0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4" name="文本框 397423">
              <a:extLst>
                <a:ext uri="{FF2B5EF4-FFF2-40B4-BE49-F238E27FC236}">
                  <a16:creationId xmlns:a16="http://schemas.microsoft.com/office/drawing/2014/main" id="{1D31C74A-A68E-46F8-9BDC-829E0798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17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 b="1">
                  <a:solidFill>
                    <a:srgbClr val="0000FF"/>
                  </a:solidFill>
                </a:rPr>
                <a:t>P</a:t>
              </a:r>
              <a:endPara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5" name="文本框 397424">
              <a:extLst>
                <a:ext uri="{FF2B5EF4-FFF2-40B4-BE49-F238E27FC236}">
                  <a16:creationId xmlns:a16="http://schemas.microsoft.com/office/drawing/2014/main" id="{ADDAA9DA-60F7-41C1-ADB0-7566CFD3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314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 b="1">
                  <a:solidFill>
                    <a:srgbClr val="0000FF"/>
                  </a:solidFill>
                </a:rPr>
                <a:t>N</a:t>
              </a:r>
              <a:endPara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6" name="文本框 397425">
              <a:extLst>
                <a:ext uri="{FF2B5EF4-FFF2-40B4-BE49-F238E27FC236}">
                  <a16:creationId xmlns:a16="http://schemas.microsoft.com/office/drawing/2014/main" id="{CCC3AD13-B339-4CB8-8B29-9898253EA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" y="103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2.9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7" name="文本框 397426">
              <a:extLst>
                <a:ext uri="{FF2B5EF4-FFF2-40B4-BE49-F238E27FC236}">
                  <a16:creationId xmlns:a16="http://schemas.microsoft.com/office/drawing/2014/main" id="{CB08B36A-F16C-4B85-858A-D135F0AEA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170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2.9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8" name="文本框 397427">
              <a:extLst>
                <a:ext uri="{FF2B5EF4-FFF2-40B4-BE49-F238E27FC236}">
                  <a16:creationId xmlns:a16="http://schemas.microsoft.com/office/drawing/2014/main" id="{2C122BC6-1E76-4FBB-B58C-48FCD6B46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9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b="1">
                  <a:solidFill>
                    <a:schemeClr val="hlink"/>
                  </a:solidFill>
                </a:rPr>
                <a:t>0 v</a:t>
              </a:r>
              <a:endParaRPr lang="en-US" altLang="zh-CN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19" name="文本框 397421">
              <a:extLst>
                <a:ext uri="{FF2B5EF4-FFF2-40B4-BE49-F238E27FC236}">
                  <a16:creationId xmlns:a16="http://schemas.microsoft.com/office/drawing/2014/main" id="{FF5E47A4-F1E9-495A-A852-00CCC56A3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10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 b="1">
                  <a:solidFill>
                    <a:srgbClr val="0000FF"/>
                  </a:solidFill>
                </a:rPr>
                <a:t>P</a:t>
              </a:r>
              <a:endPara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620" name="矩形 397495">
              <a:extLst>
                <a:ext uri="{FF2B5EF4-FFF2-40B4-BE49-F238E27FC236}">
                  <a16:creationId xmlns:a16="http://schemas.microsoft.com/office/drawing/2014/main" id="{929F77AF-E8FB-4586-886B-3923B4FAB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080"/>
              <a:ext cx="200" cy="1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2621" name="矩形 397496">
              <a:extLst>
                <a:ext uri="{FF2B5EF4-FFF2-40B4-BE49-F238E27FC236}">
                  <a16:creationId xmlns:a16="http://schemas.microsoft.com/office/drawing/2014/main" id="{0E83651A-149B-4A44-9CCE-B9452CD7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680"/>
              <a:ext cx="200" cy="1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</p:grpSp>
      <p:sp>
        <p:nvSpPr>
          <p:cNvPr id="62622" name="矩形 397497">
            <a:extLst>
              <a:ext uri="{FF2B5EF4-FFF2-40B4-BE49-F238E27FC236}">
                <a16:creationId xmlns:a16="http://schemas.microsoft.com/office/drawing/2014/main" id="{510ECA3F-971D-4099-A6E6-5BCC344E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1803400"/>
            <a:ext cx="317500" cy="165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623" name="矩形 397498">
            <a:extLst>
              <a:ext uri="{FF2B5EF4-FFF2-40B4-BE49-F238E27FC236}">
                <a16:creationId xmlns:a16="http://schemas.microsoft.com/office/drawing/2014/main" id="{C6550079-A6EC-45AF-B8A8-4F04AC1F9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4178300"/>
            <a:ext cx="317500" cy="165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2624" name="灯片编号占位符 1">
            <a:extLst>
              <a:ext uri="{FF2B5EF4-FFF2-40B4-BE49-F238E27FC236}">
                <a16:creationId xmlns:a16="http://schemas.microsoft.com/office/drawing/2014/main" id="{E757DF05-95E7-4D3B-AFE7-0E2B3D5B3C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6B910B1B-583C-48EB-8F41-D1BDF10F1F2B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13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标题 358401">
            <a:extLst>
              <a:ext uri="{FF2B5EF4-FFF2-40B4-BE49-F238E27FC236}">
                <a16:creationId xmlns:a16="http://schemas.microsoft.com/office/drawing/2014/main" id="{5D60DC9C-F724-4BE2-B35D-E4B3B1CC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OR Gate</a:t>
            </a:r>
          </a:p>
        </p:txBody>
      </p:sp>
      <p:grpSp>
        <p:nvGrpSpPr>
          <p:cNvPr id="63490" name="组合 358492">
            <a:extLst>
              <a:ext uri="{FF2B5EF4-FFF2-40B4-BE49-F238E27FC236}">
                <a16:creationId xmlns:a16="http://schemas.microsoft.com/office/drawing/2014/main" id="{3B5F938A-50E5-4938-9E8E-DCB92ABBC1B2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1385888"/>
            <a:ext cx="5287963" cy="4508500"/>
            <a:chOff x="130" y="1025"/>
            <a:chExt cx="3331" cy="2840"/>
          </a:xfrm>
        </p:grpSpPr>
        <p:sp>
          <p:nvSpPr>
            <p:cNvPr id="63491" name="直接连接符 358406">
              <a:extLst>
                <a:ext uri="{FF2B5EF4-FFF2-40B4-BE49-F238E27FC236}">
                  <a16:creationId xmlns:a16="http://schemas.microsoft.com/office/drawing/2014/main" id="{F259330E-64BA-41A9-860A-EC2880832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0" y="2444"/>
              <a:ext cx="0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2" name="直接连接符 358407">
              <a:extLst>
                <a:ext uri="{FF2B5EF4-FFF2-40B4-BE49-F238E27FC236}">
                  <a16:creationId xmlns:a16="http://schemas.microsoft.com/office/drawing/2014/main" id="{BFFAD0E7-0C23-4100-9F0A-5177159EA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065"/>
              <a:ext cx="9" cy="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3" name="直接连接符 358408">
              <a:extLst>
                <a:ext uri="{FF2B5EF4-FFF2-40B4-BE49-F238E27FC236}">
                  <a16:creationId xmlns:a16="http://schemas.microsoft.com/office/drawing/2014/main" id="{F4CA1ED1-1202-422F-9FF5-78077D9B8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8" y="2777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4" name="直接连接符 358409">
              <a:extLst>
                <a:ext uri="{FF2B5EF4-FFF2-40B4-BE49-F238E27FC236}">
                  <a16:creationId xmlns:a16="http://schemas.microsoft.com/office/drawing/2014/main" id="{A2E38EBD-0DBA-451D-8F66-6730498BB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8" y="306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5" name="直接连接符 358410">
              <a:extLst>
                <a:ext uri="{FF2B5EF4-FFF2-40B4-BE49-F238E27FC236}">
                  <a16:creationId xmlns:a16="http://schemas.microsoft.com/office/drawing/2014/main" id="{8255AA39-2ED8-4A57-AF18-9E58F93CB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277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6" name="直接连接符 358411">
              <a:extLst>
                <a:ext uri="{FF2B5EF4-FFF2-40B4-BE49-F238E27FC236}">
                  <a16:creationId xmlns:a16="http://schemas.microsoft.com/office/drawing/2014/main" id="{2783C16C-BA4F-4982-92E0-799DB03AB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277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直接连接符 358412">
              <a:extLst>
                <a:ext uri="{FF2B5EF4-FFF2-40B4-BE49-F238E27FC236}">
                  <a16:creationId xmlns:a16="http://schemas.microsoft.com/office/drawing/2014/main" id="{6BADF40C-41B6-4631-9F52-B026A0530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921"/>
              <a:ext cx="7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498" name="组合 358413">
              <a:extLst>
                <a:ext uri="{FF2B5EF4-FFF2-40B4-BE49-F238E27FC236}">
                  <a16:creationId xmlns:a16="http://schemas.microsoft.com/office/drawing/2014/main" id="{CA9CC6FA-52A3-4DF9-A918-EF2E4F2AA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25"/>
              <a:ext cx="576" cy="864"/>
              <a:chOff x="912" y="1250"/>
              <a:chExt cx="576" cy="864"/>
            </a:xfrm>
          </p:grpSpPr>
          <p:sp>
            <p:nvSpPr>
              <p:cNvPr id="63499" name="直接连接符 358414">
                <a:extLst>
                  <a:ext uri="{FF2B5EF4-FFF2-40B4-BE49-F238E27FC236}">
                    <a16:creationId xmlns:a16="http://schemas.microsoft.com/office/drawing/2014/main" id="{5EE8E954-23F8-472F-BC0E-3AEAB8B4B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25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0" name="直接连接符 358415">
                <a:extLst>
                  <a:ext uri="{FF2B5EF4-FFF2-40B4-BE49-F238E27FC236}">
                    <a16:creationId xmlns:a16="http://schemas.microsoft.com/office/drawing/2014/main" id="{485E4C72-7360-42B5-A428-7DC626B4D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82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1" name="直接连接符 358416">
                <a:extLst>
                  <a:ext uri="{FF2B5EF4-FFF2-40B4-BE49-F238E27FC236}">
                    <a16:creationId xmlns:a16="http://schemas.microsoft.com/office/drawing/2014/main" id="{22CD25B7-19F0-436E-BDEB-252993690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53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2" name="直接连接符 358417">
                <a:extLst>
                  <a:ext uri="{FF2B5EF4-FFF2-40B4-BE49-F238E27FC236}">
                    <a16:creationId xmlns:a16="http://schemas.microsoft.com/office/drawing/2014/main" id="{EB8CE791-2B98-4692-8A71-694A5F6D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82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3" name="直接连接符 358418">
                <a:extLst>
                  <a:ext uri="{FF2B5EF4-FFF2-40B4-BE49-F238E27FC236}">
                    <a16:creationId xmlns:a16="http://schemas.microsoft.com/office/drawing/2014/main" id="{DA150974-FFB3-47BD-B996-767E6B745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53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直接连接符 358419">
                <a:extLst>
                  <a:ext uri="{FF2B5EF4-FFF2-40B4-BE49-F238E27FC236}">
                    <a16:creationId xmlns:a16="http://schemas.microsoft.com/office/drawing/2014/main" id="{690FB49F-7AE2-471B-A43C-068DFBCB6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2" y="153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直接连接符 358420">
                <a:extLst>
                  <a:ext uri="{FF2B5EF4-FFF2-40B4-BE49-F238E27FC236}">
                    <a16:creationId xmlns:a16="http://schemas.microsoft.com/office/drawing/2014/main" id="{EEED82A9-5C52-4DD9-A170-187B53C73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6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6" name="椭圆 358421">
                <a:extLst>
                  <a:ext uri="{FF2B5EF4-FFF2-40B4-BE49-F238E27FC236}">
                    <a16:creationId xmlns:a16="http://schemas.microsoft.com/office/drawing/2014/main" id="{AFD8367A-5AEA-405F-90CF-DD18E2107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63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3507" name="直接连接符 358423">
              <a:extLst>
                <a:ext uri="{FF2B5EF4-FFF2-40B4-BE49-F238E27FC236}">
                  <a16:creationId xmlns:a16="http://schemas.microsoft.com/office/drawing/2014/main" id="{F6DD241D-3D73-4536-803E-BA325058E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029"/>
              <a:ext cx="1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直接连接符 358426">
              <a:extLst>
                <a:ext uri="{FF2B5EF4-FFF2-40B4-BE49-F238E27FC236}">
                  <a16:creationId xmlns:a16="http://schemas.microsoft.com/office/drawing/2014/main" id="{1377D170-F00E-4027-850E-02DB45458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2169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直接连接符 358427">
              <a:extLst>
                <a:ext uri="{FF2B5EF4-FFF2-40B4-BE49-F238E27FC236}">
                  <a16:creationId xmlns:a16="http://schemas.microsoft.com/office/drawing/2014/main" id="{AE1D5104-5A6A-4AD2-8CB0-D443C2D0B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1" y="1873"/>
              <a:ext cx="208" cy="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直接连接符 358428">
              <a:extLst>
                <a:ext uri="{FF2B5EF4-FFF2-40B4-BE49-F238E27FC236}">
                  <a16:creationId xmlns:a16="http://schemas.microsoft.com/office/drawing/2014/main" id="{1F8EAAA8-771E-40D8-945D-AA60E17A3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1" y="2169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直接连接符 358429">
              <a:extLst>
                <a:ext uri="{FF2B5EF4-FFF2-40B4-BE49-F238E27FC236}">
                  <a16:creationId xmlns:a16="http://schemas.microsoft.com/office/drawing/2014/main" id="{F127298C-9292-4F72-B877-E09136353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1881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直接连接符 358430">
              <a:extLst>
                <a:ext uri="{FF2B5EF4-FFF2-40B4-BE49-F238E27FC236}">
                  <a16:creationId xmlns:a16="http://schemas.microsoft.com/office/drawing/2014/main" id="{2B4D0AF5-E571-4E40-B451-973ED511E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881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椭圆 358432">
              <a:extLst>
                <a:ext uri="{FF2B5EF4-FFF2-40B4-BE49-F238E27FC236}">
                  <a16:creationId xmlns:a16="http://schemas.microsoft.com/office/drawing/2014/main" id="{87815EE2-581D-4D14-B466-28342C10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1977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3514" name="直接连接符 358434">
              <a:extLst>
                <a:ext uri="{FF2B5EF4-FFF2-40B4-BE49-F238E27FC236}">
                  <a16:creationId xmlns:a16="http://schemas.microsoft.com/office/drawing/2014/main" id="{D4163B7A-FD59-49AF-BE5A-EBB07F15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457"/>
              <a:ext cx="0" cy="81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直接连接符 358435">
              <a:extLst>
                <a:ext uri="{FF2B5EF4-FFF2-40B4-BE49-F238E27FC236}">
                  <a16:creationId xmlns:a16="http://schemas.microsoft.com/office/drawing/2014/main" id="{0EED3EF7-A442-477E-BB31-5055315DD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3563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直接连接符 358436">
              <a:extLst>
                <a:ext uri="{FF2B5EF4-FFF2-40B4-BE49-F238E27FC236}">
                  <a16:creationId xmlns:a16="http://schemas.microsoft.com/office/drawing/2014/main" id="{228490D4-65E4-4376-A837-916C2366E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3" y="327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直接连接符 358437">
              <a:extLst>
                <a:ext uri="{FF2B5EF4-FFF2-40B4-BE49-F238E27FC236}">
                  <a16:creationId xmlns:a16="http://schemas.microsoft.com/office/drawing/2014/main" id="{848723A6-87D0-4856-A7CD-B3301FF6A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3" y="3563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直接连接符 358438">
              <a:extLst>
                <a:ext uri="{FF2B5EF4-FFF2-40B4-BE49-F238E27FC236}">
                  <a16:creationId xmlns:a16="http://schemas.microsoft.com/office/drawing/2014/main" id="{CEC30E3E-31D7-4220-9ABA-88272B50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3" y="327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直接连接符 358439">
              <a:extLst>
                <a:ext uri="{FF2B5EF4-FFF2-40B4-BE49-F238E27FC236}">
                  <a16:creationId xmlns:a16="http://schemas.microsoft.com/office/drawing/2014/main" id="{B6E59E56-8C3C-4ADE-8ACD-1892523A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327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直接连接符 358440">
              <a:extLst>
                <a:ext uri="{FF2B5EF4-FFF2-40B4-BE49-F238E27FC236}">
                  <a16:creationId xmlns:a16="http://schemas.microsoft.com/office/drawing/2014/main" id="{D69449AF-3B4C-4F1C-A1FA-897E20760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419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1" name="直接连接符 358442">
              <a:extLst>
                <a:ext uri="{FF2B5EF4-FFF2-40B4-BE49-F238E27FC236}">
                  <a16:creationId xmlns:a16="http://schemas.microsoft.com/office/drawing/2014/main" id="{0DC7718B-41CE-4459-90C0-7522C9C7D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8" y="2457"/>
              <a:ext cx="33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直接连接符 358443">
              <a:extLst>
                <a:ext uri="{FF2B5EF4-FFF2-40B4-BE49-F238E27FC236}">
                  <a16:creationId xmlns:a16="http://schemas.microsoft.com/office/drawing/2014/main" id="{5AB6209E-B95E-4FE9-BF2E-3D7AABC23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456"/>
              <a:ext cx="44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3" name="直接连接符 358446">
              <a:extLst>
                <a:ext uri="{FF2B5EF4-FFF2-40B4-BE49-F238E27FC236}">
                  <a16:creationId xmlns:a16="http://schemas.microsoft.com/office/drawing/2014/main" id="{D8196C3A-DF80-4581-9950-B223F5672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" y="1449"/>
              <a:ext cx="426" cy="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直接连接符 358447">
              <a:extLst>
                <a:ext uri="{FF2B5EF4-FFF2-40B4-BE49-F238E27FC236}">
                  <a16:creationId xmlns:a16="http://schemas.microsoft.com/office/drawing/2014/main" id="{2C17FFA3-8EB1-4CB3-8B77-EBF5493BD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022"/>
              <a:ext cx="62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直接连接符 358448">
              <a:extLst>
                <a:ext uri="{FF2B5EF4-FFF2-40B4-BE49-F238E27FC236}">
                  <a16:creationId xmlns:a16="http://schemas.microsoft.com/office/drawing/2014/main" id="{6C43760A-B841-4AD6-84A3-AB86EDC25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" y="2021"/>
              <a:ext cx="0" cy="9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6" name="直接连接符 358449">
              <a:extLst>
                <a:ext uri="{FF2B5EF4-FFF2-40B4-BE49-F238E27FC236}">
                  <a16:creationId xmlns:a16="http://schemas.microsoft.com/office/drawing/2014/main" id="{5F00E5E1-6267-4E3A-8F4B-7F54239BC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" y="1451"/>
              <a:ext cx="0" cy="196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7" name="直接连接符 358450">
              <a:extLst>
                <a:ext uri="{FF2B5EF4-FFF2-40B4-BE49-F238E27FC236}">
                  <a16:creationId xmlns:a16="http://schemas.microsoft.com/office/drawing/2014/main" id="{F8FDFCBB-B439-463F-BF90-18128E88E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" y="3419"/>
              <a:ext cx="92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8" name="椭圆 358451">
              <a:extLst>
                <a:ext uri="{FF2B5EF4-FFF2-40B4-BE49-F238E27FC236}">
                  <a16:creationId xmlns:a16="http://schemas.microsoft.com/office/drawing/2014/main" id="{324A6F8D-B8F4-42DC-A81D-A70186D9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004"/>
              <a:ext cx="47" cy="4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3529" name="椭圆 358452">
              <a:extLst>
                <a:ext uri="{FF2B5EF4-FFF2-40B4-BE49-F238E27FC236}">
                  <a16:creationId xmlns:a16="http://schemas.microsoft.com/office/drawing/2014/main" id="{5310F5CC-AEE2-4C64-A5DF-828D24697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1427"/>
              <a:ext cx="47" cy="4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3530" name="直接连接符 358456">
              <a:extLst>
                <a:ext uri="{FF2B5EF4-FFF2-40B4-BE49-F238E27FC236}">
                  <a16:creationId xmlns:a16="http://schemas.microsoft.com/office/drawing/2014/main" id="{21E0631D-E056-4120-AE4B-2A24BA5C4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84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1" name="直接连接符 358457">
              <a:extLst>
                <a:ext uri="{FF2B5EF4-FFF2-40B4-BE49-F238E27FC236}">
                  <a16:creationId xmlns:a16="http://schemas.microsoft.com/office/drawing/2014/main" id="{9E751D86-05A1-48BC-87DF-6DE4A042F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5" y="2760"/>
              <a:ext cx="0" cy="106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2" name="直接连接符 358458">
              <a:extLst>
                <a:ext uri="{FF2B5EF4-FFF2-40B4-BE49-F238E27FC236}">
                  <a16:creationId xmlns:a16="http://schemas.microsoft.com/office/drawing/2014/main" id="{05505CBB-660F-4A27-B38A-25FF1E4FE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3" y="247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直接连接符 358459">
              <a:extLst>
                <a:ext uri="{FF2B5EF4-FFF2-40B4-BE49-F238E27FC236}">
                  <a16:creationId xmlns:a16="http://schemas.microsoft.com/office/drawing/2014/main" id="{53C9F7DA-2014-4EA2-B94C-D43D9E660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3" y="2760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4" name="直接连接符 358460">
              <a:extLst>
                <a:ext uri="{FF2B5EF4-FFF2-40B4-BE49-F238E27FC236}">
                  <a16:creationId xmlns:a16="http://schemas.microsoft.com/office/drawing/2014/main" id="{37621A33-C2A9-4537-BB7A-D8F2F9119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24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5" name="直接连接符 358461">
              <a:extLst>
                <a:ext uri="{FF2B5EF4-FFF2-40B4-BE49-F238E27FC236}">
                  <a16:creationId xmlns:a16="http://schemas.microsoft.com/office/drawing/2014/main" id="{624C4534-9DB4-4F21-83B3-AF452193C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24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6" name="直接连接符 358462">
              <a:extLst>
                <a:ext uri="{FF2B5EF4-FFF2-40B4-BE49-F238E27FC236}">
                  <a16:creationId xmlns:a16="http://schemas.microsoft.com/office/drawing/2014/main" id="{F582C74A-8ACC-43CA-B441-18C88584F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2616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37" name="组合 358463">
              <a:extLst>
                <a:ext uri="{FF2B5EF4-FFF2-40B4-BE49-F238E27FC236}">
                  <a16:creationId xmlns:a16="http://schemas.microsoft.com/office/drawing/2014/main" id="{35D65F8C-C6C6-4D34-A50A-31BBBC160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" y="1572"/>
              <a:ext cx="576" cy="864"/>
              <a:chOff x="912" y="1250"/>
              <a:chExt cx="576" cy="864"/>
            </a:xfrm>
          </p:grpSpPr>
          <p:sp>
            <p:nvSpPr>
              <p:cNvPr id="63538" name="直接连接符 358464">
                <a:extLst>
                  <a:ext uri="{FF2B5EF4-FFF2-40B4-BE49-F238E27FC236}">
                    <a16:creationId xmlns:a16="http://schemas.microsoft.com/office/drawing/2014/main" id="{9C846E27-D8F4-4684-BAF7-912860BDE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25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9" name="直接连接符 358465">
                <a:extLst>
                  <a:ext uri="{FF2B5EF4-FFF2-40B4-BE49-F238E27FC236}">
                    <a16:creationId xmlns:a16="http://schemas.microsoft.com/office/drawing/2014/main" id="{88D5AA00-2141-4A0F-AC3B-1D2B89820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82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0" name="直接连接符 358466">
                <a:extLst>
                  <a:ext uri="{FF2B5EF4-FFF2-40B4-BE49-F238E27FC236}">
                    <a16:creationId xmlns:a16="http://schemas.microsoft.com/office/drawing/2014/main" id="{E58C57C0-9D1A-4D25-8A47-5071FD69D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53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1" name="直接连接符 358467">
                <a:extLst>
                  <a:ext uri="{FF2B5EF4-FFF2-40B4-BE49-F238E27FC236}">
                    <a16:creationId xmlns:a16="http://schemas.microsoft.com/office/drawing/2014/main" id="{EEE4C7F9-B394-4F92-AA3A-EB7030199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82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2" name="直接连接符 358468">
                <a:extLst>
                  <a:ext uri="{FF2B5EF4-FFF2-40B4-BE49-F238E27FC236}">
                    <a16:creationId xmlns:a16="http://schemas.microsoft.com/office/drawing/2014/main" id="{34CE3092-03A3-41CD-85C9-FEA220959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53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3" name="直接连接符 358469">
                <a:extLst>
                  <a:ext uri="{FF2B5EF4-FFF2-40B4-BE49-F238E27FC236}">
                    <a16:creationId xmlns:a16="http://schemas.microsoft.com/office/drawing/2014/main" id="{8F7C81B0-4C28-4C85-8652-2D0D133A2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2" y="153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4" name="直接连接符 358470">
                <a:extLst>
                  <a:ext uri="{FF2B5EF4-FFF2-40B4-BE49-F238E27FC236}">
                    <a16:creationId xmlns:a16="http://schemas.microsoft.com/office/drawing/2014/main" id="{314326B6-188D-4D7F-BA26-D9661439A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6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5" name="椭圆 358471">
                <a:extLst>
                  <a:ext uri="{FF2B5EF4-FFF2-40B4-BE49-F238E27FC236}">
                    <a16:creationId xmlns:a16="http://schemas.microsoft.com/office/drawing/2014/main" id="{1BC0A073-B13E-4309-B09F-C3421939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63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3546" name="直接连接符 358472">
              <a:extLst>
                <a:ext uri="{FF2B5EF4-FFF2-40B4-BE49-F238E27FC236}">
                  <a16:creationId xmlns:a16="http://schemas.microsoft.com/office/drawing/2014/main" id="{967593A8-1570-4952-8F33-0F54414CA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" y="2002"/>
              <a:ext cx="0" cy="61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7" name="直接连接符 358473">
              <a:extLst>
                <a:ext uri="{FF2B5EF4-FFF2-40B4-BE49-F238E27FC236}">
                  <a16:creationId xmlns:a16="http://schemas.microsoft.com/office/drawing/2014/main" id="{F09269F4-AD5F-460C-93F1-92D1CDC7C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616"/>
              <a:ext cx="21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8" name="直接连接符 358474">
              <a:extLst>
                <a:ext uri="{FF2B5EF4-FFF2-40B4-BE49-F238E27FC236}">
                  <a16:creationId xmlns:a16="http://schemas.microsoft.com/office/drawing/2014/main" id="{B014EEE4-F9E8-46A0-ABD4-BFA7A22D3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5" y="2303"/>
              <a:ext cx="836" cy="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9" name="直接连接符 358475">
              <a:extLst>
                <a:ext uri="{FF2B5EF4-FFF2-40B4-BE49-F238E27FC236}">
                  <a16:creationId xmlns:a16="http://schemas.microsoft.com/office/drawing/2014/main" id="{F612EBD4-9BDC-4A76-AFB6-33F8EEE6C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2326"/>
              <a:ext cx="24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0" name="直接连接符 358477">
              <a:extLst>
                <a:ext uri="{FF2B5EF4-FFF2-40B4-BE49-F238E27FC236}">
                  <a16:creationId xmlns:a16="http://schemas.microsoft.com/office/drawing/2014/main" id="{35477379-5757-4ACC-9EDB-52C9A915A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" y="1569"/>
              <a:ext cx="1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1" name="文本框 358483">
              <a:extLst>
                <a:ext uri="{FF2B5EF4-FFF2-40B4-BE49-F238E27FC236}">
                  <a16:creationId xmlns:a16="http://schemas.microsoft.com/office/drawing/2014/main" id="{2E5BA1AC-247C-47D5-A7FA-C220BD09B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209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</a:rPr>
                <a:t>D</a:t>
              </a:r>
              <a:endPara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3552" name="文本框 358485">
              <a:extLst>
                <a:ext uri="{FF2B5EF4-FFF2-40B4-BE49-F238E27FC236}">
                  <a16:creationId xmlns:a16="http://schemas.microsoft.com/office/drawing/2014/main" id="{4B108A16-19C1-4421-9054-2AEF7B285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126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</a:rPr>
                <a:t>A </a:t>
              </a:r>
              <a:endPara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3553" name="文本框 358486">
              <a:extLst>
                <a:ext uri="{FF2B5EF4-FFF2-40B4-BE49-F238E27FC236}">
                  <a16:creationId xmlns:a16="http://schemas.microsoft.com/office/drawing/2014/main" id="{80C2EE63-7538-486E-B85A-EF7FA41D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190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</a:rPr>
                <a:t> B</a:t>
              </a:r>
              <a:endPara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3554" name="文本框 358487">
              <a:extLst>
                <a:ext uri="{FF2B5EF4-FFF2-40B4-BE49-F238E27FC236}">
                  <a16:creationId xmlns:a16="http://schemas.microsoft.com/office/drawing/2014/main" id="{DB3836D5-D780-4250-A4CF-E9264F7FA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199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</a:rPr>
                <a:t> C</a:t>
              </a:r>
              <a:endPara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3555" name="对象 358488">
            <a:extLst>
              <a:ext uri="{FF2B5EF4-FFF2-40B4-BE49-F238E27FC236}">
                <a16:creationId xmlns:a16="http://schemas.microsoft.com/office/drawing/2014/main" id="{F4BDA4E0-930A-496A-89B3-898B2A77FD2D}"/>
              </a:ext>
            </a:extLst>
          </p:cNvPr>
          <p:cNvGraphicFramePr>
            <a:graphicFrameLocks/>
          </p:cNvGraphicFramePr>
          <p:nvPr/>
        </p:nvGraphicFramePr>
        <p:xfrm>
          <a:off x="6311900" y="2603500"/>
          <a:ext cx="23241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1" r:id="rId3" imgW="2328672" imgH="2630424" progId="Word.Document.8">
                  <p:embed/>
                </p:oleObj>
              </mc:Choice>
              <mc:Fallback>
                <p:oleObj r:id="rId3" imgW="2328672" imgH="2630424" progId="Word.Document.8">
                  <p:embed/>
                  <p:pic>
                    <p:nvPicPr>
                      <p:cNvPr id="0" name="对象 35848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603500"/>
                        <a:ext cx="23241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56" name="文本框 358489">
            <a:extLst>
              <a:ext uri="{FF2B5EF4-FFF2-40B4-BE49-F238E27FC236}">
                <a16:creationId xmlns:a16="http://schemas.microsoft.com/office/drawing/2014/main" id="{9CA38A15-3CFA-43AF-A321-AE4CCAE69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1028700"/>
            <a:ext cx="524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400">
                <a:solidFill>
                  <a:srgbClr val="0000FF"/>
                </a:solidFill>
              </a:rPr>
              <a:t>= a NOR gate followed by an inverter</a:t>
            </a:r>
            <a:endParaRPr lang="en-US" altLang="zh-CN" sz="240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3557" name="椭圆 358491">
            <a:extLst>
              <a:ext uri="{FF2B5EF4-FFF2-40B4-BE49-F238E27FC236}">
                <a16:creationId xmlns:a16="http://schemas.microsoft.com/office/drawing/2014/main" id="{E02116C4-BD08-428F-AD05-F2B261FDC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624263"/>
            <a:ext cx="74613" cy="746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3558" name="灯片编号占位符 1">
            <a:extLst>
              <a:ext uri="{FF2B5EF4-FFF2-40B4-BE49-F238E27FC236}">
                <a16:creationId xmlns:a16="http://schemas.microsoft.com/office/drawing/2014/main" id="{E3931AEC-F253-4F33-BAEF-BF01E8673F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6BCDA59A-8768-4C11-84D7-D49E77676321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14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标题 359425">
            <a:extLst>
              <a:ext uri="{FF2B5EF4-FFF2-40B4-BE49-F238E27FC236}">
                <a16:creationId xmlns:a16="http://schemas.microsoft.com/office/drawing/2014/main" id="{C69ACFEE-0DE5-48C7-A306-F77D1E63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NAND &amp; AND Gates</a:t>
            </a:r>
          </a:p>
        </p:txBody>
      </p:sp>
      <p:sp>
        <p:nvSpPr>
          <p:cNvPr id="64514" name="直接连接符 359499">
            <a:extLst>
              <a:ext uri="{FF2B5EF4-FFF2-40B4-BE49-F238E27FC236}">
                <a16:creationId xmlns:a16="http://schemas.microsoft.com/office/drawing/2014/main" id="{EDBC1856-DF65-40C6-9B0C-060F8D5405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5750" y="1277938"/>
            <a:ext cx="406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5" name="直接连接符 359502">
            <a:extLst>
              <a:ext uri="{FF2B5EF4-FFF2-40B4-BE49-F238E27FC236}">
                <a16:creationId xmlns:a16="http://schemas.microsoft.com/office/drawing/2014/main" id="{6E1FED73-1401-4B03-95DB-3B18C1B42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1650" y="1300163"/>
            <a:ext cx="0" cy="14192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16" name="对象 359516">
            <a:extLst>
              <a:ext uri="{FF2B5EF4-FFF2-40B4-BE49-F238E27FC236}">
                <a16:creationId xmlns:a16="http://schemas.microsoft.com/office/drawing/2014/main" id="{8E482BFB-F1FF-421E-81F6-C7BE68A12D54}"/>
              </a:ext>
            </a:extLst>
          </p:cNvPr>
          <p:cNvGraphicFramePr>
            <a:graphicFrameLocks/>
          </p:cNvGraphicFramePr>
          <p:nvPr/>
        </p:nvGraphicFramePr>
        <p:xfrm>
          <a:off x="6223000" y="2501900"/>
          <a:ext cx="23241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5" r:id="rId3" imgW="2328672" imgH="2542032" progId="Word.Document.8">
                  <p:embed/>
                </p:oleObj>
              </mc:Choice>
              <mc:Fallback>
                <p:oleObj r:id="rId3" imgW="2328672" imgH="2542032" progId="Word.Document.8">
                  <p:embed/>
                  <p:pic>
                    <p:nvPicPr>
                      <p:cNvPr id="0" name="对象 3595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2501900"/>
                        <a:ext cx="23241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直接连接符 359428">
            <a:extLst>
              <a:ext uri="{FF2B5EF4-FFF2-40B4-BE49-F238E27FC236}">
                <a16:creationId xmlns:a16="http://schemas.microsoft.com/office/drawing/2014/main" id="{D18CB19E-0E48-4B68-B41A-CFE87AB426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3300" y="560705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直接连接符 359430">
            <a:extLst>
              <a:ext uri="{FF2B5EF4-FFF2-40B4-BE49-F238E27FC236}">
                <a16:creationId xmlns:a16="http://schemas.microsoft.com/office/drawing/2014/main" id="{EE20AFEA-0EB3-47B0-BFD2-E962D346EB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68500" y="5607050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9" name="直接连接符 359431">
            <a:extLst>
              <a:ext uri="{FF2B5EF4-FFF2-40B4-BE49-F238E27FC236}">
                <a16:creationId xmlns:a16="http://schemas.microsoft.com/office/drawing/2014/main" id="{7C1B3B0C-3067-428A-826A-166946AD4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5800" y="5137150"/>
            <a:ext cx="279400" cy="12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0" name="直接连接符 359432">
            <a:extLst>
              <a:ext uri="{FF2B5EF4-FFF2-40B4-BE49-F238E27FC236}">
                <a16:creationId xmlns:a16="http://schemas.microsoft.com/office/drawing/2014/main" id="{B6138157-FF19-49F0-BE08-4B937EE7A6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8500" y="514985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直接连接符 359433">
            <a:extLst>
              <a:ext uri="{FF2B5EF4-FFF2-40B4-BE49-F238E27FC236}">
                <a16:creationId xmlns:a16="http://schemas.microsoft.com/office/drawing/2014/main" id="{FB657122-7599-48D2-A0EC-6AD1FEA25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514985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直接连接符 359434">
            <a:extLst>
              <a:ext uri="{FF2B5EF4-FFF2-40B4-BE49-F238E27FC236}">
                <a16:creationId xmlns:a16="http://schemas.microsoft.com/office/drawing/2014/main" id="{B570BC1B-3561-49F7-AC68-807CF091DB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0063" y="5378450"/>
            <a:ext cx="12223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直接连接符 359436">
            <a:extLst>
              <a:ext uri="{FF2B5EF4-FFF2-40B4-BE49-F238E27FC236}">
                <a16:creationId xmlns:a16="http://schemas.microsoft.com/office/drawing/2014/main" id="{F766567E-5916-4FF8-AAFD-6E21876C0F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1163" y="2414588"/>
            <a:ext cx="0" cy="1285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直接连接符 359438">
            <a:extLst>
              <a:ext uri="{FF2B5EF4-FFF2-40B4-BE49-F238E27FC236}">
                <a16:creationId xmlns:a16="http://schemas.microsoft.com/office/drawing/2014/main" id="{525214A8-46C8-442C-AD1D-5CEBFE706E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6363" y="24145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直接连接符 359439">
            <a:extLst>
              <a:ext uri="{FF2B5EF4-FFF2-40B4-BE49-F238E27FC236}">
                <a16:creationId xmlns:a16="http://schemas.microsoft.com/office/drawing/2014/main" id="{D3C5966E-7BCF-4397-B518-78576935A7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6363" y="19573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6" name="直接连接符 359440">
            <a:extLst>
              <a:ext uri="{FF2B5EF4-FFF2-40B4-BE49-F238E27FC236}">
                <a16:creationId xmlns:a16="http://schemas.microsoft.com/office/drawing/2014/main" id="{676F8E2C-1D17-4B10-9F2A-A3614AE5B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6363" y="19573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直接连接符 359441">
            <a:extLst>
              <a:ext uri="{FF2B5EF4-FFF2-40B4-BE49-F238E27FC236}">
                <a16:creationId xmlns:a16="http://schemas.microsoft.com/office/drawing/2014/main" id="{8E9CECB0-0C3F-499D-AA1F-210D1E6B6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2388" y="19573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直接连接符 359442">
            <a:extLst>
              <a:ext uri="{FF2B5EF4-FFF2-40B4-BE49-F238E27FC236}">
                <a16:creationId xmlns:a16="http://schemas.microsoft.com/office/drawing/2014/main" id="{DF57A13E-98EE-4055-BFFF-2CAB712F7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6763" y="2185988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9" name="椭圆 359443">
            <a:extLst>
              <a:ext uri="{FF2B5EF4-FFF2-40B4-BE49-F238E27FC236}">
                <a16:creationId xmlns:a16="http://schemas.microsoft.com/office/drawing/2014/main" id="{2550934A-143E-4789-93D1-524EFC89D7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7763" y="2109788"/>
            <a:ext cx="152400" cy="1524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grpSp>
        <p:nvGrpSpPr>
          <p:cNvPr id="64530" name="组合 359520">
            <a:extLst>
              <a:ext uri="{FF2B5EF4-FFF2-40B4-BE49-F238E27FC236}">
                <a16:creationId xmlns:a16="http://schemas.microsoft.com/office/drawing/2014/main" id="{63F743C5-C7FF-49F7-87E3-6E094509CD73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702050"/>
            <a:ext cx="368300" cy="1460500"/>
            <a:chOff x="3348" y="2884"/>
            <a:chExt cx="240" cy="936"/>
          </a:xfrm>
        </p:grpSpPr>
        <p:sp>
          <p:nvSpPr>
            <p:cNvPr id="64531" name="直接连接符 359455">
              <a:extLst>
                <a:ext uri="{FF2B5EF4-FFF2-40B4-BE49-F238E27FC236}">
                  <a16:creationId xmlns:a16="http://schemas.microsoft.com/office/drawing/2014/main" id="{49363FDB-173C-4820-90D1-CA22800C8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0" y="3505"/>
              <a:ext cx="8" cy="31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直接连接符 359456">
              <a:extLst>
                <a:ext uri="{FF2B5EF4-FFF2-40B4-BE49-F238E27FC236}">
                  <a16:creationId xmlns:a16="http://schemas.microsoft.com/office/drawing/2014/main" id="{BEA2C834-ECBF-40CF-A9B4-23A7EE43C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884"/>
              <a:ext cx="8" cy="30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直接连接符 359457">
              <a:extLst>
                <a:ext uri="{FF2B5EF4-FFF2-40B4-BE49-F238E27FC236}">
                  <a16:creationId xmlns:a16="http://schemas.microsoft.com/office/drawing/2014/main" id="{395BE801-865C-4E1D-838C-F8FB2F675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9" y="3505"/>
              <a:ext cx="17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直接连接符 359458">
              <a:extLst>
                <a:ext uri="{FF2B5EF4-FFF2-40B4-BE49-F238E27FC236}">
                  <a16:creationId xmlns:a16="http://schemas.microsoft.com/office/drawing/2014/main" id="{6BAFFA0E-78C7-46DA-B54C-09B7B49F1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9" y="3199"/>
              <a:ext cx="17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直接连接符 359459">
              <a:extLst>
                <a:ext uri="{FF2B5EF4-FFF2-40B4-BE49-F238E27FC236}">
                  <a16:creationId xmlns:a16="http://schemas.microsoft.com/office/drawing/2014/main" id="{E6D32058-B44C-4411-8A1E-BB2672E42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3199"/>
              <a:ext cx="0" cy="30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直接连接符 359460">
              <a:extLst>
                <a:ext uri="{FF2B5EF4-FFF2-40B4-BE49-F238E27FC236}">
                  <a16:creationId xmlns:a16="http://schemas.microsoft.com/office/drawing/2014/main" id="{FFDC61FE-30FE-44D2-8762-DE9F5016B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8" y="3199"/>
              <a:ext cx="8" cy="31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37" name="直接连接符 359463">
            <a:extLst>
              <a:ext uri="{FF2B5EF4-FFF2-40B4-BE49-F238E27FC236}">
                <a16:creationId xmlns:a16="http://schemas.microsoft.com/office/drawing/2014/main" id="{6B2FFB9C-6F7E-4CA7-9A05-842323DB26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1175" y="3705225"/>
            <a:ext cx="50323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8" name="直接连接符 359464">
            <a:extLst>
              <a:ext uri="{FF2B5EF4-FFF2-40B4-BE49-F238E27FC236}">
                <a16:creationId xmlns:a16="http://schemas.microsoft.com/office/drawing/2014/main" id="{C9A778CF-BE0F-466A-AE2F-EECDAE7B82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700463"/>
            <a:ext cx="661988" cy="47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9" name="直接连接符 359467">
            <a:extLst>
              <a:ext uri="{FF2B5EF4-FFF2-40B4-BE49-F238E27FC236}">
                <a16:creationId xmlns:a16="http://schemas.microsoft.com/office/drawing/2014/main" id="{D4FB8175-58C5-435D-8432-BDB95B6A0F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6613" y="5378450"/>
            <a:ext cx="10588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0" name="直接连接符 359468">
            <a:extLst>
              <a:ext uri="{FF2B5EF4-FFF2-40B4-BE49-F238E27FC236}">
                <a16:creationId xmlns:a16="http://schemas.microsoft.com/office/drawing/2014/main" id="{794434FC-AAD3-47E4-A455-88CD8E2F52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8850" y="4400550"/>
            <a:ext cx="91281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1" name="直接连接符 359469">
            <a:extLst>
              <a:ext uri="{FF2B5EF4-FFF2-40B4-BE49-F238E27FC236}">
                <a16:creationId xmlns:a16="http://schemas.microsoft.com/office/drawing/2014/main" id="{F3CD0E15-B542-4548-9739-5B3F3DCA3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313" y="2944813"/>
            <a:ext cx="0" cy="242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2" name="直接连接符 359470">
            <a:extLst>
              <a:ext uri="{FF2B5EF4-FFF2-40B4-BE49-F238E27FC236}">
                <a16:creationId xmlns:a16="http://schemas.microsoft.com/office/drawing/2014/main" id="{B1346AB0-5D5F-4B6D-882F-5D1AD5DCA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5200" y="2184400"/>
            <a:ext cx="1588" cy="22240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3" name="直接连接符 359471">
            <a:extLst>
              <a:ext uri="{FF2B5EF4-FFF2-40B4-BE49-F238E27FC236}">
                <a16:creationId xmlns:a16="http://schemas.microsoft.com/office/drawing/2014/main" id="{9EC07AEC-2EB6-4083-82DF-EA4B5D370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963" y="2187575"/>
            <a:ext cx="184943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4" name="直接连接符 359477">
            <a:extLst>
              <a:ext uri="{FF2B5EF4-FFF2-40B4-BE49-F238E27FC236}">
                <a16:creationId xmlns:a16="http://schemas.microsoft.com/office/drawing/2014/main" id="{4D9661CE-D68B-4C4C-9263-DBC98BF92A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8188" y="369093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5" name="直接连接符 359478">
            <a:extLst>
              <a:ext uri="{FF2B5EF4-FFF2-40B4-BE49-F238E27FC236}">
                <a16:creationId xmlns:a16="http://schemas.microsoft.com/office/drawing/2014/main" id="{B7E0BFD4-E88C-4772-8802-14631F298B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8188" y="2065338"/>
            <a:ext cx="0" cy="1168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直接连接符 359479">
            <a:extLst>
              <a:ext uri="{FF2B5EF4-FFF2-40B4-BE49-F238E27FC236}">
                <a16:creationId xmlns:a16="http://schemas.microsoft.com/office/drawing/2014/main" id="{36AEF9F3-D836-4C79-B313-71CF706946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3388" y="369093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7" name="直接连接符 359480">
            <a:extLst>
              <a:ext uri="{FF2B5EF4-FFF2-40B4-BE49-F238E27FC236}">
                <a16:creationId xmlns:a16="http://schemas.microsoft.com/office/drawing/2014/main" id="{9FB8ECBD-7141-481A-99A0-19222F752D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3388" y="323373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8" name="直接连接符 359481">
            <a:extLst>
              <a:ext uri="{FF2B5EF4-FFF2-40B4-BE49-F238E27FC236}">
                <a16:creationId xmlns:a16="http://schemas.microsoft.com/office/drawing/2014/main" id="{43E2FDDE-2093-45C6-B7F6-C07AA294B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388" y="323373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9" name="直接连接符 359482">
            <a:extLst>
              <a:ext uri="{FF2B5EF4-FFF2-40B4-BE49-F238E27FC236}">
                <a16:creationId xmlns:a16="http://schemas.microsoft.com/office/drawing/2014/main" id="{6D38B042-26F7-4FB3-841A-53DC38D35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7188" y="323373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0" name="直接连接符 359483">
            <a:extLst>
              <a:ext uri="{FF2B5EF4-FFF2-40B4-BE49-F238E27FC236}">
                <a16:creationId xmlns:a16="http://schemas.microsoft.com/office/drawing/2014/main" id="{BD78E5A7-D3B8-4D6A-B9EC-20C2FD9054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188" y="3462338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1" name="直接连接符 359485">
            <a:extLst>
              <a:ext uri="{FF2B5EF4-FFF2-40B4-BE49-F238E27FC236}">
                <a16:creationId xmlns:a16="http://schemas.microsoft.com/office/drawing/2014/main" id="{335DA357-2EFC-4D71-9A85-CC2F5B4D7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8188" y="46624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2" name="直接连接符 359486">
            <a:extLst>
              <a:ext uri="{FF2B5EF4-FFF2-40B4-BE49-F238E27FC236}">
                <a16:creationId xmlns:a16="http://schemas.microsoft.com/office/drawing/2014/main" id="{F2ACADB9-60BE-41EC-880E-E87B75AB8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8188" y="37480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3" name="直接连接符 359487">
            <a:extLst>
              <a:ext uri="{FF2B5EF4-FFF2-40B4-BE49-F238E27FC236}">
                <a16:creationId xmlns:a16="http://schemas.microsoft.com/office/drawing/2014/main" id="{EFD0D303-1965-47DD-BFC4-47F70D5BC6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3388" y="46624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4" name="直接连接符 359488">
            <a:extLst>
              <a:ext uri="{FF2B5EF4-FFF2-40B4-BE49-F238E27FC236}">
                <a16:creationId xmlns:a16="http://schemas.microsoft.com/office/drawing/2014/main" id="{03CDCE8B-8C45-4D13-9FB7-7217D25320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3388" y="42052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5" name="直接连接符 359489">
            <a:extLst>
              <a:ext uri="{FF2B5EF4-FFF2-40B4-BE49-F238E27FC236}">
                <a16:creationId xmlns:a16="http://schemas.microsoft.com/office/drawing/2014/main" id="{0F300E42-7C8C-43CE-A7BD-C0E85A0D8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6088" y="42179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6" name="直接连接符 359490">
            <a:extLst>
              <a:ext uri="{FF2B5EF4-FFF2-40B4-BE49-F238E27FC236}">
                <a16:creationId xmlns:a16="http://schemas.microsoft.com/office/drawing/2014/main" id="{E09B3949-ADFB-4FAD-9DAC-6F770F94F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413" y="42052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7" name="直接连接符 359491">
            <a:extLst>
              <a:ext uri="{FF2B5EF4-FFF2-40B4-BE49-F238E27FC236}">
                <a16:creationId xmlns:a16="http://schemas.microsoft.com/office/drawing/2014/main" id="{9335AE75-C0B0-497F-ADFE-F5D8B378A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4433888"/>
            <a:ext cx="5365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8" name="直接连接符 359493">
            <a:extLst>
              <a:ext uri="{FF2B5EF4-FFF2-40B4-BE49-F238E27FC236}">
                <a16:creationId xmlns:a16="http://schemas.microsoft.com/office/drawing/2014/main" id="{B3B986F5-4A87-49DB-AC25-6A28F8E7F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3462338"/>
            <a:ext cx="0" cy="974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9" name="直接连接符 359494">
            <a:extLst>
              <a:ext uri="{FF2B5EF4-FFF2-40B4-BE49-F238E27FC236}">
                <a16:creationId xmlns:a16="http://schemas.microsoft.com/office/drawing/2014/main" id="{38BAD415-C5B8-4151-9E40-F8D70A709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313" y="3462338"/>
            <a:ext cx="3460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0" name="直接连接符 359495">
            <a:extLst>
              <a:ext uri="{FF2B5EF4-FFF2-40B4-BE49-F238E27FC236}">
                <a16:creationId xmlns:a16="http://schemas.microsoft.com/office/drawing/2014/main" id="{8C2EF64C-50DA-4BCB-A862-551D6ACBA2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1200" y="3944938"/>
            <a:ext cx="3698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1" name="直接连接符 359496">
            <a:extLst>
              <a:ext uri="{FF2B5EF4-FFF2-40B4-BE49-F238E27FC236}">
                <a16:creationId xmlns:a16="http://schemas.microsoft.com/office/drawing/2014/main" id="{D3FE56E5-6CFB-4D8A-8D0E-D59C73E3A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888" y="3922713"/>
            <a:ext cx="39211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2" name="直接连接符 359498">
            <a:extLst>
              <a:ext uri="{FF2B5EF4-FFF2-40B4-BE49-F238E27FC236}">
                <a16:creationId xmlns:a16="http://schemas.microsoft.com/office/drawing/2014/main" id="{F8B06416-D987-4706-BC21-66214C93AD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2057400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3" name="直接连接符 359501">
            <a:extLst>
              <a:ext uri="{FF2B5EF4-FFF2-40B4-BE49-F238E27FC236}">
                <a16:creationId xmlns:a16="http://schemas.microsoft.com/office/drawing/2014/main" id="{808889A5-4864-403B-94F5-6D5F10454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4350" y="3176588"/>
            <a:ext cx="12700" cy="5445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4" name="直接连接符 359503">
            <a:extLst>
              <a:ext uri="{FF2B5EF4-FFF2-40B4-BE49-F238E27FC236}">
                <a16:creationId xmlns:a16="http://schemas.microsoft.com/office/drawing/2014/main" id="{53F6551B-940D-472A-B9DC-24122B207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2250" y="3163888"/>
            <a:ext cx="292100" cy="12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5" name="直接连接符 359504">
            <a:extLst>
              <a:ext uri="{FF2B5EF4-FFF2-40B4-BE49-F238E27FC236}">
                <a16:creationId xmlns:a16="http://schemas.microsoft.com/office/drawing/2014/main" id="{983DF404-A799-4B2C-84CB-35B7FC77DB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9550" y="2719388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6" name="直接连接符 359505">
            <a:extLst>
              <a:ext uri="{FF2B5EF4-FFF2-40B4-BE49-F238E27FC236}">
                <a16:creationId xmlns:a16="http://schemas.microsoft.com/office/drawing/2014/main" id="{D034D42C-8DE9-486A-AD87-22417CDE8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9550" y="2706688"/>
            <a:ext cx="12700" cy="469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7" name="直接连接符 359506">
            <a:extLst>
              <a:ext uri="{FF2B5EF4-FFF2-40B4-BE49-F238E27FC236}">
                <a16:creationId xmlns:a16="http://schemas.microsoft.com/office/drawing/2014/main" id="{FFBEEF87-F14D-4B41-A08E-D1E92C182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5575" y="271938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8" name="直接连接符 359507">
            <a:extLst>
              <a:ext uri="{FF2B5EF4-FFF2-40B4-BE49-F238E27FC236}">
                <a16:creationId xmlns:a16="http://schemas.microsoft.com/office/drawing/2014/main" id="{6FC3FBB6-2D0F-4FE0-AB2D-AB7B26553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950" y="2947988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9" name="椭圆 359508">
            <a:extLst>
              <a:ext uri="{FF2B5EF4-FFF2-40B4-BE49-F238E27FC236}">
                <a16:creationId xmlns:a16="http://schemas.microsoft.com/office/drawing/2014/main" id="{7EC14069-C943-4CEC-891C-AC493967C3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50950" y="2871788"/>
            <a:ext cx="152400" cy="1524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4570" name="直接连接符 359509">
            <a:extLst>
              <a:ext uri="{FF2B5EF4-FFF2-40B4-BE49-F238E27FC236}">
                <a16:creationId xmlns:a16="http://schemas.microsoft.com/office/drawing/2014/main" id="{903773B0-65BD-48D5-92E9-F1DEE750AD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4838" y="2944813"/>
            <a:ext cx="457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1" name="椭圆 359510">
            <a:extLst>
              <a:ext uri="{FF2B5EF4-FFF2-40B4-BE49-F238E27FC236}">
                <a16:creationId xmlns:a16="http://schemas.microsoft.com/office/drawing/2014/main" id="{D75AEABF-9D0E-41F0-9E4E-ADC0DF29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2152650"/>
            <a:ext cx="74613" cy="746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4572" name="椭圆 359511">
            <a:extLst>
              <a:ext uri="{FF2B5EF4-FFF2-40B4-BE49-F238E27FC236}">
                <a16:creationId xmlns:a16="http://schemas.microsoft.com/office/drawing/2014/main" id="{E208E1CA-AC2F-4E89-9670-F86CD7D6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906713"/>
            <a:ext cx="74612" cy="746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4573" name="文本框 359512">
            <a:extLst>
              <a:ext uri="{FF2B5EF4-FFF2-40B4-BE49-F238E27FC236}">
                <a16:creationId xmlns:a16="http://schemas.microsoft.com/office/drawing/2014/main" id="{B8C013A5-231B-404C-8D1C-0146E4DC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9542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400" b="1">
                <a:solidFill>
                  <a:srgbClr val="0000FF"/>
                </a:solidFill>
              </a:rPr>
              <a:t>A </a:t>
            </a:r>
            <a:endParaRPr lang="en-US" altLang="zh-CN" sz="24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4574" name="文本框 359513">
            <a:extLst>
              <a:ext uri="{FF2B5EF4-FFF2-40B4-BE49-F238E27FC236}">
                <a16:creationId xmlns:a16="http://schemas.microsoft.com/office/drawing/2014/main" id="{9622FA0C-B98C-4AC1-95C6-AD8568551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7162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400" b="1">
                <a:solidFill>
                  <a:srgbClr val="0000FF"/>
                </a:solidFill>
              </a:rPr>
              <a:t>B </a:t>
            </a:r>
            <a:endParaRPr lang="en-US" altLang="zh-CN" sz="24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4575" name="直接连接符 359474">
            <a:extLst>
              <a:ext uri="{FF2B5EF4-FFF2-40B4-BE49-F238E27FC236}">
                <a16:creationId xmlns:a16="http://schemas.microsoft.com/office/drawing/2014/main" id="{158386E9-DE14-4635-909F-773C54F567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675" y="3954463"/>
            <a:ext cx="140176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6" name="文本框 359514">
            <a:extLst>
              <a:ext uri="{FF2B5EF4-FFF2-40B4-BE49-F238E27FC236}">
                <a16:creationId xmlns:a16="http://schemas.microsoft.com/office/drawing/2014/main" id="{E9044718-051B-4F25-9611-C69E350E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35290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400" b="1">
                <a:solidFill>
                  <a:srgbClr val="0000FF"/>
                </a:solidFill>
              </a:rPr>
              <a:t>C </a:t>
            </a:r>
            <a:endParaRPr lang="en-US" altLang="zh-CN" sz="24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4577" name="文本框 359515">
            <a:extLst>
              <a:ext uri="{FF2B5EF4-FFF2-40B4-BE49-F238E27FC236}">
                <a16:creationId xmlns:a16="http://schemas.microsoft.com/office/drawing/2014/main" id="{E046E2B7-12E9-4497-A47E-165D77AF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36718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400" b="1">
                <a:solidFill>
                  <a:srgbClr val="0000FF"/>
                </a:solidFill>
              </a:rPr>
              <a:t>D </a:t>
            </a:r>
            <a:endParaRPr lang="en-US" altLang="zh-CN" sz="24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4578" name="椭圆 359492">
            <a:extLst>
              <a:ext uri="{FF2B5EF4-FFF2-40B4-BE49-F238E27FC236}">
                <a16:creationId xmlns:a16="http://schemas.microsoft.com/office/drawing/2014/main" id="{F95E4B0C-0442-4FB4-BBE7-962768AE2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3381375"/>
            <a:ext cx="147638" cy="1524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4579" name="直接连接符 359521">
            <a:extLst>
              <a:ext uri="{FF2B5EF4-FFF2-40B4-BE49-F238E27FC236}">
                <a16:creationId xmlns:a16="http://schemas.microsoft.com/office/drawing/2014/main" id="{4A843E70-C5E3-4200-AB23-450922225A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1473200"/>
            <a:ext cx="0" cy="482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80" name="直接连接符 359522">
            <a:extLst>
              <a:ext uri="{FF2B5EF4-FFF2-40B4-BE49-F238E27FC236}">
                <a16:creationId xmlns:a16="http://schemas.microsoft.com/office/drawing/2014/main" id="{59C0EF57-7CD7-488D-B4A4-E5BB6D94E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473200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81" name="椭圆 359523">
            <a:extLst>
              <a:ext uri="{FF2B5EF4-FFF2-40B4-BE49-F238E27FC236}">
                <a16:creationId xmlns:a16="http://schemas.microsoft.com/office/drawing/2014/main" id="{B1B68D53-2ED2-45A8-91D3-1CED08DE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3897313"/>
            <a:ext cx="74612" cy="746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4582" name="灯片编号占位符 1">
            <a:extLst>
              <a:ext uri="{FF2B5EF4-FFF2-40B4-BE49-F238E27FC236}">
                <a16:creationId xmlns:a16="http://schemas.microsoft.com/office/drawing/2014/main" id="{A6BF7A5C-9D6B-4659-A293-C26F88F185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99726F80-E1F4-4F38-9517-1E28A0EF267F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15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标题 360449">
            <a:extLst>
              <a:ext uri="{FF2B5EF4-FFF2-40B4-BE49-F238E27FC236}">
                <a16:creationId xmlns:a16="http://schemas.microsoft.com/office/drawing/2014/main" id="{30C107B1-8CAF-4973-9A90-A8045CF6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Logic Gates &amp; Symbols</a:t>
            </a:r>
          </a:p>
        </p:txBody>
      </p:sp>
      <p:sp>
        <p:nvSpPr>
          <p:cNvPr id="65538" name="文本框 360479">
            <a:extLst>
              <a:ext uri="{FF2B5EF4-FFF2-40B4-BE49-F238E27FC236}">
                <a16:creationId xmlns:a16="http://schemas.microsoft.com/office/drawing/2014/main" id="{A36C6E4B-22F4-455C-8ED0-CBD29165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340350"/>
            <a:ext cx="626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400">
                <a:solidFill>
                  <a:srgbClr val="000099"/>
                </a:solidFill>
              </a:rPr>
              <a:t>Note that gates can have more than 2 inputs.</a:t>
            </a:r>
            <a:endParaRPr lang="en-US" altLang="zh-CN" sz="240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pic>
        <p:nvPicPr>
          <p:cNvPr id="65539" name="图片 360536" descr="C:\CourseNotes\CS 61\PattPatel_slides\2e_images\Chapt03\fig3_08.jpg">
            <a:extLst>
              <a:ext uri="{FF2B5EF4-FFF2-40B4-BE49-F238E27FC236}">
                <a16:creationId xmlns:a16="http://schemas.microsoft.com/office/drawing/2014/main" id="{08694B34-1A11-4F78-8B51-20901615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00188"/>
            <a:ext cx="678338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灯片编号占位符 1">
            <a:extLst>
              <a:ext uri="{FF2B5EF4-FFF2-40B4-BE49-F238E27FC236}">
                <a16:creationId xmlns:a16="http://schemas.microsoft.com/office/drawing/2014/main" id="{76E8789E-C6DE-422C-8FDA-66316FA3D7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1087FF18-3C1D-4CF0-9C8F-5A869E3C473E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16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62CD322-93F1-46EF-BE0F-F64296495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本篇内容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C4A59E6-22EC-42D2-9530-C717D8E8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>
                <a:sym typeface="+mn-ea"/>
              </a:rPr>
              <a:t>数字逻辑电路基础</a:t>
            </a:r>
          </a:p>
          <a:p>
            <a:pPr marL="457200" lvl="1" indent="0">
              <a:buFontTx/>
              <a:buNone/>
            </a:pPr>
            <a:r>
              <a:rPr lang="zh-CN" altLang="en-US" noProof="1">
                <a:sym typeface="+mn-ea"/>
              </a:rPr>
              <a:t>   </a:t>
            </a:r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组合逻辑电路</a:t>
            </a:r>
          </a:p>
          <a:p>
            <a:pPr marL="457200" lvl="1" indent="0">
              <a:buFontTx/>
              <a:buNone/>
            </a:pPr>
            <a:r>
              <a:rPr lang="zh-CN" altLang="en-US" noProof="1">
                <a:sym typeface="+mn-ea"/>
              </a:rPr>
              <a:t>   时序电路</a:t>
            </a:r>
          </a:p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662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1E29C560-4091-4CB9-811E-37ADA3AA3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/>
              <a:t> </a:t>
            </a:r>
            <a:r>
              <a:rPr lang="zh-CN" altLang="en-US" sz="4000"/>
              <a:t>时序电路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50318DB3-CD5C-4D03-A6C5-4E23C7FD2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</a:t>
            </a:r>
            <a:r>
              <a:rPr lang="zh-CN" altLang="en-US"/>
              <a:t>时序逻辑电路的</a:t>
            </a:r>
            <a:r>
              <a:rPr lang="zh-CN" altLang="en-US">
                <a:solidFill>
                  <a:srgbClr val="FF3300"/>
                </a:solidFill>
              </a:rPr>
              <a:t>特点</a:t>
            </a:r>
            <a:r>
              <a:rPr lang="en-US" altLang="zh-CN"/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</a:t>
            </a:r>
            <a:r>
              <a:rPr lang="zh-CN" altLang="en-US"/>
              <a:t>电路在任何时候的</a:t>
            </a:r>
            <a:r>
              <a:rPr lang="zh-CN" altLang="en-US">
                <a:solidFill>
                  <a:srgbClr val="FF3300"/>
                </a:solidFill>
              </a:rPr>
              <a:t>输出稳定值</a:t>
            </a:r>
            <a:r>
              <a:rPr lang="en-US" altLang="zh-CN"/>
              <a:t>,</a:t>
            </a:r>
            <a:r>
              <a:rPr lang="zh-CN" altLang="en-US"/>
              <a:t>不仅与该时刻的</a:t>
            </a:r>
            <a:r>
              <a:rPr lang="zh-CN" altLang="en-US">
                <a:solidFill>
                  <a:srgbClr val="FF3300"/>
                </a:solidFill>
              </a:rPr>
              <a:t>输入信号</a:t>
            </a:r>
            <a:r>
              <a:rPr lang="zh-CN" altLang="en-US"/>
              <a:t>有关</a:t>
            </a:r>
            <a:r>
              <a:rPr lang="en-US" altLang="zh-CN"/>
              <a:t>,</a:t>
            </a:r>
            <a:r>
              <a:rPr lang="zh-CN" altLang="en-US"/>
              <a:t>而且与该时刻以前的</a:t>
            </a:r>
            <a:r>
              <a:rPr lang="zh-CN" altLang="en-US">
                <a:solidFill>
                  <a:srgbClr val="FF3300"/>
                </a:solidFill>
              </a:rPr>
              <a:t>电路状态</a:t>
            </a:r>
            <a:r>
              <a:rPr lang="zh-CN" altLang="en-US"/>
              <a:t>有关</a:t>
            </a:r>
            <a:r>
              <a:rPr lang="en-US" altLang="zh-CN"/>
              <a:t>;</a:t>
            </a:r>
            <a:r>
              <a:rPr lang="zh-CN" altLang="en-US"/>
              <a:t>电路结构具有</a:t>
            </a:r>
            <a:r>
              <a:rPr lang="zh-CN" altLang="en-US">
                <a:solidFill>
                  <a:srgbClr val="FF3300"/>
                </a:solidFill>
              </a:rPr>
              <a:t>反馈回路</a:t>
            </a:r>
            <a:r>
              <a:rPr lang="en-US" altLang="zh-CN"/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>
            <a:extLst>
              <a:ext uri="{FF2B5EF4-FFF2-40B4-BE49-F238E27FC236}">
                <a16:creationId xmlns:a16="http://schemas.microsoft.com/office/drawing/2014/main" id="{7ACDAB85-FF11-476A-AAA7-91382638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时序逻辑电路的结构模型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5D37959-E265-4DFC-8A6A-B354A9B4FF3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176463"/>
            <a:ext cx="4764088" cy="3057525"/>
            <a:chOff x="2534" y="2250"/>
            <a:chExt cx="3001" cy="1926"/>
          </a:xfrm>
        </p:grpSpPr>
        <p:sp>
          <p:nvSpPr>
            <p:cNvPr id="80899" name="Rectangle 4">
              <a:extLst>
                <a:ext uri="{FF2B5EF4-FFF2-40B4-BE49-F238E27FC236}">
                  <a16:creationId xmlns:a16="http://schemas.microsoft.com/office/drawing/2014/main" id="{8FD7DAE8-24F9-4780-BF0B-EDECD220F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1248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00" name="Rectangle 5">
              <a:extLst>
                <a:ext uri="{FF2B5EF4-FFF2-40B4-BE49-F238E27FC236}">
                  <a16:creationId xmlns:a16="http://schemas.microsoft.com/office/drawing/2014/main" id="{94178208-5604-4C26-BAD0-FEE514ABB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12"/>
              <a:ext cx="1248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01" name="AutoShape 6">
              <a:extLst>
                <a:ext uri="{FF2B5EF4-FFF2-40B4-BE49-F238E27FC236}">
                  <a16:creationId xmlns:a16="http://schemas.microsoft.com/office/drawing/2014/main" id="{797FF60A-E4FB-4A14-8113-4356C567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04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02" name="AutoShape 7">
              <a:extLst>
                <a:ext uri="{FF2B5EF4-FFF2-40B4-BE49-F238E27FC236}">
                  <a16:creationId xmlns:a16="http://schemas.microsoft.com/office/drawing/2014/main" id="{2D4E42BA-8725-4A80-AC6F-3E3C8629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2304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03" name="Line 8">
              <a:extLst>
                <a:ext uri="{FF2B5EF4-FFF2-40B4-BE49-F238E27FC236}">
                  <a16:creationId xmlns:a16="http://schemas.microsoft.com/office/drawing/2014/main" id="{0FEB946B-3FA9-4882-913E-AACF4336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4" name="Line 9">
              <a:extLst>
                <a:ext uri="{FF2B5EF4-FFF2-40B4-BE49-F238E27FC236}">
                  <a16:creationId xmlns:a16="http://schemas.microsoft.com/office/drawing/2014/main" id="{753EFDFE-0394-4AF2-AFFD-3164F2CC1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688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5" name="Line 10">
              <a:extLst>
                <a:ext uri="{FF2B5EF4-FFF2-40B4-BE49-F238E27FC236}">
                  <a16:creationId xmlns:a16="http://schemas.microsoft.com/office/drawing/2014/main" id="{B58FA397-BAFB-4A0B-86BC-B208E2586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37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6" name="Line 11">
              <a:extLst>
                <a:ext uri="{FF2B5EF4-FFF2-40B4-BE49-F238E27FC236}">
                  <a16:creationId xmlns:a16="http://schemas.microsoft.com/office/drawing/2014/main" id="{6B4C13C0-93C8-48F8-8750-867FF8717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Line 12">
              <a:extLst>
                <a:ext uri="{FF2B5EF4-FFF2-40B4-BE49-F238E27FC236}">
                  <a16:creationId xmlns:a16="http://schemas.microsoft.com/office/drawing/2014/main" id="{E73F4A68-84BC-4D2A-ADDF-12B0EE5EA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880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8" name="Line 13">
              <a:extLst>
                <a:ext uri="{FF2B5EF4-FFF2-40B4-BE49-F238E27FC236}">
                  <a16:creationId xmlns:a16="http://schemas.microsoft.com/office/drawing/2014/main" id="{480C660D-749D-4066-A812-2E40A924D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36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9" name="Line 14">
              <a:extLst>
                <a:ext uri="{FF2B5EF4-FFF2-40B4-BE49-F238E27FC236}">
                  <a16:creationId xmlns:a16="http://schemas.microsoft.com/office/drawing/2014/main" id="{E1D43846-C32C-452C-B71C-1C5B498F5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50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0" name="Line 15">
              <a:extLst>
                <a:ext uri="{FF2B5EF4-FFF2-40B4-BE49-F238E27FC236}">
                  <a16:creationId xmlns:a16="http://schemas.microsoft.com/office/drawing/2014/main" id="{F6226B31-5BF5-4958-B9F8-A42585928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Line 16">
              <a:extLst>
                <a:ext uri="{FF2B5EF4-FFF2-40B4-BE49-F238E27FC236}">
                  <a16:creationId xmlns:a16="http://schemas.microsoft.com/office/drawing/2014/main" id="{48561DBC-985F-457C-AFEA-BFE6F1EE6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4" y="374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Line 17">
              <a:extLst>
                <a:ext uri="{FF2B5EF4-FFF2-40B4-BE49-F238E27FC236}">
                  <a16:creationId xmlns:a16="http://schemas.microsoft.com/office/drawing/2014/main" id="{840697D3-7146-4A59-AEF3-14B1A0870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50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Line 18">
              <a:extLst>
                <a:ext uri="{FF2B5EF4-FFF2-40B4-BE49-F238E27FC236}">
                  <a16:creationId xmlns:a16="http://schemas.microsoft.com/office/drawing/2014/main" id="{04CB0B4E-C5E8-49C3-B5AB-6C13F4233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4" name="Line 19">
              <a:extLst>
                <a:ext uri="{FF2B5EF4-FFF2-40B4-BE49-F238E27FC236}">
                  <a16:creationId xmlns:a16="http://schemas.microsoft.com/office/drawing/2014/main" id="{B017F579-F0D8-4A17-9170-C1ED3BE7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Line 20">
              <a:extLst>
                <a:ext uri="{FF2B5EF4-FFF2-40B4-BE49-F238E27FC236}">
                  <a16:creationId xmlns:a16="http://schemas.microsoft.com/office/drawing/2014/main" id="{49FD00A5-E5B0-4001-8E8F-413911519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Line 21">
              <a:extLst>
                <a:ext uri="{FF2B5EF4-FFF2-40B4-BE49-F238E27FC236}">
                  <a16:creationId xmlns:a16="http://schemas.microsoft.com/office/drawing/2014/main" id="{ACB2657F-26E8-4F41-B9BC-BEDD10015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74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Line 22">
              <a:extLst>
                <a:ext uri="{FF2B5EF4-FFF2-40B4-BE49-F238E27FC236}">
                  <a16:creationId xmlns:a16="http://schemas.microsoft.com/office/drawing/2014/main" id="{849925FC-1C4A-4477-B795-F0777AE07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Line 23">
              <a:extLst>
                <a:ext uri="{FF2B5EF4-FFF2-40B4-BE49-F238E27FC236}">
                  <a16:creationId xmlns:a16="http://schemas.microsoft.com/office/drawing/2014/main" id="{01D6C650-0287-4F80-AD8F-DBDE2E001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Line 24">
              <a:extLst>
                <a:ext uri="{FF2B5EF4-FFF2-40B4-BE49-F238E27FC236}">
                  <a16:creationId xmlns:a16="http://schemas.microsoft.com/office/drawing/2014/main" id="{8891F99A-FF9E-42C3-8CEE-EB4C8BCBB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0" name="Line 25">
              <a:extLst>
                <a:ext uri="{FF2B5EF4-FFF2-40B4-BE49-F238E27FC236}">
                  <a16:creationId xmlns:a16="http://schemas.microsoft.com/office/drawing/2014/main" id="{ADA38F53-B163-4A2B-A025-3893F1EE9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1" name="Line 26">
              <a:extLst>
                <a:ext uri="{FF2B5EF4-FFF2-40B4-BE49-F238E27FC236}">
                  <a16:creationId xmlns:a16="http://schemas.microsoft.com/office/drawing/2014/main" id="{F90F22C1-2093-49A7-A9AD-F411B4A73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78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7">
              <a:extLst>
                <a:ext uri="{FF2B5EF4-FFF2-40B4-BE49-F238E27FC236}">
                  <a16:creationId xmlns:a16="http://schemas.microsoft.com/office/drawing/2014/main" id="{5D245AE3-AE2B-4E13-94C1-6B4A1D737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Text Box 28">
              <a:extLst>
                <a:ext uri="{FF2B5EF4-FFF2-40B4-BE49-F238E27FC236}">
                  <a16:creationId xmlns:a16="http://schemas.microsoft.com/office/drawing/2014/main" id="{33C746D9-EFC1-4AE3-A5E1-4E23B0A73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225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80924" name="Text Box 29">
              <a:extLst>
                <a:ext uri="{FF2B5EF4-FFF2-40B4-BE49-F238E27FC236}">
                  <a16:creationId xmlns:a16="http://schemas.microsoft.com/office/drawing/2014/main" id="{E16CA838-FC67-4A1E-96FE-DE137148B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225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</a:p>
          </p:txBody>
        </p:sp>
        <p:sp>
          <p:nvSpPr>
            <p:cNvPr id="80925" name="Text Box 30">
              <a:extLst>
                <a:ext uri="{FF2B5EF4-FFF2-40B4-BE49-F238E27FC236}">
                  <a16:creationId xmlns:a16="http://schemas.microsoft.com/office/drawing/2014/main" id="{6E4374F5-B152-4CE3-8D88-E0CF66112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3753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80926" name="Text Box 31">
              <a:extLst>
                <a:ext uri="{FF2B5EF4-FFF2-40B4-BE49-F238E27FC236}">
                  <a16:creationId xmlns:a16="http://schemas.microsoft.com/office/drawing/2014/main" id="{F1D2568E-4C0B-45E8-923D-3C10CBDC7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84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  <p:sp>
          <p:nvSpPr>
            <p:cNvPr id="80927" name="Text Box 32">
              <a:extLst>
                <a:ext uri="{FF2B5EF4-FFF2-40B4-BE49-F238E27FC236}">
                  <a16:creationId xmlns:a16="http://schemas.microsoft.com/office/drawing/2014/main" id="{21DD9DCA-3032-4392-A7F6-C2FB8180F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380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28" name="Text Box 33">
              <a:extLst>
                <a:ext uri="{FF2B5EF4-FFF2-40B4-BE49-F238E27FC236}">
                  <a16:creationId xmlns:a16="http://schemas.microsoft.com/office/drawing/2014/main" id="{EBD2FAC6-88B2-470E-826D-C30098306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42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组合电路</a:t>
              </a:r>
            </a:p>
          </p:txBody>
        </p:sp>
        <p:sp>
          <p:nvSpPr>
            <p:cNvPr id="80929" name="Text Box 34">
              <a:extLst>
                <a:ext uri="{FF2B5EF4-FFF2-40B4-BE49-F238E27FC236}">
                  <a16:creationId xmlns:a16="http://schemas.microsoft.com/office/drawing/2014/main" id="{5554F787-DE7C-4D96-9675-985FD3D1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3436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存储电路</a:t>
              </a:r>
            </a:p>
          </p:txBody>
        </p:sp>
      </p:grpSp>
      <p:sp>
        <p:nvSpPr>
          <p:cNvPr id="408611" name="Text Box 35">
            <a:extLst>
              <a:ext uri="{FF2B5EF4-FFF2-40B4-BE49-F238E27FC236}">
                <a16:creationId xmlns:a16="http://schemas.microsoft.com/office/drawing/2014/main" id="{B4699334-6E01-4C9C-9132-1165548FC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717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外部输入信号</a:t>
            </a:r>
          </a:p>
        </p:txBody>
      </p:sp>
      <p:sp>
        <p:nvSpPr>
          <p:cNvPr id="408612" name="Text Box 36">
            <a:extLst>
              <a:ext uri="{FF2B5EF4-FFF2-40B4-BE49-F238E27FC236}">
                <a16:creationId xmlns:a16="http://schemas.microsoft.com/office/drawing/2014/main" id="{2EDACF08-D75B-425A-9680-DCDB8FA5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71750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外部输出信号 </a:t>
            </a:r>
          </a:p>
        </p:txBody>
      </p:sp>
      <p:sp>
        <p:nvSpPr>
          <p:cNvPr id="408613" name="Text Box 37">
            <a:extLst>
              <a:ext uri="{FF2B5EF4-FFF2-40B4-BE49-F238E27FC236}">
                <a16:creationId xmlns:a16="http://schemas.microsoft.com/office/drawing/2014/main" id="{4C3F4CC0-67AD-41A4-A4BF-8A5A11637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478155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驱动信号  </a:t>
            </a:r>
          </a:p>
        </p:txBody>
      </p:sp>
      <p:sp>
        <p:nvSpPr>
          <p:cNvPr id="408614" name="Text Box 38">
            <a:extLst>
              <a:ext uri="{FF2B5EF4-FFF2-40B4-BE49-F238E27FC236}">
                <a16:creationId xmlns:a16="http://schemas.microsoft.com/office/drawing/2014/main" id="{10C1619D-34F1-4F0C-9B73-123F6C73E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6291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状态信号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611" grpId="0"/>
      <p:bldP spid="408612" grpId="0"/>
      <p:bldP spid="408613" grpId="0"/>
      <p:bldP spid="408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62CD322-93F1-46EF-BE0F-F64296495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本篇内容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C4A59E6-22EC-42D2-9530-C717D8E8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>
                <a:sym typeface="+mn-ea"/>
              </a:rPr>
              <a:t>数字逻辑电路基础</a:t>
            </a:r>
          </a:p>
          <a:p>
            <a:pPr marL="457200" lvl="1" indent="0">
              <a:buFontTx/>
              <a:buNone/>
            </a:pPr>
            <a:r>
              <a:rPr lang="zh-CN" altLang="en-US" noProof="1">
                <a:sym typeface="+mn-ea"/>
              </a:rPr>
              <a:t>   组合逻辑电路</a:t>
            </a:r>
          </a:p>
          <a:p>
            <a:pPr marL="457200" lvl="1" indent="0">
              <a:buFontTx/>
              <a:buNone/>
            </a:pPr>
            <a:r>
              <a:rPr lang="zh-CN" altLang="en-US" noProof="1">
                <a:sym typeface="+mn-ea"/>
              </a:rPr>
              <a:t>   时序电路</a:t>
            </a:r>
          </a:p>
          <a:p>
            <a:endParaRPr lang="zh-CN" altLang="en-US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>
            <a:extLst>
              <a:ext uri="{FF2B5EF4-FFF2-40B4-BE49-F238E27FC236}">
                <a16:creationId xmlns:a16="http://schemas.microsoft.com/office/drawing/2014/main" id="{46417876-23AB-4A90-AD0C-63D212CF3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13" y="671513"/>
            <a:ext cx="2860676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存储器件</a:t>
            </a:r>
          </a:p>
        </p:txBody>
      </p:sp>
      <p:sp>
        <p:nvSpPr>
          <p:cNvPr id="410627" name="Text Box 3">
            <a:extLst>
              <a:ext uri="{FF2B5EF4-FFF2-40B4-BE49-F238E27FC236}">
                <a16:creationId xmlns:a16="http://schemas.microsoft.com/office/drawing/2014/main" id="{C4FB1558-88F7-4B95-9778-A065B04A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35150"/>
            <a:ext cx="84883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存储电路由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存储器件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组成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能存储一位二值信号的器件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存储单元电路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存储单元电路大多是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双稳态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10628" name="Text Box 4">
            <a:extLst>
              <a:ext uri="{FF2B5EF4-FFF2-40B4-BE49-F238E27FC236}">
                <a16:creationId xmlns:a16="http://schemas.microsoft.com/office/drawing/2014/main" id="{483B2F1F-82C5-48FF-AE5E-D476F665E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52738"/>
            <a:ext cx="280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双稳态电路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特点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10629" name="Text Box 5">
            <a:extLst>
              <a:ext uri="{FF2B5EF4-FFF2-40B4-BE49-F238E27FC236}">
                <a16:creationId xmlns:a16="http://schemas.microsoft.com/office/drawing/2014/main" id="{7D354A2F-9DB2-4F16-B39C-39AFADBCA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500438"/>
            <a:ext cx="86661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具有两个稳定状态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在无外信号作用时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电路长期处于某个稳定状态，这两个稳定状态可用来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表示一位二进制代码。</a:t>
            </a:r>
          </a:p>
        </p:txBody>
      </p:sp>
      <p:sp>
        <p:nvSpPr>
          <p:cNvPr id="410630" name="Text Box 6">
            <a:extLst>
              <a:ext uri="{FF2B5EF4-FFF2-40B4-BE49-F238E27FC236}">
                <a16:creationId xmlns:a16="http://schemas.microsoft.com/office/drawing/2014/main" id="{051392A2-A709-4B53-86F7-7C03FC6A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03800"/>
            <a:ext cx="854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它有一个或多个输入端，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 外加信号激励下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，可使 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电路从一个状态转换成另一个状态。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28" grpId="0"/>
      <p:bldP spid="410629" grpId="0"/>
      <p:bldP spid="4106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>
            <a:extLst>
              <a:ext uri="{FF2B5EF4-FFF2-40B4-BE49-F238E27FC236}">
                <a16:creationId xmlns:a16="http://schemas.microsoft.com/office/drawing/2014/main" id="{8A79B489-3DEA-4480-AA6C-747068E04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1844675"/>
            <a:ext cx="3576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电路结构及逻辑符号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70628EC-60CA-4F1F-8517-4FBADE6E4689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2495550"/>
            <a:ext cx="2952750" cy="2133600"/>
            <a:chOff x="252" y="1056"/>
            <a:chExt cx="1860" cy="1344"/>
          </a:xfrm>
        </p:grpSpPr>
        <p:sp>
          <p:nvSpPr>
            <p:cNvPr id="83971" name="Rectangle 4">
              <a:extLst>
                <a:ext uri="{FF2B5EF4-FFF2-40B4-BE49-F238E27FC236}">
                  <a16:creationId xmlns:a16="http://schemas.microsoft.com/office/drawing/2014/main" id="{BDCBFC9F-635F-4403-854B-44FD805F1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1056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972" name="Oval 5">
              <a:extLst>
                <a:ext uri="{FF2B5EF4-FFF2-40B4-BE49-F238E27FC236}">
                  <a16:creationId xmlns:a16="http://schemas.microsoft.com/office/drawing/2014/main" id="{ED95BD66-3B65-4E68-AEBE-BE83A7C1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973" name="Line 6">
              <a:extLst>
                <a:ext uri="{FF2B5EF4-FFF2-40B4-BE49-F238E27FC236}">
                  <a16:creationId xmlns:a16="http://schemas.microsoft.com/office/drawing/2014/main" id="{F2E1DAC9-806F-4469-B13E-B688C7F3C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13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4" name="Text Box 7">
              <a:extLst>
                <a:ext uri="{FF2B5EF4-FFF2-40B4-BE49-F238E27FC236}">
                  <a16:creationId xmlns:a16="http://schemas.microsoft.com/office/drawing/2014/main" id="{4C726943-5BD7-4124-BB2B-FF992B76A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106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≥1</a:t>
              </a:r>
            </a:p>
          </p:txBody>
        </p:sp>
        <p:sp>
          <p:nvSpPr>
            <p:cNvPr id="83975" name="Rectangle 8">
              <a:extLst>
                <a:ext uri="{FF2B5EF4-FFF2-40B4-BE49-F238E27FC236}">
                  <a16:creationId xmlns:a16="http://schemas.microsoft.com/office/drawing/2014/main" id="{ABEEC86F-3F1E-4699-9286-F1E19C4E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1824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976" name="Oval 9">
              <a:extLst>
                <a:ext uri="{FF2B5EF4-FFF2-40B4-BE49-F238E27FC236}">
                  <a16:creationId xmlns:a16="http://schemas.microsoft.com/office/drawing/2014/main" id="{94BFD182-60FB-47E3-B69D-39BF0B4F7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1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977" name="Line 10">
              <a:extLst>
                <a:ext uri="{FF2B5EF4-FFF2-40B4-BE49-F238E27FC236}">
                  <a16:creationId xmlns:a16="http://schemas.microsoft.com/office/drawing/2014/main" id="{A8261C9C-8099-465F-ACEB-39C9A38EB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212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Text Box 11">
              <a:extLst>
                <a:ext uri="{FF2B5EF4-FFF2-40B4-BE49-F238E27FC236}">
                  <a16:creationId xmlns:a16="http://schemas.microsoft.com/office/drawing/2014/main" id="{7EF56BE9-D44A-4935-B012-EDB3E8BE6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183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≥1</a:t>
              </a:r>
            </a:p>
          </p:txBody>
        </p:sp>
        <p:sp>
          <p:nvSpPr>
            <p:cNvPr id="83979" name="Line 12">
              <a:extLst>
                <a:ext uri="{FF2B5EF4-FFF2-40B4-BE49-F238E27FC236}">
                  <a16:creationId xmlns:a16="http://schemas.microsoft.com/office/drawing/2014/main" id="{EE017B49-BC7A-4F35-A80A-BAFB8665D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13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Line 13">
              <a:extLst>
                <a:ext uri="{FF2B5EF4-FFF2-40B4-BE49-F238E27FC236}">
                  <a16:creationId xmlns:a16="http://schemas.microsoft.com/office/drawing/2014/main" id="{4F53EB4C-48DF-4483-9F12-A5E1BDA7C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3" y="1632"/>
              <a:ext cx="72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Line 14">
              <a:extLst>
                <a:ext uri="{FF2B5EF4-FFF2-40B4-BE49-F238E27FC236}">
                  <a16:creationId xmlns:a16="http://schemas.microsoft.com/office/drawing/2014/main" id="{560C0F2F-853F-4AF2-ADEE-7A75BB7B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" y="17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Line 15">
              <a:extLst>
                <a:ext uri="{FF2B5EF4-FFF2-40B4-BE49-F238E27FC236}">
                  <a16:creationId xmlns:a16="http://schemas.microsoft.com/office/drawing/2014/main" id="{5D014A97-6100-40CB-8B61-B9DED86E5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" y="19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Line 16">
              <a:extLst>
                <a:ext uri="{FF2B5EF4-FFF2-40B4-BE49-F238E27FC236}">
                  <a16:creationId xmlns:a16="http://schemas.microsoft.com/office/drawing/2014/main" id="{3B55EC67-69A9-46E3-818F-24A516475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18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17">
              <a:extLst>
                <a:ext uri="{FF2B5EF4-FFF2-40B4-BE49-F238E27FC236}">
                  <a16:creationId xmlns:a16="http://schemas.microsoft.com/office/drawing/2014/main" id="{C8253112-92FE-4E7D-90D4-3F9384A65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3" y="1680"/>
              <a:ext cx="72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Line 18">
              <a:extLst>
                <a:ext uri="{FF2B5EF4-FFF2-40B4-BE49-F238E27FC236}">
                  <a16:creationId xmlns:a16="http://schemas.microsoft.com/office/drawing/2014/main" id="{1BB3DDD0-FE16-4CE8-ADC0-D3B1E2DF3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3" y="14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Line 19">
              <a:extLst>
                <a:ext uri="{FF2B5EF4-FFF2-40B4-BE49-F238E27FC236}">
                  <a16:creationId xmlns:a16="http://schemas.microsoft.com/office/drawing/2014/main" id="{3933B237-3F20-40A0-BFB7-054E0CC58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" y="14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Line 20">
              <a:extLst>
                <a:ext uri="{FF2B5EF4-FFF2-40B4-BE49-F238E27FC236}">
                  <a16:creationId xmlns:a16="http://schemas.microsoft.com/office/drawing/2014/main" id="{9B575C56-7702-4EF4-9F05-268F6CE6D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" y="12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Line 21">
              <a:extLst>
                <a:ext uri="{FF2B5EF4-FFF2-40B4-BE49-F238E27FC236}">
                  <a16:creationId xmlns:a16="http://schemas.microsoft.com/office/drawing/2014/main" id="{6ED5D567-A1D4-45D8-A974-37F9E1A5C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Text Box 22">
              <a:extLst>
                <a:ext uri="{FF2B5EF4-FFF2-40B4-BE49-F238E27FC236}">
                  <a16:creationId xmlns:a16="http://schemas.microsoft.com/office/drawing/2014/main" id="{58ACA9A7-6D8B-4DEB-BCD1-9DCF558E6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1056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990" name="Text Box 23">
              <a:extLst>
                <a:ext uri="{FF2B5EF4-FFF2-40B4-BE49-F238E27FC236}">
                  <a16:creationId xmlns:a16="http://schemas.microsoft.com/office/drawing/2014/main" id="{F43ADF45-6DF5-4E21-A784-FAD4EFF8D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064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991" name="Text Box 24">
              <a:extLst>
                <a:ext uri="{FF2B5EF4-FFF2-40B4-BE49-F238E27FC236}">
                  <a16:creationId xmlns:a16="http://schemas.microsoft.com/office/drawing/2014/main" id="{3710A96C-1ACE-404F-B764-3E233A2C3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99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83992" name="Text Box 25">
              <a:extLst>
                <a:ext uri="{FF2B5EF4-FFF2-40B4-BE49-F238E27FC236}">
                  <a16:creationId xmlns:a16="http://schemas.microsoft.com/office/drawing/2014/main" id="{A772AC60-A01F-473E-9EB3-0CFCB4323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" y="124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83993" name="Line 26">
              <a:extLst>
                <a:ext uri="{FF2B5EF4-FFF2-40B4-BE49-F238E27FC236}">
                  <a16:creationId xmlns:a16="http://schemas.microsoft.com/office/drawing/2014/main" id="{C4B9A1A9-7AE4-4248-90A5-75143755F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5" y="12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FF020D19-4A4F-402F-AE9A-7AE181002FD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724150"/>
            <a:ext cx="4724400" cy="1676400"/>
            <a:chOff x="2448" y="1200"/>
            <a:chExt cx="2976" cy="1056"/>
          </a:xfrm>
        </p:grpSpPr>
        <p:grpSp>
          <p:nvGrpSpPr>
            <p:cNvPr id="83995" name="Group 28">
              <a:extLst>
                <a:ext uri="{FF2B5EF4-FFF2-40B4-BE49-F238E27FC236}">
                  <a16:creationId xmlns:a16="http://schemas.microsoft.com/office/drawing/2014/main" id="{9C515133-49D9-48F3-95A5-CDBA328DC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00"/>
              <a:ext cx="1308" cy="1056"/>
              <a:chOff x="2448" y="1200"/>
              <a:chExt cx="1308" cy="1056"/>
            </a:xfrm>
          </p:grpSpPr>
          <p:sp>
            <p:nvSpPr>
              <p:cNvPr id="83996" name="Rectangle 29">
                <a:extLst>
                  <a:ext uri="{FF2B5EF4-FFF2-40B4-BE49-F238E27FC236}">
                    <a16:creationId xmlns:a16="http://schemas.microsoft.com/office/drawing/2014/main" id="{083F6039-8168-49CE-B7E6-17B1AFC58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672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997" name="Line 30">
                <a:extLst>
                  <a:ext uri="{FF2B5EF4-FFF2-40B4-BE49-F238E27FC236}">
                    <a16:creationId xmlns:a16="http://schemas.microsoft.com/office/drawing/2014/main" id="{803C386C-A845-4194-A052-FB4DBA454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8" name="Line 31">
                <a:extLst>
                  <a:ext uri="{FF2B5EF4-FFF2-40B4-BE49-F238E27FC236}">
                    <a16:creationId xmlns:a16="http://schemas.microsoft.com/office/drawing/2014/main" id="{838209CB-15BB-4516-B0A0-B2135F528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9" name="Line 32">
                <a:extLst>
                  <a:ext uri="{FF2B5EF4-FFF2-40B4-BE49-F238E27FC236}">
                    <a16:creationId xmlns:a16="http://schemas.microsoft.com/office/drawing/2014/main" id="{20258EAF-794A-402A-BD3A-88D8801A9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4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0" name="Line 33">
                <a:extLst>
                  <a:ext uri="{FF2B5EF4-FFF2-40B4-BE49-F238E27FC236}">
                    <a16:creationId xmlns:a16="http://schemas.microsoft.com/office/drawing/2014/main" id="{8FBE2EF1-DA38-4A4F-A554-AB0BE7BF0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8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1" name="Text Box 34">
                <a:extLst>
                  <a:ext uri="{FF2B5EF4-FFF2-40B4-BE49-F238E27FC236}">
                    <a16:creationId xmlns:a16="http://schemas.microsoft.com/office/drawing/2014/main" id="{4913A444-CD74-4824-B4F2-11F8D34DD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137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84002" name="Text Box 35">
                <a:extLst>
                  <a:ext uri="{FF2B5EF4-FFF2-40B4-BE49-F238E27FC236}">
                    <a16:creationId xmlns:a16="http://schemas.microsoft.com/office/drawing/2014/main" id="{E1A8F5F5-B405-4D6E-8AAF-53B98A816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180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84003" name="Text Box 36">
                <a:extLst>
                  <a:ext uri="{FF2B5EF4-FFF2-40B4-BE49-F238E27FC236}">
                    <a16:creationId xmlns:a16="http://schemas.microsoft.com/office/drawing/2014/main" id="{918D4945-22FC-4A5C-8D16-A591EDC7F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137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84004" name="Text Box 37">
                <a:extLst>
                  <a:ext uri="{FF2B5EF4-FFF2-40B4-BE49-F238E27FC236}">
                    <a16:creationId xmlns:a16="http://schemas.microsoft.com/office/drawing/2014/main" id="{D98DBE18-1BC5-4381-A571-649AFFEF2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82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84005" name="Oval 38">
                <a:extLst>
                  <a:ext uri="{FF2B5EF4-FFF2-40B4-BE49-F238E27FC236}">
                    <a16:creationId xmlns:a16="http://schemas.microsoft.com/office/drawing/2014/main" id="{DC823FBB-06BE-48FF-83B3-DA66E9AE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94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4006" name="Group 39">
              <a:extLst>
                <a:ext uri="{FF2B5EF4-FFF2-40B4-BE49-F238E27FC236}">
                  <a16:creationId xmlns:a16="http://schemas.microsoft.com/office/drawing/2014/main" id="{99601986-F67E-461D-85A8-A1EF588A6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200"/>
              <a:ext cx="1248" cy="1056"/>
              <a:chOff x="4320" y="720"/>
              <a:chExt cx="1248" cy="1056"/>
            </a:xfrm>
          </p:grpSpPr>
          <p:grpSp>
            <p:nvGrpSpPr>
              <p:cNvPr id="84007" name="Group 40">
                <a:extLst>
                  <a:ext uri="{FF2B5EF4-FFF2-40B4-BE49-F238E27FC236}">
                    <a16:creationId xmlns:a16="http://schemas.microsoft.com/office/drawing/2014/main" id="{CCD520C5-0E7B-4F5C-85FA-EAC29B5A4F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720"/>
                <a:ext cx="1248" cy="1056"/>
                <a:chOff x="4128" y="720"/>
                <a:chExt cx="1248" cy="1056"/>
              </a:xfrm>
            </p:grpSpPr>
            <p:sp>
              <p:nvSpPr>
                <p:cNvPr id="84008" name="Rectangle 41">
                  <a:extLst>
                    <a:ext uri="{FF2B5EF4-FFF2-40B4-BE49-F238E27FC236}">
                      <a16:creationId xmlns:a16="http://schemas.microsoft.com/office/drawing/2014/main" id="{0576DC11-2A1A-402D-BEA3-69290EED8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720"/>
                  <a:ext cx="672" cy="10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4009" name="Line 42">
                  <a:extLst>
                    <a:ext uri="{FF2B5EF4-FFF2-40B4-BE49-F238E27FC236}">
                      <a16:creationId xmlns:a16="http://schemas.microsoft.com/office/drawing/2014/main" id="{0426D83D-4B31-474D-AA19-4E82963B6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00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0" name="Line 43">
                  <a:extLst>
                    <a:ext uri="{FF2B5EF4-FFF2-40B4-BE49-F238E27FC236}">
                      <a16:creationId xmlns:a16="http://schemas.microsoft.com/office/drawing/2014/main" id="{B6562B12-C320-4944-9280-0DBD26DF52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1" name="Line 44">
                  <a:extLst>
                    <a:ext uri="{FF2B5EF4-FFF2-40B4-BE49-F238E27FC236}">
                      <a16:creationId xmlns:a16="http://schemas.microsoft.com/office/drawing/2014/main" id="{EBE0D8A4-6F61-40B3-96C8-9D544EADB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2" name="Line 45">
                  <a:extLst>
                    <a:ext uri="{FF2B5EF4-FFF2-40B4-BE49-F238E27FC236}">
                      <a16:creationId xmlns:a16="http://schemas.microsoft.com/office/drawing/2014/main" id="{27E2E42E-3C7B-4772-B0B1-5B88A579F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013" name="Text Box 46">
                <a:extLst>
                  <a:ext uri="{FF2B5EF4-FFF2-40B4-BE49-F238E27FC236}">
                    <a16:creationId xmlns:a16="http://schemas.microsoft.com/office/drawing/2014/main" id="{3E4ABB05-A552-49D3-9A86-71144C19F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8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84014" name="Text Box 47">
                <a:extLst>
                  <a:ext uri="{FF2B5EF4-FFF2-40B4-BE49-F238E27FC236}">
                    <a16:creationId xmlns:a16="http://schemas.microsoft.com/office/drawing/2014/main" id="{F09AA2FE-97DC-412F-B40A-0D2CCD806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132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84015" name="Text Box 48">
                <a:extLst>
                  <a:ext uri="{FF2B5EF4-FFF2-40B4-BE49-F238E27FC236}">
                    <a16:creationId xmlns:a16="http://schemas.microsoft.com/office/drawing/2014/main" id="{468F2605-0642-4F10-9510-5166039A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89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84016" name="Text Box 49">
                <a:extLst>
                  <a:ext uri="{FF2B5EF4-FFF2-40B4-BE49-F238E27FC236}">
                    <a16:creationId xmlns:a16="http://schemas.microsoft.com/office/drawing/2014/main" id="{4EFC0949-EAAA-4BB1-9FC5-057818F83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34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84017" name="Line 50">
                <a:extLst>
                  <a:ext uri="{FF2B5EF4-FFF2-40B4-BE49-F238E27FC236}">
                    <a16:creationId xmlns:a16="http://schemas.microsoft.com/office/drawing/2014/main" id="{D4031CE5-133A-4000-87A0-4FBD765A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39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018" name="Text Box 51">
              <a:extLst>
                <a:ext uri="{FF2B5EF4-FFF2-40B4-BE49-F238E27FC236}">
                  <a16:creationId xmlns:a16="http://schemas.microsoft.com/office/drawing/2014/main" id="{38D2631A-DD5E-4D24-A860-9893EC762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5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或</a:t>
              </a:r>
            </a:p>
          </p:txBody>
        </p:sp>
      </p:grpSp>
      <p:sp>
        <p:nvSpPr>
          <p:cNvPr id="412724" name="Text Box 52">
            <a:extLst>
              <a:ext uri="{FF2B5EF4-FFF2-40B4-BE49-F238E27FC236}">
                <a16:creationId xmlns:a16="http://schemas.microsoft.com/office/drawing/2014/main" id="{7E2A5DF9-2660-418E-BDD8-9F9D7A86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308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: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置位端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置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</p:txBody>
      </p:sp>
      <p:sp>
        <p:nvSpPr>
          <p:cNvPr id="412725" name="Text Box 53">
            <a:extLst>
              <a:ext uri="{FF2B5EF4-FFF2-40B4-BE49-F238E27FC236}">
                <a16:creationId xmlns:a16="http://schemas.microsoft.com/office/drawing/2014/main" id="{6CF25C41-F0A4-418A-B876-8783DF062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5286375"/>
            <a:ext cx="3144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: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复位端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置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</p:txBody>
      </p:sp>
      <p:sp>
        <p:nvSpPr>
          <p:cNvPr id="412726" name="Text Box 54">
            <a:extLst>
              <a:ext uri="{FF2B5EF4-FFF2-40B4-BE49-F238E27FC236}">
                <a16:creationId xmlns:a16="http://schemas.microsoft.com/office/drawing/2014/main" id="{9AFF15E1-CE11-46B1-A9D5-4101E896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72025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两个输入端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激励端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):</a:t>
            </a:r>
          </a:p>
        </p:txBody>
      </p:sp>
      <p:grpSp>
        <p:nvGrpSpPr>
          <p:cNvPr id="7" name="Group 55">
            <a:extLst>
              <a:ext uri="{FF2B5EF4-FFF2-40B4-BE49-F238E27FC236}">
                <a16:creationId xmlns:a16="http://schemas.microsoft.com/office/drawing/2014/main" id="{FBDDC9B7-8B33-4289-B339-28F2172C7898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5805488"/>
            <a:ext cx="7508875" cy="519112"/>
            <a:chOff x="182" y="3177"/>
            <a:chExt cx="4730" cy="327"/>
          </a:xfrm>
        </p:grpSpPr>
        <p:sp>
          <p:nvSpPr>
            <p:cNvPr id="84023" name="Text Box 56">
              <a:extLst>
                <a:ext uri="{FF2B5EF4-FFF2-40B4-BE49-F238E27FC236}">
                  <a16:creationId xmlns:a16="http://schemas.microsoft.com/office/drawing/2014/main" id="{8B77D6B8-D65D-44E9-B51F-B9C7CE0F9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3177"/>
              <a:ext cx="47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定义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:  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Q=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,Q=1 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状态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;       Q=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,Q=0 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状态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84024" name="Line 57">
              <a:extLst>
                <a:ext uri="{FF2B5EF4-FFF2-40B4-BE49-F238E27FC236}">
                  <a16:creationId xmlns:a16="http://schemas.microsoft.com/office/drawing/2014/main" id="{BC65D096-B95E-4D7D-A197-417D557AE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32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Line 58">
              <a:extLst>
                <a:ext uri="{FF2B5EF4-FFF2-40B4-BE49-F238E27FC236}">
                  <a16:creationId xmlns:a16="http://schemas.microsoft.com/office/drawing/2014/main" id="{A0426BAC-7D3C-41B9-8666-F2DB093B8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026" name="Rectangle 59">
            <a:extLst>
              <a:ext uri="{FF2B5EF4-FFF2-40B4-BE49-F238E27FC236}">
                <a16:creationId xmlns:a16="http://schemas.microsoft.com/office/drawing/2014/main" id="{1A99E8C3-8022-4860-89CB-48DB1FBD8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基本锁存器</a:t>
            </a:r>
            <a:r>
              <a:rPr lang="en-US" altLang="zh-CN" sz="4000"/>
              <a:t>----RS</a:t>
            </a:r>
            <a:r>
              <a:rPr lang="zh-CN" altLang="en-US" sz="4000"/>
              <a:t>锁存器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724" grpId="0"/>
      <p:bldP spid="412725" grpId="0"/>
      <p:bldP spid="4127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46081">
            <a:extLst>
              <a:ext uri="{FF2B5EF4-FFF2-40B4-BE49-F238E27FC236}">
                <a16:creationId xmlns:a16="http://schemas.microsoft.com/office/drawing/2014/main" id="{664D65E4-40CB-41FC-BC3B-855D94059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 anchor="b"/>
          <a:lstStyle/>
          <a:p>
            <a:r>
              <a:rPr lang="zh-CN" altLang="en-US" sz="3400"/>
              <a:t>基本锁存器</a:t>
            </a:r>
            <a:r>
              <a:rPr lang="en-US" altLang="zh-CN" sz="3400"/>
              <a:t>----RS</a:t>
            </a:r>
            <a:r>
              <a:rPr lang="zh-CN" altLang="en-US" sz="3400"/>
              <a:t>锁存器</a:t>
            </a:r>
            <a:endParaRPr lang="en-US" altLang="zh-CN" sz="3400"/>
          </a:p>
        </p:txBody>
      </p:sp>
      <p:grpSp>
        <p:nvGrpSpPr>
          <p:cNvPr id="46083" name="组合 46082">
            <a:extLst>
              <a:ext uri="{FF2B5EF4-FFF2-40B4-BE49-F238E27FC236}">
                <a16:creationId xmlns:a16="http://schemas.microsoft.com/office/drawing/2014/main" id="{6B5DAB10-FD38-494A-9B37-5F9068E4FCA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673225"/>
            <a:ext cx="3413125" cy="1795463"/>
            <a:chOff x="874" y="855"/>
            <a:chExt cx="2150" cy="1301"/>
          </a:xfrm>
        </p:grpSpPr>
        <p:grpSp>
          <p:nvGrpSpPr>
            <p:cNvPr id="84995" name="组合 46083">
              <a:extLst>
                <a:ext uri="{FF2B5EF4-FFF2-40B4-BE49-F238E27FC236}">
                  <a16:creationId xmlns:a16="http://schemas.microsoft.com/office/drawing/2014/main" id="{87BAC110-EC4B-4FBC-95D9-DF664F04A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84996" name="任意多边形 46084">
                <a:extLst>
                  <a:ext uri="{FF2B5EF4-FFF2-40B4-BE49-F238E27FC236}">
                    <a16:creationId xmlns:a16="http://schemas.microsoft.com/office/drawing/2014/main" id="{BEB62205-FD6D-4067-83B5-C401C9AE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997" name="任意多边形 46085">
                <a:extLst>
                  <a:ext uri="{FF2B5EF4-FFF2-40B4-BE49-F238E27FC236}">
                    <a16:creationId xmlns:a16="http://schemas.microsoft.com/office/drawing/2014/main" id="{B16A73F0-B35D-4E56-9C68-B0F60118A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998" name="任意多边形 46086">
                <a:extLst>
                  <a:ext uri="{FF2B5EF4-FFF2-40B4-BE49-F238E27FC236}">
                    <a16:creationId xmlns:a16="http://schemas.microsoft.com/office/drawing/2014/main" id="{034A87AB-DA38-4028-851B-E8A61B40E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999" name="椭圆 46087">
                <a:extLst>
                  <a:ext uri="{FF2B5EF4-FFF2-40B4-BE49-F238E27FC236}">
                    <a16:creationId xmlns:a16="http://schemas.microsoft.com/office/drawing/2014/main" id="{E9D33D2D-3EA0-46D1-8C5B-D2BE83FB4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5000" name="直接连接符 46088">
              <a:extLst>
                <a:ext uri="{FF2B5EF4-FFF2-40B4-BE49-F238E27FC236}">
                  <a16:creationId xmlns:a16="http://schemas.microsoft.com/office/drawing/2014/main" id="{5C098AE1-ABB3-4AAA-824F-592CBB1F7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01" name="组合 46089">
              <a:extLst>
                <a:ext uri="{FF2B5EF4-FFF2-40B4-BE49-F238E27FC236}">
                  <a16:creationId xmlns:a16="http://schemas.microsoft.com/office/drawing/2014/main" id="{87A8C9E6-4176-4C81-A61D-3975C8384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85002" name="任意多边形 46090">
                <a:extLst>
                  <a:ext uri="{FF2B5EF4-FFF2-40B4-BE49-F238E27FC236}">
                    <a16:creationId xmlns:a16="http://schemas.microsoft.com/office/drawing/2014/main" id="{EFD713C3-9862-48E8-8015-AED1B3E55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003" name="任意多边形 46091">
                <a:extLst>
                  <a:ext uri="{FF2B5EF4-FFF2-40B4-BE49-F238E27FC236}">
                    <a16:creationId xmlns:a16="http://schemas.microsoft.com/office/drawing/2014/main" id="{2A986821-E705-4DE1-9751-B1EC5D0B4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004" name="任意多边形 46092">
                <a:extLst>
                  <a:ext uri="{FF2B5EF4-FFF2-40B4-BE49-F238E27FC236}">
                    <a16:creationId xmlns:a16="http://schemas.microsoft.com/office/drawing/2014/main" id="{E963D2F7-D571-4554-9B63-655B85AE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005" name="椭圆 46093">
                <a:extLst>
                  <a:ext uri="{FF2B5EF4-FFF2-40B4-BE49-F238E27FC236}">
                    <a16:creationId xmlns:a16="http://schemas.microsoft.com/office/drawing/2014/main" id="{8692473B-93FA-427A-8547-87526101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5006" name="直接连接符 46094">
              <a:extLst>
                <a:ext uri="{FF2B5EF4-FFF2-40B4-BE49-F238E27FC236}">
                  <a16:creationId xmlns:a16="http://schemas.microsoft.com/office/drawing/2014/main" id="{7CF7BCC1-56CE-4E08-B741-8457A0F68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直接连接符 46095">
              <a:extLst>
                <a:ext uri="{FF2B5EF4-FFF2-40B4-BE49-F238E27FC236}">
                  <a16:creationId xmlns:a16="http://schemas.microsoft.com/office/drawing/2014/main" id="{407EABA6-8377-4E5A-BCFB-FA3C1F70A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直接连接符 46096">
              <a:extLst>
                <a:ext uri="{FF2B5EF4-FFF2-40B4-BE49-F238E27FC236}">
                  <a16:creationId xmlns:a16="http://schemas.microsoft.com/office/drawing/2014/main" id="{EDB0BFE2-B4C0-402D-9FFA-A9FA8215A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直接连接符 46097">
              <a:extLst>
                <a:ext uri="{FF2B5EF4-FFF2-40B4-BE49-F238E27FC236}">
                  <a16:creationId xmlns:a16="http://schemas.microsoft.com/office/drawing/2014/main" id="{87555A02-A669-494A-9CF8-00B865790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0" name="直接连接符 46098">
              <a:extLst>
                <a:ext uri="{FF2B5EF4-FFF2-40B4-BE49-F238E27FC236}">
                  <a16:creationId xmlns:a16="http://schemas.microsoft.com/office/drawing/2014/main" id="{70F5E2A6-0B48-45C5-BB06-AAB075B5F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1" name="直接连接符 46099">
              <a:extLst>
                <a:ext uri="{FF2B5EF4-FFF2-40B4-BE49-F238E27FC236}">
                  <a16:creationId xmlns:a16="http://schemas.microsoft.com/office/drawing/2014/main" id="{50EBA0C4-7F75-4AF9-ABC7-BABED3E42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直接连接符 46100">
              <a:extLst>
                <a:ext uri="{FF2B5EF4-FFF2-40B4-BE49-F238E27FC236}">
                  <a16:creationId xmlns:a16="http://schemas.microsoft.com/office/drawing/2014/main" id="{8B4CE5FE-042A-46B8-B3BE-4C7C030DA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直接连接符 46101">
              <a:extLst>
                <a:ext uri="{FF2B5EF4-FFF2-40B4-BE49-F238E27FC236}">
                  <a16:creationId xmlns:a16="http://schemas.microsoft.com/office/drawing/2014/main" id="{54B90DE8-A8EB-45B4-97BF-473B7FA08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直接连接符 46102">
              <a:extLst>
                <a:ext uri="{FF2B5EF4-FFF2-40B4-BE49-F238E27FC236}">
                  <a16:creationId xmlns:a16="http://schemas.microsoft.com/office/drawing/2014/main" id="{AB633A17-E23A-4590-B274-3247E13B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直接连接符 46103">
              <a:extLst>
                <a:ext uri="{FF2B5EF4-FFF2-40B4-BE49-F238E27FC236}">
                  <a16:creationId xmlns:a16="http://schemas.microsoft.com/office/drawing/2014/main" id="{C82F5401-5576-40C0-8BCA-0916EDDA9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直接连接符 46104">
              <a:extLst>
                <a:ext uri="{FF2B5EF4-FFF2-40B4-BE49-F238E27FC236}">
                  <a16:creationId xmlns:a16="http://schemas.microsoft.com/office/drawing/2014/main" id="{057D58C4-D434-446F-A7E6-92506D300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文本框 46105">
              <a:extLst>
                <a:ext uri="{FF2B5EF4-FFF2-40B4-BE49-F238E27FC236}">
                  <a16:creationId xmlns:a16="http://schemas.microsoft.com/office/drawing/2014/main" id="{B2587A3E-661F-4FDD-990B-D75943324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50"/>
              <a:ext cx="239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85018" name="文本框 46106">
              <a:extLst>
                <a:ext uri="{FF2B5EF4-FFF2-40B4-BE49-F238E27FC236}">
                  <a16:creationId xmlns:a16="http://schemas.microsoft.com/office/drawing/2014/main" id="{559B4147-833E-49D6-A10C-A7DA211A8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728"/>
              <a:ext cx="35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QN</a:t>
              </a:r>
            </a:p>
          </p:txBody>
        </p:sp>
        <p:sp>
          <p:nvSpPr>
            <p:cNvPr id="85019" name="文本框 46107">
              <a:extLst>
                <a:ext uri="{FF2B5EF4-FFF2-40B4-BE49-F238E27FC236}">
                  <a16:creationId xmlns:a16="http://schemas.microsoft.com/office/drawing/2014/main" id="{5B268F7E-FF00-42DB-BA0F-26C237DA6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85020" name="文本框 46108">
              <a:extLst>
                <a:ext uri="{FF2B5EF4-FFF2-40B4-BE49-F238E27FC236}">
                  <a16:creationId xmlns:a16="http://schemas.microsoft.com/office/drawing/2014/main" id="{498E9F67-A48F-4312-B819-D399620BE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46110" name="文本框 46109">
            <a:extLst>
              <a:ext uri="{FF2B5EF4-FFF2-40B4-BE49-F238E27FC236}">
                <a16:creationId xmlns:a16="http://schemas.microsoft.com/office/drawing/2014/main" id="{994E72C4-E6C4-4AEB-88B3-F2C4FE7A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2487613"/>
            <a:ext cx="335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 = R = 0</a:t>
            </a:r>
            <a:endParaRPr lang="en-US" altLang="zh-CN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6111" name="文本框 46110">
            <a:extLst>
              <a:ext uri="{FF2B5EF4-FFF2-40B4-BE49-F238E27FC236}">
                <a16:creationId xmlns:a16="http://schemas.microsoft.com/office/drawing/2014/main" id="{53E14675-20C8-48D0-A123-A13E567D7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44813"/>
            <a:ext cx="308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电路维持原态</a:t>
            </a:r>
          </a:p>
        </p:txBody>
      </p:sp>
      <p:sp>
        <p:nvSpPr>
          <p:cNvPr id="46112" name="文本框 46111">
            <a:extLst>
              <a:ext uri="{FF2B5EF4-FFF2-40B4-BE49-F238E27FC236}">
                <a16:creationId xmlns:a16="http://schemas.microsoft.com/office/drawing/2014/main" id="{D52BE68A-3F49-410F-8D35-985A8F9D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91928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Verdana" panose="020B0604030504040204" pitchFamily="34" charset="0"/>
              </a:rPr>
              <a:t>Working Principle</a:t>
            </a:r>
            <a:r>
              <a:rPr lang="zh-CN" altLang="en-US" sz="2400"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6114" name="文本框 46113">
            <a:extLst>
              <a:ext uri="{FF2B5EF4-FFF2-40B4-BE49-F238E27FC236}">
                <a16:creationId xmlns:a16="http://schemas.microsoft.com/office/drawing/2014/main" id="{8ED220B3-348B-4082-9B5A-B6FD67B5C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68910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6115" name="文本框 46114">
            <a:extLst>
              <a:ext uri="{FF2B5EF4-FFF2-40B4-BE49-F238E27FC236}">
                <a16:creationId xmlns:a16="http://schemas.microsoft.com/office/drawing/2014/main" id="{3E1CBA40-A66E-4A54-801E-2DBB823B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94481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6136" name="矩形 46135">
            <a:extLst>
              <a:ext uri="{FF2B5EF4-FFF2-40B4-BE49-F238E27FC236}">
                <a16:creationId xmlns:a16="http://schemas.microsoft.com/office/drawing/2014/main" id="{4E28A750-858C-4674-A28A-915DF5A4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3609975"/>
            <a:ext cx="20796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  <a:buClr>
                <a:schemeClr val="bg1"/>
              </a:buClr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 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QN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 QN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46137" name="文本框 46136">
            <a:extLst>
              <a:ext uri="{FF2B5EF4-FFF2-40B4-BE49-F238E27FC236}">
                <a16:creationId xmlns:a16="http://schemas.microsoft.com/office/drawing/2014/main" id="{E516CE3A-BF99-44D9-8D93-4728C505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3856038"/>
            <a:ext cx="490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新</a:t>
            </a:r>
          </a:p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态</a:t>
            </a:r>
          </a:p>
        </p:txBody>
      </p:sp>
      <p:sp>
        <p:nvSpPr>
          <p:cNvPr id="46138" name="文本框 46137">
            <a:extLst>
              <a:ext uri="{FF2B5EF4-FFF2-40B4-BE49-F238E27FC236}">
                <a16:creationId xmlns:a16="http://schemas.microsoft.com/office/drawing/2014/main" id="{C7AF1726-B8AE-4CE6-A393-949D410D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5" y="3856038"/>
            <a:ext cx="901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原</a:t>
            </a:r>
          </a:p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态</a:t>
            </a:r>
          </a:p>
        </p:txBody>
      </p:sp>
      <p:sp>
        <p:nvSpPr>
          <p:cNvPr id="46139" name="文本框 46138">
            <a:extLst>
              <a:ext uri="{FF2B5EF4-FFF2-40B4-BE49-F238E27FC236}">
                <a16:creationId xmlns:a16="http://schemas.microsoft.com/office/drawing/2014/main" id="{124B86A9-9FE3-46AB-95F3-1E8294433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876800"/>
            <a:ext cx="80232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  <a:latin typeface="Verdana" panose="020B0604030504040204" pitchFamily="34" charset="0"/>
              </a:rPr>
              <a:t>the circuit behaves like the bistable element</a:t>
            </a:r>
            <a:r>
              <a:rPr lang="en-US" altLang="zh-CN" sz="2000">
                <a:solidFill>
                  <a:srgbClr val="0070C0"/>
                </a:solidFill>
              </a:rPr>
              <a:t>—</a:t>
            </a:r>
            <a:r>
              <a:rPr lang="en-US" altLang="zh-CN" sz="2000">
                <a:solidFill>
                  <a:srgbClr val="0070C0"/>
                </a:solidFill>
                <a:latin typeface="Verdana" panose="020B0604030504040204" pitchFamily="34" charset="0"/>
              </a:rPr>
              <a:t>we</a:t>
            </a:r>
          </a:p>
          <a:p>
            <a:r>
              <a:rPr lang="en-US" altLang="zh-CN" sz="2000">
                <a:solidFill>
                  <a:srgbClr val="0070C0"/>
                </a:solidFill>
                <a:latin typeface="Verdana" panose="020B0604030504040204" pitchFamily="34" charset="0"/>
              </a:rPr>
              <a:t>have a feedback loop that retains one of two logic states, Q = 0 or Q = 1.</a:t>
            </a:r>
            <a:r>
              <a:rPr lang="en-US" altLang="zh-CN">
                <a:solidFill>
                  <a:srgbClr val="0070C0"/>
                </a:solidFill>
                <a:latin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/>
      <p:bldP spid="46111" grpId="0"/>
      <p:bldP spid="46112" grpId="0"/>
      <p:bldP spid="46114" grpId="0"/>
      <p:bldP spid="46115" grpId="0"/>
      <p:bldP spid="46136" grpId="0"/>
      <p:bldP spid="46137" grpId="0"/>
      <p:bldP spid="461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47105">
            <a:extLst>
              <a:ext uri="{FF2B5EF4-FFF2-40B4-BE49-F238E27FC236}">
                <a16:creationId xmlns:a16="http://schemas.microsoft.com/office/drawing/2014/main" id="{D922465F-2C4E-40A2-8C9B-212D973FF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基本锁存器</a:t>
            </a:r>
            <a:r>
              <a:rPr lang="en-US" altLang="zh-CN"/>
              <a:t>----RS</a:t>
            </a:r>
            <a:r>
              <a:rPr lang="zh-CN" altLang="en-US"/>
              <a:t>锁存器</a:t>
            </a:r>
            <a:endParaRPr lang="en-US" altLang="zh-CN"/>
          </a:p>
        </p:txBody>
      </p:sp>
      <p:grpSp>
        <p:nvGrpSpPr>
          <p:cNvPr id="86018" name="组合 47106">
            <a:extLst>
              <a:ext uri="{FF2B5EF4-FFF2-40B4-BE49-F238E27FC236}">
                <a16:creationId xmlns:a16="http://schemas.microsoft.com/office/drawing/2014/main" id="{3F807A06-C466-4AFB-84E5-8069E4A04043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1752600"/>
            <a:ext cx="3413125" cy="1995488"/>
            <a:chOff x="874" y="855"/>
            <a:chExt cx="2150" cy="1257"/>
          </a:xfrm>
        </p:grpSpPr>
        <p:grpSp>
          <p:nvGrpSpPr>
            <p:cNvPr id="86019" name="组合 47107">
              <a:extLst>
                <a:ext uri="{FF2B5EF4-FFF2-40B4-BE49-F238E27FC236}">
                  <a16:creationId xmlns:a16="http://schemas.microsoft.com/office/drawing/2014/main" id="{4D0A37E5-95A9-4BC5-B36D-461810C59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86020" name="任意多边形 47108">
                <a:extLst>
                  <a:ext uri="{FF2B5EF4-FFF2-40B4-BE49-F238E27FC236}">
                    <a16:creationId xmlns:a16="http://schemas.microsoft.com/office/drawing/2014/main" id="{56A4B1F1-53A5-4267-BD08-1638D5EA5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021" name="任意多边形 47109">
                <a:extLst>
                  <a:ext uri="{FF2B5EF4-FFF2-40B4-BE49-F238E27FC236}">
                    <a16:creationId xmlns:a16="http://schemas.microsoft.com/office/drawing/2014/main" id="{E7DDECE3-ACD8-4E05-A0E3-A9A42C2C5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022" name="任意多边形 47110">
                <a:extLst>
                  <a:ext uri="{FF2B5EF4-FFF2-40B4-BE49-F238E27FC236}">
                    <a16:creationId xmlns:a16="http://schemas.microsoft.com/office/drawing/2014/main" id="{A9FC40DB-472D-4627-919B-EB12F2F9E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023" name="椭圆 47111">
                <a:extLst>
                  <a:ext uri="{FF2B5EF4-FFF2-40B4-BE49-F238E27FC236}">
                    <a16:creationId xmlns:a16="http://schemas.microsoft.com/office/drawing/2014/main" id="{ECC6075F-16F5-4A8E-8D34-72938E627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024" name="直接连接符 47112">
              <a:extLst>
                <a:ext uri="{FF2B5EF4-FFF2-40B4-BE49-F238E27FC236}">
                  <a16:creationId xmlns:a16="http://schemas.microsoft.com/office/drawing/2014/main" id="{0619D34B-31F3-4D29-A60D-B221D28AB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25" name="组合 47113">
              <a:extLst>
                <a:ext uri="{FF2B5EF4-FFF2-40B4-BE49-F238E27FC236}">
                  <a16:creationId xmlns:a16="http://schemas.microsoft.com/office/drawing/2014/main" id="{2A2B8A0C-CE94-4C26-BFF4-365505DD1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86026" name="任意多边形 47114">
                <a:extLst>
                  <a:ext uri="{FF2B5EF4-FFF2-40B4-BE49-F238E27FC236}">
                    <a16:creationId xmlns:a16="http://schemas.microsoft.com/office/drawing/2014/main" id="{1F374A30-3C04-48A2-842E-A4E313EA9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027" name="任意多边形 47115">
                <a:extLst>
                  <a:ext uri="{FF2B5EF4-FFF2-40B4-BE49-F238E27FC236}">
                    <a16:creationId xmlns:a16="http://schemas.microsoft.com/office/drawing/2014/main" id="{27A4F25D-159C-4CAF-BA3C-2B8522F3B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028" name="任意多边形 47116">
                <a:extLst>
                  <a:ext uri="{FF2B5EF4-FFF2-40B4-BE49-F238E27FC236}">
                    <a16:creationId xmlns:a16="http://schemas.microsoft.com/office/drawing/2014/main" id="{14CA8E2B-92D4-4215-89CD-1883A066D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029" name="椭圆 47117">
                <a:extLst>
                  <a:ext uri="{FF2B5EF4-FFF2-40B4-BE49-F238E27FC236}">
                    <a16:creationId xmlns:a16="http://schemas.microsoft.com/office/drawing/2014/main" id="{2612B992-8D69-4B48-9BD9-DE90CB08C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030" name="直接连接符 47118">
              <a:extLst>
                <a:ext uri="{FF2B5EF4-FFF2-40B4-BE49-F238E27FC236}">
                  <a16:creationId xmlns:a16="http://schemas.microsoft.com/office/drawing/2014/main" id="{38D8DBE4-CAF7-4F7C-9682-9DB3F9C6E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1" name="直接连接符 47119">
              <a:extLst>
                <a:ext uri="{FF2B5EF4-FFF2-40B4-BE49-F238E27FC236}">
                  <a16:creationId xmlns:a16="http://schemas.microsoft.com/office/drawing/2014/main" id="{BF89E504-FCC3-40EE-95CF-143C4C951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2" name="直接连接符 47120">
              <a:extLst>
                <a:ext uri="{FF2B5EF4-FFF2-40B4-BE49-F238E27FC236}">
                  <a16:creationId xmlns:a16="http://schemas.microsoft.com/office/drawing/2014/main" id="{906AA26D-EA65-43B4-A40D-4A4FA89A1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3" name="直接连接符 47121">
              <a:extLst>
                <a:ext uri="{FF2B5EF4-FFF2-40B4-BE49-F238E27FC236}">
                  <a16:creationId xmlns:a16="http://schemas.microsoft.com/office/drawing/2014/main" id="{D6D7C6FB-8DCB-4617-A0A7-AC150252D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4" name="直接连接符 47122">
              <a:extLst>
                <a:ext uri="{FF2B5EF4-FFF2-40B4-BE49-F238E27FC236}">
                  <a16:creationId xmlns:a16="http://schemas.microsoft.com/office/drawing/2014/main" id="{F56196B4-0EAD-47B0-9C40-AFC666839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" name="直接连接符 47123">
              <a:extLst>
                <a:ext uri="{FF2B5EF4-FFF2-40B4-BE49-F238E27FC236}">
                  <a16:creationId xmlns:a16="http://schemas.microsoft.com/office/drawing/2014/main" id="{2F3A0080-571D-4C69-99BD-E8B76C0D6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直接连接符 47124">
              <a:extLst>
                <a:ext uri="{FF2B5EF4-FFF2-40B4-BE49-F238E27FC236}">
                  <a16:creationId xmlns:a16="http://schemas.microsoft.com/office/drawing/2014/main" id="{B1296EC5-2DFC-40D6-B910-65C5B7D96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直接连接符 47125">
              <a:extLst>
                <a:ext uri="{FF2B5EF4-FFF2-40B4-BE49-F238E27FC236}">
                  <a16:creationId xmlns:a16="http://schemas.microsoft.com/office/drawing/2014/main" id="{3689D3E8-B871-464E-8CF9-4B0EC7912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直接连接符 47126">
              <a:extLst>
                <a:ext uri="{FF2B5EF4-FFF2-40B4-BE49-F238E27FC236}">
                  <a16:creationId xmlns:a16="http://schemas.microsoft.com/office/drawing/2014/main" id="{5B9A359A-8692-4A5E-B6F5-E3E72E2B4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直接连接符 47127">
              <a:extLst>
                <a:ext uri="{FF2B5EF4-FFF2-40B4-BE49-F238E27FC236}">
                  <a16:creationId xmlns:a16="http://schemas.microsoft.com/office/drawing/2014/main" id="{060958F6-131D-469B-A211-EEA3F00EF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直接连接符 47128">
              <a:extLst>
                <a:ext uri="{FF2B5EF4-FFF2-40B4-BE49-F238E27FC236}">
                  <a16:creationId xmlns:a16="http://schemas.microsoft.com/office/drawing/2014/main" id="{D066094D-C382-407E-94BD-806F6A430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文本框 47129">
              <a:extLst>
                <a:ext uri="{FF2B5EF4-FFF2-40B4-BE49-F238E27FC236}">
                  <a16:creationId xmlns:a16="http://schemas.microsoft.com/office/drawing/2014/main" id="{4FCEEB28-6AA7-4B89-88B3-AA3C58CCB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86042" name="文本框 47130">
              <a:extLst>
                <a:ext uri="{FF2B5EF4-FFF2-40B4-BE49-F238E27FC236}">
                  <a16:creationId xmlns:a16="http://schemas.microsoft.com/office/drawing/2014/main" id="{9CDCF2B8-FEC1-4033-8421-004BF391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728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QN</a:t>
              </a:r>
            </a:p>
          </p:txBody>
        </p:sp>
        <p:sp>
          <p:nvSpPr>
            <p:cNvPr id="86043" name="文本框 47131">
              <a:extLst>
                <a:ext uri="{FF2B5EF4-FFF2-40B4-BE49-F238E27FC236}">
                  <a16:creationId xmlns:a16="http://schemas.microsoft.com/office/drawing/2014/main" id="{16A07654-46D7-455C-8895-8A18A36A3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86044" name="文本框 47132">
              <a:extLst>
                <a:ext uri="{FF2B5EF4-FFF2-40B4-BE49-F238E27FC236}">
                  <a16:creationId xmlns:a16="http://schemas.microsoft.com/office/drawing/2014/main" id="{8D596DB9-E033-42A4-84FF-9A3D4C058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86045" name="文本框 47133">
            <a:extLst>
              <a:ext uri="{FF2B5EF4-FFF2-40B4-BE49-F238E27FC236}">
                <a16:creationId xmlns:a16="http://schemas.microsoft.com/office/drawing/2014/main" id="{835E6046-0614-4E5D-A903-DFC70A3B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1360488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Verdana" panose="020B0604030504040204" pitchFamily="34" charset="0"/>
              </a:rPr>
              <a:t>Working Principle</a:t>
            </a:r>
            <a:r>
              <a:rPr lang="zh-CN" altLang="en-US">
                <a:latin typeface="Verdana" panose="020B0604030504040204" pitchFamily="34" charset="0"/>
              </a:rPr>
              <a:t>：</a:t>
            </a:r>
            <a:endParaRPr lang="zh-CN" altLang="en-US" sz="280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7135" name="组合 47134">
            <a:extLst>
              <a:ext uri="{FF2B5EF4-FFF2-40B4-BE49-F238E27FC236}">
                <a16:creationId xmlns:a16="http://schemas.microsoft.com/office/drawing/2014/main" id="{688984CD-2012-4F16-B67E-CE3C3902967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155825"/>
            <a:ext cx="1981200" cy="1219200"/>
            <a:chOff x="768" y="1152"/>
            <a:chExt cx="1248" cy="768"/>
          </a:xfrm>
        </p:grpSpPr>
        <p:sp>
          <p:nvSpPr>
            <p:cNvPr id="86047" name="文本框 47135">
              <a:extLst>
                <a:ext uri="{FF2B5EF4-FFF2-40B4-BE49-F238E27FC236}">
                  <a16:creationId xmlns:a16="http://schemas.microsoft.com/office/drawing/2014/main" id="{860C4740-7D0F-437C-8BF3-6F5855AF0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15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70C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6048" name="文本框 47136">
              <a:extLst>
                <a:ext uri="{FF2B5EF4-FFF2-40B4-BE49-F238E27FC236}">
                  <a16:creationId xmlns:a16="http://schemas.microsoft.com/office/drawing/2014/main" id="{6F2B8040-AE34-4264-B402-06F7A911C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3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70C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grpSp>
          <p:nvGrpSpPr>
            <p:cNvPr id="86049" name="组合 47137">
              <a:extLst>
                <a:ext uri="{FF2B5EF4-FFF2-40B4-BE49-F238E27FC236}">
                  <a16:creationId xmlns:a16="http://schemas.microsoft.com/office/drawing/2014/main" id="{91D9D9E2-04BF-4859-A387-09372559B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239"/>
              <a:ext cx="1008" cy="681"/>
              <a:chOff x="1104" y="3207"/>
              <a:chExt cx="1008" cy="681"/>
            </a:xfrm>
          </p:grpSpPr>
          <p:sp>
            <p:nvSpPr>
              <p:cNvPr id="86050" name="直接连接符 47138">
                <a:extLst>
                  <a:ext uri="{FF2B5EF4-FFF2-40B4-BE49-F238E27FC236}">
                    <a16:creationId xmlns:a16="http://schemas.microsoft.com/office/drawing/2014/main" id="{9CA77B07-3D85-48AA-A7B1-FDE886A8D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直接连接符 47139">
                <a:extLst>
                  <a:ext uri="{FF2B5EF4-FFF2-40B4-BE49-F238E27FC236}">
                    <a16:creationId xmlns:a16="http://schemas.microsoft.com/office/drawing/2014/main" id="{4447FE86-7D2F-46DC-A915-9CBF55BC4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6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直接连接符 47140">
                <a:extLst>
                  <a:ext uri="{FF2B5EF4-FFF2-40B4-BE49-F238E27FC236}">
                    <a16:creationId xmlns:a16="http://schemas.microsoft.com/office/drawing/2014/main" id="{CF80421D-7F84-485E-A37B-FD77E487F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07"/>
                <a:ext cx="0" cy="15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直接连接符 47141">
                <a:extLst>
                  <a:ext uri="{FF2B5EF4-FFF2-40B4-BE49-F238E27FC236}">
                    <a16:creationId xmlns:a16="http://schemas.microsoft.com/office/drawing/2014/main" id="{79108DAD-4A47-4AB4-9C15-CEC3EAC7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351"/>
                <a:ext cx="1008" cy="34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54" name="组合 47142">
              <a:extLst>
                <a:ext uri="{FF2B5EF4-FFF2-40B4-BE49-F238E27FC236}">
                  <a16:creationId xmlns:a16="http://schemas.microsoft.com/office/drawing/2014/main" id="{B16C9B4A-CC35-42A2-8489-053B75E37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152"/>
              <a:ext cx="1008" cy="672"/>
              <a:chOff x="1104" y="3120"/>
              <a:chExt cx="1008" cy="672"/>
            </a:xfrm>
          </p:grpSpPr>
          <p:sp>
            <p:nvSpPr>
              <p:cNvPr id="86055" name="直接连接符 47143">
                <a:extLst>
                  <a:ext uri="{FF2B5EF4-FFF2-40B4-BE49-F238E27FC236}">
                    <a16:creationId xmlns:a16="http://schemas.microsoft.com/office/drawing/2014/main" id="{794F8ED9-5DC9-42AE-9CC2-D48147D4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直接连接符 47144">
                <a:extLst>
                  <a:ext uri="{FF2B5EF4-FFF2-40B4-BE49-F238E27FC236}">
                    <a16:creationId xmlns:a16="http://schemas.microsoft.com/office/drawing/2014/main" id="{E1CA4F40-A725-4330-92AF-882C06E5D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7" name="直接连接符 47145">
                <a:extLst>
                  <a:ext uri="{FF2B5EF4-FFF2-40B4-BE49-F238E27FC236}">
                    <a16:creationId xmlns:a16="http://schemas.microsoft.com/office/drawing/2014/main" id="{F8D5CD51-2488-40B0-B2A7-DF8139297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8" name="直接连接符 47146">
                <a:extLst>
                  <a:ext uri="{FF2B5EF4-FFF2-40B4-BE49-F238E27FC236}">
                    <a16:creationId xmlns:a16="http://schemas.microsoft.com/office/drawing/2014/main" id="{FCAD25E2-D6E4-4908-AF6F-2B181E0D1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1008" cy="33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148" name="文本框 47147">
            <a:extLst>
              <a:ext uri="{FF2B5EF4-FFF2-40B4-BE49-F238E27FC236}">
                <a16:creationId xmlns:a16="http://schemas.microsoft.com/office/drawing/2014/main" id="{1BE40EF8-CF7D-4161-8108-A939AFBEA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752600"/>
            <a:ext cx="377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</a:rPr>
              <a:t>）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S = 0, R = 1</a:t>
            </a:r>
          </a:p>
        </p:txBody>
      </p:sp>
      <p:sp>
        <p:nvSpPr>
          <p:cNvPr id="47149" name="文本框 47148">
            <a:extLst>
              <a:ext uri="{FF2B5EF4-FFF2-40B4-BE49-F238E27FC236}">
                <a16:creationId xmlns:a16="http://schemas.microsoft.com/office/drawing/2014/main" id="{A7FCC7C6-07BA-4DCD-9733-B2BCE7D20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356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a.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原态：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47150" name="文本框 47149">
            <a:extLst>
              <a:ext uri="{FF2B5EF4-FFF2-40B4-BE49-F238E27FC236}">
                <a16:creationId xmlns:a16="http://schemas.microsoft.com/office/drawing/2014/main" id="{8040FD90-2601-496E-B3DB-C79FCEFE4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6002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7151" name="文本框 47150">
            <a:extLst>
              <a:ext uri="{FF2B5EF4-FFF2-40B4-BE49-F238E27FC236}">
                <a16:creationId xmlns:a16="http://schemas.microsoft.com/office/drawing/2014/main" id="{3B9C629A-9533-453F-AE87-B1C3942D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4328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7152" name="文本框 47151">
            <a:extLst>
              <a:ext uri="{FF2B5EF4-FFF2-40B4-BE49-F238E27FC236}">
                <a16:creationId xmlns:a16="http://schemas.microsoft.com/office/drawing/2014/main" id="{12BEB38A-BC97-455A-B04C-55EF92DC4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419600"/>
            <a:ext cx="379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新态：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47153" name="文本框 47152">
            <a:extLst>
              <a:ext uri="{FF2B5EF4-FFF2-40B4-BE49-F238E27FC236}">
                <a16:creationId xmlns:a16="http://schemas.microsoft.com/office/drawing/2014/main" id="{A322C98E-0F59-4F5E-AE52-C9352BDA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5029200"/>
            <a:ext cx="357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b.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原态：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47154" name="文本框 47153">
            <a:extLst>
              <a:ext uri="{FF2B5EF4-FFF2-40B4-BE49-F238E27FC236}">
                <a16:creationId xmlns:a16="http://schemas.microsoft.com/office/drawing/2014/main" id="{E48E9126-30A0-42A0-BE85-75C00036C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8800"/>
            <a:ext cx="379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新态：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47155" name="文本框 47154">
            <a:extLst>
              <a:ext uri="{FF2B5EF4-FFF2-40B4-BE49-F238E27FC236}">
                <a16:creationId xmlns:a16="http://schemas.microsoft.com/office/drawing/2014/main" id="{9C1CB605-3BC4-474F-B6DC-D7F765F9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86000"/>
            <a:ext cx="456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latin typeface="Arial Narrow" panose="020B0606020202030204" pitchFamily="34" charset="0"/>
                <a:ea typeface="黑体" panose="02010609060101010101" pitchFamily="49" charset="-122"/>
              </a:rPr>
              <a:t>锁存器</a:t>
            </a:r>
            <a:r>
              <a:rPr lang="zh-CN" altLang="en-US" sz="2400">
                <a:solidFill>
                  <a:schemeClr val="folHlink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清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   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47156" name="文本框 47155">
            <a:extLst>
              <a:ext uri="{FF2B5EF4-FFF2-40B4-BE49-F238E27FC236}">
                <a16:creationId xmlns:a16="http://schemas.microsoft.com/office/drawing/2014/main" id="{50115985-F273-4B76-BBFD-B5714FA7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765425"/>
            <a:ext cx="2974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即使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S,R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无效（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锁存器仍能锁定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态</a:t>
            </a:r>
          </a:p>
        </p:txBody>
      </p:sp>
      <p:sp>
        <p:nvSpPr>
          <p:cNvPr id="47157" name="圆角矩形标注 47156">
            <a:extLst>
              <a:ext uri="{FF2B5EF4-FFF2-40B4-BE49-F238E27FC236}">
                <a16:creationId xmlns:a16="http://schemas.microsoft.com/office/drawing/2014/main" id="{824979A3-A136-4A04-ABF8-2DD220F5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62088"/>
            <a:ext cx="1371600" cy="685800"/>
          </a:xfrm>
          <a:prstGeom prst="wedgeRoundRectCallout">
            <a:avLst>
              <a:gd name="adj1" fmla="val -109259"/>
              <a:gd name="adj2" fmla="val -13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altLang="zh-CN" sz="2800">
                <a:solidFill>
                  <a:schemeClr val="folHlink"/>
                </a:solidFill>
                <a:latin typeface="Arial Narrow" panose="020B0606020202030204" pitchFamily="34" charset="0"/>
              </a:rPr>
              <a:t>Reset</a:t>
            </a:r>
          </a:p>
        </p:txBody>
      </p:sp>
      <p:grpSp>
        <p:nvGrpSpPr>
          <p:cNvPr id="47158" name="组合 47157">
            <a:extLst>
              <a:ext uri="{FF2B5EF4-FFF2-40B4-BE49-F238E27FC236}">
                <a16:creationId xmlns:a16="http://schemas.microsoft.com/office/drawing/2014/main" id="{04F01C20-D964-42C7-8A26-1B29C3281D9F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1582738"/>
            <a:ext cx="1139825" cy="2441575"/>
            <a:chOff x="288" y="768"/>
            <a:chExt cx="718" cy="1538"/>
          </a:xfrm>
        </p:grpSpPr>
        <p:grpSp>
          <p:nvGrpSpPr>
            <p:cNvPr id="86070" name="组合 47158">
              <a:extLst>
                <a:ext uri="{FF2B5EF4-FFF2-40B4-BE49-F238E27FC236}">
                  <a16:creationId xmlns:a16="http://schemas.microsoft.com/office/drawing/2014/main" id="{7859006F-2D16-432B-9743-F61F04256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768"/>
              <a:ext cx="238" cy="1538"/>
              <a:chOff x="864" y="766"/>
              <a:chExt cx="238" cy="1538"/>
            </a:xfrm>
          </p:grpSpPr>
          <p:sp>
            <p:nvSpPr>
              <p:cNvPr id="86071" name="文本框 47159">
                <a:extLst>
                  <a:ext uri="{FF2B5EF4-FFF2-40B4-BE49-F238E27FC236}">
                    <a16:creationId xmlns:a16="http://schemas.microsoft.com/office/drawing/2014/main" id="{8B01A671-1266-4D51-ADF5-B8985194C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76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86072" name="文本框 47160">
                <a:extLst>
                  <a:ext uri="{FF2B5EF4-FFF2-40B4-BE49-F238E27FC236}">
                    <a16:creationId xmlns:a16="http://schemas.microsoft.com/office/drawing/2014/main" id="{66D664DB-8408-482B-AF96-2B7F13EE27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01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sp>
          <p:nvSpPr>
            <p:cNvPr id="86073" name="文本框 47161">
              <a:extLst>
                <a:ext uri="{FF2B5EF4-FFF2-40B4-BE49-F238E27FC236}">
                  <a16:creationId xmlns:a16="http://schemas.microsoft.com/office/drawing/2014/main" id="{4B3ADDA3-73A8-4F82-B4AA-EE50C4BB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0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800">
                  <a:solidFill>
                    <a:schemeClr val="tx2"/>
                  </a:solidFill>
                  <a:latin typeface="Tahoma" panose="020B0604030504040204" pitchFamily="34" charset="0"/>
                </a:rPr>
                <a:t>(a)</a:t>
              </a:r>
            </a:p>
          </p:txBody>
        </p:sp>
      </p:grpSp>
      <p:grpSp>
        <p:nvGrpSpPr>
          <p:cNvPr id="47163" name="组合 47162">
            <a:extLst>
              <a:ext uri="{FF2B5EF4-FFF2-40B4-BE49-F238E27FC236}">
                <a16:creationId xmlns:a16="http://schemas.microsoft.com/office/drawing/2014/main" id="{A2F182AE-0AFD-4B1E-AA19-43364616344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806825"/>
            <a:ext cx="3413125" cy="2441575"/>
            <a:chOff x="3216" y="2398"/>
            <a:chExt cx="2150" cy="1538"/>
          </a:xfrm>
        </p:grpSpPr>
        <p:grpSp>
          <p:nvGrpSpPr>
            <p:cNvPr id="86075" name="组合 47163">
              <a:extLst>
                <a:ext uri="{FF2B5EF4-FFF2-40B4-BE49-F238E27FC236}">
                  <a16:creationId xmlns:a16="http://schemas.microsoft.com/office/drawing/2014/main" id="{A7199D18-CCC5-4D12-878C-0164309AB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398"/>
              <a:ext cx="2150" cy="1538"/>
              <a:chOff x="3216" y="2398"/>
              <a:chExt cx="2150" cy="1538"/>
            </a:xfrm>
          </p:grpSpPr>
          <p:grpSp>
            <p:nvGrpSpPr>
              <p:cNvPr id="86076" name="组合 47164">
                <a:extLst>
                  <a:ext uri="{FF2B5EF4-FFF2-40B4-BE49-F238E27FC236}">
                    <a16:creationId xmlns:a16="http://schemas.microsoft.com/office/drawing/2014/main" id="{9A57A329-B276-4190-A5F0-99FBC78B6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592"/>
                <a:ext cx="624" cy="384"/>
                <a:chOff x="2064" y="1536"/>
                <a:chExt cx="624" cy="384"/>
              </a:xfrm>
            </p:grpSpPr>
            <p:sp>
              <p:nvSpPr>
                <p:cNvPr id="86077" name="任意多边形 47165">
                  <a:extLst>
                    <a:ext uri="{FF2B5EF4-FFF2-40B4-BE49-F238E27FC236}">
                      <a16:creationId xmlns:a16="http://schemas.microsoft.com/office/drawing/2014/main" id="{EBC1A910-B440-4E68-B509-C895849FA4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078" name="任意多边形 47166">
                  <a:extLst>
                    <a:ext uri="{FF2B5EF4-FFF2-40B4-BE49-F238E27FC236}">
                      <a16:creationId xmlns:a16="http://schemas.microsoft.com/office/drawing/2014/main" id="{C21F0EEE-6183-4326-BF68-839B8AF16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064" y="1728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079" name="任意多边形 47167">
                  <a:extLst>
                    <a:ext uri="{FF2B5EF4-FFF2-40B4-BE49-F238E27FC236}">
                      <a16:creationId xmlns:a16="http://schemas.microsoft.com/office/drawing/2014/main" id="{1F09601B-081D-4DCF-84BF-08537EC14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96" cy="375"/>
                </a:xfrm>
                <a:custGeom>
                  <a:avLst/>
                  <a:gdLst>
                    <a:gd name="T0" fmla="*/ 0 w 21600"/>
                    <a:gd name="T1" fmla="*/ 0 h 42159"/>
                    <a:gd name="T2" fmla="*/ 21600 w 21600"/>
                    <a:gd name="T3" fmla="*/ 21600 h 42159"/>
                    <a:gd name="T4" fmla="*/ 6634 w 21600"/>
                    <a:gd name="T5" fmla="*/ 42162 h 42159"/>
                    <a:gd name="T6" fmla="*/ 0 w 21600"/>
                    <a:gd name="T7" fmla="*/ 0 h 42159"/>
                    <a:gd name="T8" fmla="*/ 21600 w 21600"/>
                    <a:gd name="T9" fmla="*/ 21600 h 42159"/>
                    <a:gd name="T10" fmla="*/ 6634 w 21600"/>
                    <a:gd name="T11" fmla="*/ 42162 h 42159"/>
                    <a:gd name="T12" fmla="*/ 0 w 21600"/>
                    <a:gd name="T13" fmla="*/ 21600 h 42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00" h="42159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</a:path>
                    <a:path w="21600" h="42159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080" name="椭圆 47168">
                  <a:extLst>
                    <a:ext uri="{FF2B5EF4-FFF2-40B4-BE49-F238E27FC236}">
                      <a16:creationId xmlns:a16="http://schemas.microsoft.com/office/drawing/2014/main" id="{1B2B61D2-00A7-4D84-A87E-DFFBDD413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68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86081" name="直接连接符 47169">
                <a:extLst>
                  <a:ext uri="{FF2B5EF4-FFF2-40B4-BE49-F238E27FC236}">
                    <a16:creationId xmlns:a16="http://schemas.microsoft.com/office/drawing/2014/main" id="{6C7FAFB3-4BC0-4764-8EAF-C75BFC522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68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6082" name="组合 47170">
                <a:extLst>
                  <a:ext uri="{FF2B5EF4-FFF2-40B4-BE49-F238E27FC236}">
                    <a16:creationId xmlns:a16="http://schemas.microsoft.com/office/drawing/2014/main" id="{1AAE0E6B-B939-4ACF-8FC3-3936C8DF2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3360"/>
                <a:ext cx="624" cy="384"/>
                <a:chOff x="2064" y="1536"/>
                <a:chExt cx="624" cy="384"/>
              </a:xfrm>
            </p:grpSpPr>
            <p:sp>
              <p:nvSpPr>
                <p:cNvPr id="86083" name="任意多边形 47171">
                  <a:extLst>
                    <a:ext uri="{FF2B5EF4-FFF2-40B4-BE49-F238E27FC236}">
                      <a16:creationId xmlns:a16="http://schemas.microsoft.com/office/drawing/2014/main" id="{790E622D-5DA6-4C46-A066-4033F39D9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084" name="任意多边形 47172">
                  <a:extLst>
                    <a:ext uri="{FF2B5EF4-FFF2-40B4-BE49-F238E27FC236}">
                      <a16:creationId xmlns:a16="http://schemas.microsoft.com/office/drawing/2014/main" id="{F7B7F267-9359-474C-8258-02A2180ED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064" y="1728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085" name="任意多边形 47173">
                  <a:extLst>
                    <a:ext uri="{FF2B5EF4-FFF2-40B4-BE49-F238E27FC236}">
                      <a16:creationId xmlns:a16="http://schemas.microsoft.com/office/drawing/2014/main" id="{5DE7DF5F-427F-426B-BBDC-A1175BD2C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96" cy="375"/>
                </a:xfrm>
                <a:custGeom>
                  <a:avLst/>
                  <a:gdLst>
                    <a:gd name="T0" fmla="*/ 0 w 21600"/>
                    <a:gd name="T1" fmla="*/ 0 h 42159"/>
                    <a:gd name="T2" fmla="*/ 21600 w 21600"/>
                    <a:gd name="T3" fmla="*/ 21600 h 42159"/>
                    <a:gd name="T4" fmla="*/ 6634 w 21600"/>
                    <a:gd name="T5" fmla="*/ 42162 h 42159"/>
                    <a:gd name="T6" fmla="*/ 0 w 21600"/>
                    <a:gd name="T7" fmla="*/ 0 h 42159"/>
                    <a:gd name="T8" fmla="*/ 21600 w 21600"/>
                    <a:gd name="T9" fmla="*/ 21600 h 42159"/>
                    <a:gd name="T10" fmla="*/ 6634 w 21600"/>
                    <a:gd name="T11" fmla="*/ 42162 h 42159"/>
                    <a:gd name="T12" fmla="*/ 0 w 21600"/>
                    <a:gd name="T13" fmla="*/ 21600 h 42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00" h="42159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</a:path>
                    <a:path w="21600" h="42159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086" name="椭圆 47174">
                  <a:extLst>
                    <a:ext uri="{FF2B5EF4-FFF2-40B4-BE49-F238E27FC236}">
                      <a16:creationId xmlns:a16="http://schemas.microsoft.com/office/drawing/2014/main" id="{FD0FDF64-EE97-4A8D-B208-F5010A947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68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86087" name="直接连接符 47175">
                <a:extLst>
                  <a:ext uri="{FF2B5EF4-FFF2-40B4-BE49-F238E27FC236}">
                    <a16:creationId xmlns:a16="http://schemas.microsoft.com/office/drawing/2014/main" id="{C89EB736-3E52-497A-80F5-1CDADABC2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4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8" name="直接连接符 47176">
                <a:extLst>
                  <a:ext uri="{FF2B5EF4-FFF2-40B4-BE49-F238E27FC236}">
                    <a16:creationId xmlns:a16="http://schemas.microsoft.com/office/drawing/2014/main" id="{51BB4140-1C1C-4839-8AC2-80285CDC3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78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直接连接符 47177">
                <a:extLst>
                  <a:ext uri="{FF2B5EF4-FFF2-40B4-BE49-F238E27FC236}">
                    <a16:creationId xmlns:a16="http://schemas.microsoft.com/office/drawing/2014/main" id="{8F592CD1-C0AA-4212-AE66-4089E7515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55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0" name="文本框 47178">
                <a:extLst>
                  <a:ext uri="{FF2B5EF4-FFF2-40B4-BE49-F238E27FC236}">
                    <a16:creationId xmlns:a16="http://schemas.microsoft.com/office/drawing/2014/main" id="{51F69885-17DD-4B4C-9554-9304A80E4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2631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Q</a:t>
                </a:r>
              </a:p>
            </p:txBody>
          </p:sp>
          <p:sp>
            <p:nvSpPr>
              <p:cNvPr id="86091" name="文本框 47179">
                <a:extLst>
                  <a:ext uri="{FF2B5EF4-FFF2-40B4-BE49-F238E27FC236}">
                    <a16:creationId xmlns:a16="http://schemas.microsoft.com/office/drawing/2014/main" id="{F03EF9E8-117E-46B6-839A-1509D417B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3" y="3408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QN</a:t>
                </a:r>
              </a:p>
            </p:txBody>
          </p:sp>
          <p:sp>
            <p:nvSpPr>
              <p:cNvPr id="86092" name="文本框 47180">
                <a:extLst>
                  <a:ext uri="{FF2B5EF4-FFF2-40B4-BE49-F238E27FC236}">
                    <a16:creationId xmlns:a16="http://schemas.microsoft.com/office/drawing/2014/main" id="{B0B50104-02ED-4326-B447-E7E137110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35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R</a:t>
                </a:r>
              </a:p>
            </p:txBody>
          </p:sp>
          <p:sp>
            <p:nvSpPr>
              <p:cNvPr id="86093" name="文本框 47181">
                <a:extLst>
                  <a:ext uri="{FF2B5EF4-FFF2-40B4-BE49-F238E27FC236}">
                    <a16:creationId xmlns:a16="http://schemas.microsoft.com/office/drawing/2014/main" id="{BE613F0D-9639-45AF-A002-CCF9338C4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5" y="350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S</a:t>
                </a:r>
              </a:p>
            </p:txBody>
          </p:sp>
          <p:grpSp>
            <p:nvGrpSpPr>
              <p:cNvPr id="86094" name="组合 47182">
                <a:extLst>
                  <a:ext uri="{FF2B5EF4-FFF2-40B4-BE49-F238E27FC236}">
                    <a16:creationId xmlns:a16="http://schemas.microsoft.com/office/drawing/2014/main" id="{D4144BA5-A8D0-4905-B5F9-4BBB1D0FE0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0" y="2398"/>
                <a:ext cx="238" cy="1538"/>
                <a:chOff x="864" y="766"/>
                <a:chExt cx="238" cy="1538"/>
              </a:xfrm>
            </p:grpSpPr>
            <p:sp>
              <p:nvSpPr>
                <p:cNvPr id="86095" name="文本框 47183">
                  <a:extLst>
                    <a:ext uri="{FF2B5EF4-FFF2-40B4-BE49-F238E27FC236}">
                      <a16:creationId xmlns:a16="http://schemas.microsoft.com/office/drawing/2014/main" id="{4F663F42-9B2C-4FCF-83A0-374CBED5A7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766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rgbClr val="000099"/>
                      </a:solidFill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86096" name="文本框 47184">
                  <a:extLst>
                    <a:ext uri="{FF2B5EF4-FFF2-40B4-BE49-F238E27FC236}">
                      <a16:creationId xmlns:a16="http://schemas.microsoft.com/office/drawing/2014/main" id="{4F37AFAC-6E46-4C34-894F-F05AA06E5C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016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rgbClr val="000099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86097" name="组合 47185">
                <a:extLst>
                  <a:ext uri="{FF2B5EF4-FFF2-40B4-BE49-F238E27FC236}">
                    <a16:creationId xmlns:a16="http://schemas.microsoft.com/office/drawing/2014/main" id="{AA87589D-610B-47A3-9062-2DEC6C400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2784"/>
                <a:ext cx="1248" cy="768"/>
                <a:chOff x="768" y="1152"/>
                <a:chExt cx="1248" cy="768"/>
              </a:xfrm>
            </p:grpSpPr>
            <p:sp>
              <p:nvSpPr>
                <p:cNvPr id="86098" name="文本框 47186">
                  <a:extLst>
                    <a:ext uri="{FF2B5EF4-FFF2-40B4-BE49-F238E27FC236}">
                      <a16:creationId xmlns:a16="http://schemas.microsoft.com/office/drawing/2014/main" id="{5C9791F9-C48B-4466-AA1D-43F85128CC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15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chemeClr val="accent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86099" name="文本框 47187">
                  <a:extLst>
                    <a:ext uri="{FF2B5EF4-FFF2-40B4-BE49-F238E27FC236}">
                      <a16:creationId xmlns:a16="http://schemas.microsoft.com/office/drawing/2014/main" id="{5AA0FB0F-4ABD-4EB8-A1E5-953510C747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63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rgbClr val="66FF66"/>
                      </a:solidFill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grpSp>
              <p:nvGrpSpPr>
                <p:cNvPr id="86100" name="组合 47188">
                  <a:extLst>
                    <a:ext uri="{FF2B5EF4-FFF2-40B4-BE49-F238E27FC236}">
                      <a16:creationId xmlns:a16="http://schemas.microsoft.com/office/drawing/2014/main" id="{A61BB3BC-8911-4D28-8734-4543EEE691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239"/>
                  <a:ext cx="1008" cy="681"/>
                  <a:chOff x="1104" y="3207"/>
                  <a:chExt cx="1008" cy="681"/>
                </a:xfrm>
              </p:grpSpPr>
              <p:sp>
                <p:nvSpPr>
                  <p:cNvPr id="86101" name="直接连接符 47189">
                    <a:extLst>
                      <a:ext uri="{FF2B5EF4-FFF2-40B4-BE49-F238E27FC236}">
                        <a16:creationId xmlns:a16="http://schemas.microsoft.com/office/drawing/2014/main" id="{A8F16D27-9CCA-4B04-936A-2D4F392949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2" name="直接连接符 47190">
                    <a:extLst>
                      <a:ext uri="{FF2B5EF4-FFF2-40B4-BE49-F238E27FC236}">
                        <a16:creationId xmlns:a16="http://schemas.microsoft.com/office/drawing/2014/main" id="{A83126D2-14E2-498B-A526-8D0C1EA20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6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3" name="直接连接符 47191">
                    <a:extLst>
                      <a:ext uri="{FF2B5EF4-FFF2-40B4-BE49-F238E27FC236}">
                        <a16:creationId xmlns:a16="http://schemas.microsoft.com/office/drawing/2014/main" id="{FA509C6C-FB80-4682-9E2A-6C43304DE8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07"/>
                    <a:ext cx="0" cy="153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4" name="直接连接符 47192">
                    <a:extLst>
                      <a:ext uri="{FF2B5EF4-FFF2-40B4-BE49-F238E27FC236}">
                        <a16:creationId xmlns:a16="http://schemas.microsoft.com/office/drawing/2014/main" id="{C8AF8AFF-8000-42D2-AC3E-2EA88E46D6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351"/>
                    <a:ext cx="1008" cy="345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105" name="组合 47193">
                  <a:extLst>
                    <a:ext uri="{FF2B5EF4-FFF2-40B4-BE49-F238E27FC236}">
                      <a16:creationId xmlns:a16="http://schemas.microsoft.com/office/drawing/2014/main" id="{CA28314A-C3D1-4A96-BFDA-A8397B5A88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1008" cy="672"/>
                  <a:chOff x="1104" y="3120"/>
                  <a:chExt cx="1008" cy="672"/>
                </a:xfrm>
              </p:grpSpPr>
              <p:sp>
                <p:nvSpPr>
                  <p:cNvPr id="86106" name="直接连接符 47194">
                    <a:extLst>
                      <a:ext uri="{FF2B5EF4-FFF2-40B4-BE49-F238E27FC236}">
                        <a16:creationId xmlns:a16="http://schemas.microsoft.com/office/drawing/2014/main" id="{21608939-D317-44C3-AC69-9DA39AF74F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79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7" name="直接连接符 47195">
                    <a:extLst>
                      <a:ext uri="{FF2B5EF4-FFF2-40B4-BE49-F238E27FC236}">
                        <a16:creationId xmlns:a16="http://schemas.microsoft.com/office/drawing/2014/main" id="{9CFD57AE-04BD-4969-9883-E52D80BDDF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12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8" name="直接连接符 47196">
                    <a:extLst>
                      <a:ext uri="{FF2B5EF4-FFF2-40B4-BE49-F238E27FC236}">
                        <a16:creationId xmlns:a16="http://schemas.microsoft.com/office/drawing/2014/main" id="{97F9B30F-D067-4105-9CC2-49F7BDA5AE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648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9" name="直接连接符 47197">
                    <a:extLst>
                      <a:ext uri="{FF2B5EF4-FFF2-40B4-BE49-F238E27FC236}">
                        <a16:creationId xmlns:a16="http://schemas.microsoft.com/office/drawing/2014/main" id="{7E1041F9-536E-4D2B-AA46-1809CE2248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3312"/>
                    <a:ext cx="1008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86110" name="文本框 47198">
              <a:extLst>
                <a:ext uri="{FF2B5EF4-FFF2-40B4-BE49-F238E27FC236}">
                  <a16:creationId xmlns:a16="http://schemas.microsoft.com/office/drawing/2014/main" id="{632A7482-099E-48DC-931A-B80C27EBD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976"/>
              <a:ext cx="4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800">
                  <a:solidFill>
                    <a:schemeClr val="tx2"/>
                  </a:solidFill>
                  <a:latin typeface="Tahoma" panose="020B0604030504040204" pitchFamily="34" charset="0"/>
                </a:rPr>
                <a:t>(b)</a:t>
              </a:r>
            </a:p>
          </p:txBody>
        </p:sp>
      </p:grpSp>
      <p:grpSp>
        <p:nvGrpSpPr>
          <p:cNvPr id="47200" name="组合 47199">
            <a:extLst>
              <a:ext uri="{FF2B5EF4-FFF2-40B4-BE49-F238E27FC236}">
                <a16:creationId xmlns:a16="http://schemas.microsoft.com/office/drawing/2014/main" id="{8D0B9E64-C2C8-42E2-AD59-E9DA3AD5763C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962400"/>
            <a:ext cx="336550" cy="2133600"/>
            <a:chOff x="4684" y="2448"/>
            <a:chExt cx="212" cy="1344"/>
          </a:xfrm>
        </p:grpSpPr>
        <p:sp>
          <p:nvSpPr>
            <p:cNvPr id="86112" name="文本框 47200">
              <a:extLst>
                <a:ext uri="{FF2B5EF4-FFF2-40B4-BE49-F238E27FC236}">
                  <a16:creationId xmlns:a16="http://schemas.microsoft.com/office/drawing/2014/main" id="{CB197C41-1C0E-4552-98AC-72947C420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448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86113" name="文本框 47201">
              <a:extLst>
                <a:ext uri="{FF2B5EF4-FFF2-40B4-BE49-F238E27FC236}">
                  <a16:creationId xmlns:a16="http://schemas.microsoft.com/office/drawing/2014/main" id="{D274E2FD-CEA2-4472-9B04-31DFD540D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504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FFFF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47203" name="文本框 47202">
            <a:extLst>
              <a:ext uri="{FF2B5EF4-FFF2-40B4-BE49-F238E27FC236}">
                <a16:creationId xmlns:a16="http://schemas.microsoft.com/office/drawing/2014/main" id="{261103D0-4BE8-4678-953A-5F3ACD101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5708650"/>
            <a:ext cx="30162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10800" rIns="54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rgbClr val="000099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7204" name="组合 47203">
            <a:extLst>
              <a:ext uri="{FF2B5EF4-FFF2-40B4-BE49-F238E27FC236}">
                <a16:creationId xmlns:a16="http://schemas.microsoft.com/office/drawing/2014/main" id="{A464BE90-6E21-4F76-BD93-FFF020A10134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4419600"/>
            <a:ext cx="1978025" cy="1149350"/>
            <a:chOff x="3410" y="2784"/>
            <a:chExt cx="1246" cy="724"/>
          </a:xfrm>
        </p:grpSpPr>
        <p:sp>
          <p:nvSpPr>
            <p:cNvPr id="86116" name="文本框 47204">
              <a:extLst>
                <a:ext uri="{FF2B5EF4-FFF2-40B4-BE49-F238E27FC236}">
                  <a16:creationId xmlns:a16="http://schemas.microsoft.com/office/drawing/2014/main" id="{0A806DF8-227B-4615-A8E7-7AA4AD2B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3264"/>
              <a:ext cx="190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10800" rIns="54000" bIns="1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grpSp>
          <p:nvGrpSpPr>
            <p:cNvPr id="86117" name="组合 47205">
              <a:extLst>
                <a:ext uri="{FF2B5EF4-FFF2-40B4-BE49-F238E27FC236}">
                  <a16:creationId xmlns:a16="http://schemas.microsoft.com/office/drawing/2014/main" id="{7911D1DC-2A8A-4609-8E66-280ED6CDF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784"/>
              <a:ext cx="1008" cy="672"/>
              <a:chOff x="1104" y="3120"/>
              <a:chExt cx="1008" cy="672"/>
            </a:xfrm>
          </p:grpSpPr>
          <p:sp>
            <p:nvSpPr>
              <p:cNvPr id="86118" name="直接连接符 47206">
                <a:extLst>
                  <a:ext uri="{FF2B5EF4-FFF2-40B4-BE49-F238E27FC236}">
                    <a16:creationId xmlns:a16="http://schemas.microsoft.com/office/drawing/2014/main" id="{B8354E85-0F5F-49D1-8416-9E6AF2ACC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19" name="直接连接符 47207">
                <a:extLst>
                  <a:ext uri="{FF2B5EF4-FFF2-40B4-BE49-F238E27FC236}">
                    <a16:creationId xmlns:a16="http://schemas.microsoft.com/office/drawing/2014/main" id="{C72EC2B3-5A10-4426-A8B4-8BCA35CEA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20" name="直接连接符 47208">
                <a:extLst>
                  <a:ext uri="{FF2B5EF4-FFF2-40B4-BE49-F238E27FC236}">
                    <a16:creationId xmlns:a16="http://schemas.microsoft.com/office/drawing/2014/main" id="{F50EA085-6008-4FAF-A0AC-6B5B9A028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21" name="直接连接符 47209">
                <a:extLst>
                  <a:ext uri="{FF2B5EF4-FFF2-40B4-BE49-F238E27FC236}">
                    <a16:creationId xmlns:a16="http://schemas.microsoft.com/office/drawing/2014/main" id="{D8BB2143-712C-42A0-8C99-8C0A78C1A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1008" cy="33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211" name="组合 47210">
            <a:extLst>
              <a:ext uri="{FF2B5EF4-FFF2-40B4-BE49-F238E27FC236}">
                <a16:creationId xmlns:a16="http://schemas.microsoft.com/office/drawing/2014/main" id="{A2A504EA-9F5B-4992-B452-0DC81992C6D3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4489450"/>
            <a:ext cx="1978025" cy="1149350"/>
            <a:chOff x="3410" y="2828"/>
            <a:chExt cx="1246" cy="724"/>
          </a:xfrm>
        </p:grpSpPr>
        <p:sp>
          <p:nvSpPr>
            <p:cNvPr id="86123" name="文本框 47211">
              <a:extLst>
                <a:ext uri="{FF2B5EF4-FFF2-40B4-BE49-F238E27FC236}">
                  <a16:creationId xmlns:a16="http://schemas.microsoft.com/office/drawing/2014/main" id="{18E42B31-A5F1-4D70-AE22-143AB95E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2828"/>
              <a:ext cx="190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10800" rIns="54000" bIns="1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86124" name="组合 47212">
              <a:extLst>
                <a:ext uri="{FF2B5EF4-FFF2-40B4-BE49-F238E27FC236}">
                  <a16:creationId xmlns:a16="http://schemas.microsoft.com/office/drawing/2014/main" id="{069B4AC8-C8C4-4C0B-9E20-3C037ADF1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871"/>
              <a:ext cx="1008" cy="681"/>
              <a:chOff x="1104" y="3207"/>
              <a:chExt cx="1008" cy="681"/>
            </a:xfrm>
          </p:grpSpPr>
          <p:sp>
            <p:nvSpPr>
              <p:cNvPr id="86125" name="直接连接符 47213">
                <a:extLst>
                  <a:ext uri="{FF2B5EF4-FFF2-40B4-BE49-F238E27FC236}">
                    <a16:creationId xmlns:a16="http://schemas.microsoft.com/office/drawing/2014/main" id="{67DEB697-341F-4D19-B453-D7124432C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26" name="直接连接符 47214">
                <a:extLst>
                  <a:ext uri="{FF2B5EF4-FFF2-40B4-BE49-F238E27FC236}">
                    <a16:creationId xmlns:a16="http://schemas.microsoft.com/office/drawing/2014/main" id="{15F4CA29-88EC-40F0-A1E0-7E291E04A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69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27" name="直接连接符 47215">
                <a:extLst>
                  <a:ext uri="{FF2B5EF4-FFF2-40B4-BE49-F238E27FC236}">
                    <a16:creationId xmlns:a16="http://schemas.microsoft.com/office/drawing/2014/main" id="{F111ED3C-1416-4F63-BF44-496000B5D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07"/>
                <a:ext cx="0" cy="15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28" name="直接连接符 47216">
                <a:extLst>
                  <a:ext uri="{FF2B5EF4-FFF2-40B4-BE49-F238E27FC236}">
                    <a16:creationId xmlns:a16="http://schemas.microsoft.com/office/drawing/2014/main" id="{2F7E4807-BE5B-46E3-BF8F-99A65843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351"/>
                <a:ext cx="1008" cy="34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8" grpId="0"/>
      <p:bldP spid="47149" grpId="0"/>
      <p:bldP spid="47150" grpId="0"/>
      <p:bldP spid="47151" grpId="0"/>
      <p:bldP spid="47152" grpId="0"/>
      <p:bldP spid="47153" grpId="0"/>
      <p:bldP spid="47154" grpId="0"/>
      <p:bldP spid="47155" grpId="0"/>
      <p:bldP spid="47156" grpId="0"/>
      <p:bldP spid="47157" grpId="0" bldLvl="0" animBg="1"/>
      <p:bldP spid="4720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48129">
            <a:extLst>
              <a:ext uri="{FF2B5EF4-FFF2-40B4-BE49-F238E27FC236}">
                <a16:creationId xmlns:a16="http://schemas.microsoft.com/office/drawing/2014/main" id="{07862EB3-C460-4157-A6BB-DCCC57F42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 anchor="b"/>
          <a:lstStyle/>
          <a:p>
            <a:r>
              <a:rPr lang="zh-CN" altLang="en-US"/>
              <a:t>基本锁存器</a:t>
            </a:r>
            <a:r>
              <a:rPr lang="en-US" altLang="zh-CN"/>
              <a:t>----RS</a:t>
            </a:r>
            <a:r>
              <a:rPr lang="zh-CN" altLang="en-US"/>
              <a:t>锁存器</a:t>
            </a:r>
          </a:p>
        </p:txBody>
      </p:sp>
      <p:grpSp>
        <p:nvGrpSpPr>
          <p:cNvPr id="87042" name="组合 48130">
            <a:extLst>
              <a:ext uri="{FF2B5EF4-FFF2-40B4-BE49-F238E27FC236}">
                <a16:creationId xmlns:a16="http://schemas.microsoft.com/office/drawing/2014/main" id="{4519289C-78F4-4EE0-BAA8-F0F095DC428C}"/>
              </a:ext>
            </a:extLst>
          </p:cNvPr>
          <p:cNvGrpSpPr>
            <a:grpSpLocks/>
          </p:cNvGrpSpPr>
          <p:nvPr/>
        </p:nvGrpSpPr>
        <p:grpSpPr bwMode="auto">
          <a:xfrm>
            <a:off x="930275" y="1433513"/>
            <a:ext cx="3413125" cy="1995487"/>
            <a:chOff x="874" y="855"/>
            <a:chExt cx="2150" cy="1257"/>
          </a:xfrm>
        </p:grpSpPr>
        <p:grpSp>
          <p:nvGrpSpPr>
            <p:cNvPr id="87043" name="组合 48131">
              <a:extLst>
                <a:ext uri="{FF2B5EF4-FFF2-40B4-BE49-F238E27FC236}">
                  <a16:creationId xmlns:a16="http://schemas.microsoft.com/office/drawing/2014/main" id="{6124C47D-38A2-49DC-B382-503341762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87044" name="任意多边形 48132">
                <a:extLst>
                  <a:ext uri="{FF2B5EF4-FFF2-40B4-BE49-F238E27FC236}">
                    <a16:creationId xmlns:a16="http://schemas.microsoft.com/office/drawing/2014/main" id="{7F124533-738C-41CD-8E9D-FD2C87E87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045" name="任意多边形 48133">
                <a:extLst>
                  <a:ext uri="{FF2B5EF4-FFF2-40B4-BE49-F238E27FC236}">
                    <a16:creationId xmlns:a16="http://schemas.microsoft.com/office/drawing/2014/main" id="{9F55596B-E258-42C8-96E4-154885443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046" name="任意多边形 48134">
                <a:extLst>
                  <a:ext uri="{FF2B5EF4-FFF2-40B4-BE49-F238E27FC236}">
                    <a16:creationId xmlns:a16="http://schemas.microsoft.com/office/drawing/2014/main" id="{EFC128E6-BE33-45DB-A970-A8AD877A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047" name="椭圆 48135">
                <a:extLst>
                  <a:ext uri="{FF2B5EF4-FFF2-40B4-BE49-F238E27FC236}">
                    <a16:creationId xmlns:a16="http://schemas.microsoft.com/office/drawing/2014/main" id="{CD83D020-A020-4F7A-AE8C-35A2362D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7048" name="直接连接符 48136">
              <a:extLst>
                <a:ext uri="{FF2B5EF4-FFF2-40B4-BE49-F238E27FC236}">
                  <a16:creationId xmlns:a16="http://schemas.microsoft.com/office/drawing/2014/main" id="{7A509DAA-23F9-4639-A026-B7977AE0B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049" name="组合 48137">
              <a:extLst>
                <a:ext uri="{FF2B5EF4-FFF2-40B4-BE49-F238E27FC236}">
                  <a16:creationId xmlns:a16="http://schemas.microsoft.com/office/drawing/2014/main" id="{D8246A67-2870-4B7E-A16F-68E0F4EA7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87050" name="任意多边形 48138">
                <a:extLst>
                  <a:ext uri="{FF2B5EF4-FFF2-40B4-BE49-F238E27FC236}">
                    <a16:creationId xmlns:a16="http://schemas.microsoft.com/office/drawing/2014/main" id="{4B809470-2E3A-4284-B9F6-1BAE0EF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051" name="任意多边形 48139">
                <a:extLst>
                  <a:ext uri="{FF2B5EF4-FFF2-40B4-BE49-F238E27FC236}">
                    <a16:creationId xmlns:a16="http://schemas.microsoft.com/office/drawing/2014/main" id="{A33751E2-1452-4EBA-BD08-9A8E87853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052" name="任意多边形 48140">
                <a:extLst>
                  <a:ext uri="{FF2B5EF4-FFF2-40B4-BE49-F238E27FC236}">
                    <a16:creationId xmlns:a16="http://schemas.microsoft.com/office/drawing/2014/main" id="{CECD8E96-CF9D-404D-8C2C-6BE8670F0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053" name="椭圆 48141">
                <a:extLst>
                  <a:ext uri="{FF2B5EF4-FFF2-40B4-BE49-F238E27FC236}">
                    <a16:creationId xmlns:a16="http://schemas.microsoft.com/office/drawing/2014/main" id="{2B4C7395-3392-4741-B55D-89C2A9B0C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7054" name="直接连接符 48142">
              <a:extLst>
                <a:ext uri="{FF2B5EF4-FFF2-40B4-BE49-F238E27FC236}">
                  <a16:creationId xmlns:a16="http://schemas.microsoft.com/office/drawing/2014/main" id="{D32EB4A5-CEF6-43E3-A3D6-0582171BC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直接连接符 48143">
              <a:extLst>
                <a:ext uri="{FF2B5EF4-FFF2-40B4-BE49-F238E27FC236}">
                  <a16:creationId xmlns:a16="http://schemas.microsoft.com/office/drawing/2014/main" id="{97A710C8-0FDB-40E8-A598-D8F0FBFD5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直接连接符 48144">
              <a:extLst>
                <a:ext uri="{FF2B5EF4-FFF2-40B4-BE49-F238E27FC236}">
                  <a16:creationId xmlns:a16="http://schemas.microsoft.com/office/drawing/2014/main" id="{5878CB93-B5E0-40C2-8030-171B2ACD1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7" name="直接连接符 48145">
              <a:extLst>
                <a:ext uri="{FF2B5EF4-FFF2-40B4-BE49-F238E27FC236}">
                  <a16:creationId xmlns:a16="http://schemas.microsoft.com/office/drawing/2014/main" id="{39426B2C-C305-48B3-9F10-B9A25BA1D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直接连接符 48146">
              <a:extLst>
                <a:ext uri="{FF2B5EF4-FFF2-40B4-BE49-F238E27FC236}">
                  <a16:creationId xmlns:a16="http://schemas.microsoft.com/office/drawing/2014/main" id="{171E27CE-8879-4CBB-A857-2FAFF0890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9" name="直接连接符 48147">
              <a:extLst>
                <a:ext uri="{FF2B5EF4-FFF2-40B4-BE49-F238E27FC236}">
                  <a16:creationId xmlns:a16="http://schemas.microsoft.com/office/drawing/2014/main" id="{5C3E858A-8B7C-4956-B7CE-1037F4CF8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0" name="直接连接符 48148">
              <a:extLst>
                <a:ext uri="{FF2B5EF4-FFF2-40B4-BE49-F238E27FC236}">
                  <a16:creationId xmlns:a16="http://schemas.microsoft.com/office/drawing/2014/main" id="{6873528D-B101-46E7-AE26-695533523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1" name="直接连接符 48149">
              <a:extLst>
                <a:ext uri="{FF2B5EF4-FFF2-40B4-BE49-F238E27FC236}">
                  <a16:creationId xmlns:a16="http://schemas.microsoft.com/office/drawing/2014/main" id="{9814800B-1673-42BB-978F-04128E3BB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直接连接符 48150">
              <a:extLst>
                <a:ext uri="{FF2B5EF4-FFF2-40B4-BE49-F238E27FC236}">
                  <a16:creationId xmlns:a16="http://schemas.microsoft.com/office/drawing/2014/main" id="{DF888381-0648-40BD-ABAA-E1A89A840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3" name="直接连接符 48151">
              <a:extLst>
                <a:ext uri="{FF2B5EF4-FFF2-40B4-BE49-F238E27FC236}">
                  <a16:creationId xmlns:a16="http://schemas.microsoft.com/office/drawing/2014/main" id="{5242A93E-0ECC-43B4-9A96-DB866F79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直接连接符 48152">
              <a:extLst>
                <a:ext uri="{FF2B5EF4-FFF2-40B4-BE49-F238E27FC236}">
                  <a16:creationId xmlns:a16="http://schemas.microsoft.com/office/drawing/2014/main" id="{FC223C6E-F840-4E91-BA36-BB85F8578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文本框 48153">
              <a:extLst>
                <a:ext uri="{FF2B5EF4-FFF2-40B4-BE49-F238E27FC236}">
                  <a16:creationId xmlns:a16="http://schemas.microsoft.com/office/drawing/2014/main" id="{667E348D-DA87-4696-A766-E1DBC1AF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87066" name="文本框 48154">
              <a:extLst>
                <a:ext uri="{FF2B5EF4-FFF2-40B4-BE49-F238E27FC236}">
                  <a16:creationId xmlns:a16="http://schemas.microsoft.com/office/drawing/2014/main" id="{1FF77864-EB39-4EC2-ADF2-D84B18939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728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QN</a:t>
              </a:r>
            </a:p>
          </p:txBody>
        </p:sp>
        <p:sp>
          <p:nvSpPr>
            <p:cNvPr id="87067" name="文本框 48155">
              <a:extLst>
                <a:ext uri="{FF2B5EF4-FFF2-40B4-BE49-F238E27FC236}">
                  <a16:creationId xmlns:a16="http://schemas.microsoft.com/office/drawing/2014/main" id="{D32D1965-4B56-4074-A08A-82DBC26B2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87068" name="文本框 48156">
              <a:extLst>
                <a:ext uri="{FF2B5EF4-FFF2-40B4-BE49-F238E27FC236}">
                  <a16:creationId xmlns:a16="http://schemas.microsoft.com/office/drawing/2014/main" id="{1A656F71-BFDC-490A-B7BA-805773C08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87069" name="文本框 48157">
            <a:extLst>
              <a:ext uri="{FF2B5EF4-FFF2-40B4-BE49-F238E27FC236}">
                <a16:creationId xmlns:a16="http://schemas.microsoft.com/office/drawing/2014/main" id="{133EEF6A-4F4E-48E1-B89C-155F52026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430338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Verdana" panose="020B0604030504040204" pitchFamily="34" charset="0"/>
              </a:rPr>
              <a:t>Working Principle</a:t>
            </a:r>
            <a:r>
              <a:rPr lang="zh-CN" altLang="en-US" sz="2400">
                <a:latin typeface="Verdana" panose="020B0604030504040204" pitchFamily="34" charset="0"/>
              </a:rPr>
              <a:t>：</a:t>
            </a:r>
            <a:endParaRPr lang="zh-CN" altLang="en-US" sz="240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8159" name="组合 48158">
            <a:extLst>
              <a:ext uri="{FF2B5EF4-FFF2-40B4-BE49-F238E27FC236}">
                <a16:creationId xmlns:a16="http://schemas.microsoft.com/office/drawing/2014/main" id="{9BEC6D63-E92A-4070-A88C-0F762D97B22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981200" cy="1219200"/>
            <a:chOff x="768" y="1152"/>
            <a:chExt cx="1248" cy="768"/>
          </a:xfrm>
        </p:grpSpPr>
        <p:sp>
          <p:nvSpPr>
            <p:cNvPr id="87071" name="文本框 48159">
              <a:extLst>
                <a:ext uri="{FF2B5EF4-FFF2-40B4-BE49-F238E27FC236}">
                  <a16:creationId xmlns:a16="http://schemas.microsoft.com/office/drawing/2014/main" id="{6E497C0E-64F1-4742-B763-47F25415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15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chemeClr val="accent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87072" name="文本框 48160">
              <a:extLst>
                <a:ext uri="{FF2B5EF4-FFF2-40B4-BE49-F238E27FC236}">
                  <a16:creationId xmlns:a16="http://schemas.microsoft.com/office/drawing/2014/main" id="{1012619B-D5F9-4735-AA89-55A6DE64F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3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chemeClr val="accent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87073" name="组合 48161">
              <a:extLst>
                <a:ext uri="{FF2B5EF4-FFF2-40B4-BE49-F238E27FC236}">
                  <a16:creationId xmlns:a16="http://schemas.microsoft.com/office/drawing/2014/main" id="{C1CA525F-09A3-421E-A4D2-70B077F4E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239"/>
              <a:ext cx="1008" cy="681"/>
              <a:chOff x="1104" y="3207"/>
              <a:chExt cx="1008" cy="681"/>
            </a:xfrm>
          </p:grpSpPr>
          <p:sp>
            <p:nvSpPr>
              <p:cNvPr id="87074" name="直接连接符 48162">
                <a:extLst>
                  <a:ext uri="{FF2B5EF4-FFF2-40B4-BE49-F238E27FC236}">
                    <a16:creationId xmlns:a16="http://schemas.microsoft.com/office/drawing/2014/main" id="{B114E32F-7392-45F0-B274-7B1C0D2D8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5" name="直接连接符 48163">
                <a:extLst>
                  <a:ext uri="{FF2B5EF4-FFF2-40B4-BE49-F238E27FC236}">
                    <a16:creationId xmlns:a16="http://schemas.microsoft.com/office/drawing/2014/main" id="{C3DB2D02-2B86-4280-93E7-30E0DBAAD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6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6" name="直接连接符 48164">
                <a:extLst>
                  <a:ext uri="{FF2B5EF4-FFF2-40B4-BE49-F238E27FC236}">
                    <a16:creationId xmlns:a16="http://schemas.microsoft.com/office/drawing/2014/main" id="{AF2F9F59-0436-4D71-999B-FA5AA9010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07"/>
                <a:ext cx="0" cy="15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7" name="直接连接符 48165">
                <a:extLst>
                  <a:ext uri="{FF2B5EF4-FFF2-40B4-BE49-F238E27FC236}">
                    <a16:creationId xmlns:a16="http://schemas.microsoft.com/office/drawing/2014/main" id="{2D75E943-209F-4721-933C-F3F298512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351"/>
                <a:ext cx="1008" cy="34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078" name="组合 48166">
              <a:extLst>
                <a:ext uri="{FF2B5EF4-FFF2-40B4-BE49-F238E27FC236}">
                  <a16:creationId xmlns:a16="http://schemas.microsoft.com/office/drawing/2014/main" id="{67B0B680-BFEA-42BF-AB7B-8EECF7A98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152"/>
              <a:ext cx="1008" cy="672"/>
              <a:chOff x="1104" y="3120"/>
              <a:chExt cx="1008" cy="672"/>
            </a:xfrm>
          </p:grpSpPr>
          <p:sp>
            <p:nvSpPr>
              <p:cNvPr id="87079" name="直接连接符 48167">
                <a:extLst>
                  <a:ext uri="{FF2B5EF4-FFF2-40B4-BE49-F238E27FC236}">
                    <a16:creationId xmlns:a16="http://schemas.microsoft.com/office/drawing/2014/main" id="{CBD51566-93EC-483B-8500-70FD53C43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0" name="直接连接符 48168">
                <a:extLst>
                  <a:ext uri="{FF2B5EF4-FFF2-40B4-BE49-F238E27FC236}">
                    <a16:creationId xmlns:a16="http://schemas.microsoft.com/office/drawing/2014/main" id="{24331091-939E-4FDC-ACEA-1AD9C9D75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1" name="直接连接符 48169">
                <a:extLst>
                  <a:ext uri="{FF2B5EF4-FFF2-40B4-BE49-F238E27FC236}">
                    <a16:creationId xmlns:a16="http://schemas.microsoft.com/office/drawing/2014/main" id="{FF421E56-E337-4D7F-977A-082A12BD3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2" name="直接连接符 48170">
                <a:extLst>
                  <a:ext uri="{FF2B5EF4-FFF2-40B4-BE49-F238E27FC236}">
                    <a16:creationId xmlns:a16="http://schemas.microsoft.com/office/drawing/2014/main" id="{05B34429-F3FE-49CE-B5B4-865B5F9B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1008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72" name="文本框 48171">
            <a:extLst>
              <a:ext uri="{FF2B5EF4-FFF2-40B4-BE49-F238E27FC236}">
                <a16:creationId xmlns:a16="http://schemas.microsoft.com/office/drawing/2014/main" id="{99AB42DC-84DF-40E5-8D23-1A41674B1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752600"/>
            <a:ext cx="315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</a:rPr>
              <a:t>）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S = 1, R = 0</a:t>
            </a:r>
          </a:p>
        </p:txBody>
      </p:sp>
      <p:sp>
        <p:nvSpPr>
          <p:cNvPr id="48173" name="文本框 48172">
            <a:extLst>
              <a:ext uri="{FF2B5EF4-FFF2-40B4-BE49-F238E27FC236}">
                <a16:creationId xmlns:a16="http://schemas.microsoft.com/office/drawing/2014/main" id="{AE203650-B8A0-44BA-BFCA-C57EE54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356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a.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原态：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48174" name="文本框 48173">
            <a:extLst>
              <a:ext uri="{FF2B5EF4-FFF2-40B4-BE49-F238E27FC236}">
                <a16:creationId xmlns:a16="http://schemas.microsoft.com/office/drawing/2014/main" id="{3BEFA194-F2F1-436B-9FCA-501721291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13716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rgbClr val="000099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8175" name="文本框 48174">
            <a:extLst>
              <a:ext uri="{FF2B5EF4-FFF2-40B4-BE49-F238E27FC236}">
                <a16:creationId xmlns:a16="http://schemas.microsoft.com/office/drawing/2014/main" id="{56184651-57FD-4691-A65A-6F23322BE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rgbClr val="000099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8176" name="文本框 48175">
            <a:extLst>
              <a:ext uri="{FF2B5EF4-FFF2-40B4-BE49-F238E27FC236}">
                <a16:creationId xmlns:a16="http://schemas.microsoft.com/office/drawing/2014/main" id="{3E6DAC20-5027-416A-B087-5136E009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419600"/>
            <a:ext cx="379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新态：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48177" name="文本框 48176">
            <a:extLst>
              <a:ext uri="{FF2B5EF4-FFF2-40B4-BE49-F238E27FC236}">
                <a16:creationId xmlns:a16="http://schemas.microsoft.com/office/drawing/2014/main" id="{8702D56B-9CD5-4CA1-9F60-1C59360F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5029200"/>
            <a:ext cx="357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b.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原态：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48178" name="文本框 48177">
            <a:extLst>
              <a:ext uri="{FF2B5EF4-FFF2-40B4-BE49-F238E27FC236}">
                <a16:creationId xmlns:a16="http://schemas.microsoft.com/office/drawing/2014/main" id="{FC475393-B8CE-4EC7-8F90-20E78AAE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8800"/>
            <a:ext cx="379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新态：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48179" name="文本框 48178">
            <a:extLst>
              <a:ext uri="{FF2B5EF4-FFF2-40B4-BE49-F238E27FC236}">
                <a16:creationId xmlns:a16="http://schemas.microsoft.com/office/drawing/2014/main" id="{85CD6A40-A540-4663-A026-2EA6C357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447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latin typeface="Arial Narrow" panose="020B0606020202030204" pitchFamily="34" charset="0"/>
                <a:ea typeface="黑体" panose="02010609060101010101" pitchFamily="49" charset="-122"/>
              </a:rPr>
              <a:t>锁存器</a:t>
            </a:r>
            <a:r>
              <a:rPr lang="zh-CN" altLang="en-US" sz="2400">
                <a:solidFill>
                  <a:schemeClr val="folHlink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=1  QL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48180" name="文本框 48179">
            <a:extLst>
              <a:ext uri="{FF2B5EF4-FFF2-40B4-BE49-F238E27FC236}">
                <a16:creationId xmlns:a16="http://schemas.microsoft.com/office/drawing/2014/main" id="{B7EE11FE-EBDC-4A72-B1FF-FDF81750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765425"/>
            <a:ext cx="2974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即使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S,R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无效（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锁存器仍能锁定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态</a:t>
            </a:r>
          </a:p>
        </p:txBody>
      </p:sp>
      <p:sp>
        <p:nvSpPr>
          <p:cNvPr id="48181" name="圆角矩形标注 48180">
            <a:extLst>
              <a:ext uri="{FF2B5EF4-FFF2-40B4-BE49-F238E27FC236}">
                <a16:creationId xmlns:a16="http://schemas.microsoft.com/office/drawing/2014/main" id="{10BB2FB4-BFE9-4C4E-B6DD-8F6178EC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33400"/>
            <a:ext cx="1066800" cy="685800"/>
          </a:xfrm>
          <a:prstGeom prst="wedgeRoundRectCallout">
            <a:avLst>
              <a:gd name="adj1" fmla="val -208333"/>
              <a:gd name="adj2" fmla="val 2057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altLang="zh-CN" sz="2800">
                <a:solidFill>
                  <a:schemeClr val="folHlink"/>
                </a:solidFill>
                <a:latin typeface="Arial Narrow" panose="020B0606020202030204" pitchFamily="34" charset="0"/>
              </a:rPr>
              <a:t>Set</a:t>
            </a:r>
          </a:p>
        </p:txBody>
      </p:sp>
      <p:grpSp>
        <p:nvGrpSpPr>
          <p:cNvPr id="48182" name="组合 48181">
            <a:extLst>
              <a:ext uri="{FF2B5EF4-FFF2-40B4-BE49-F238E27FC236}">
                <a16:creationId xmlns:a16="http://schemas.microsoft.com/office/drawing/2014/main" id="{266BFE13-2150-4BC6-A751-5499847D1AB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1216025" cy="2441575"/>
            <a:chOff x="240" y="768"/>
            <a:chExt cx="766" cy="1538"/>
          </a:xfrm>
        </p:grpSpPr>
        <p:grpSp>
          <p:nvGrpSpPr>
            <p:cNvPr id="87094" name="组合 48182">
              <a:extLst>
                <a:ext uri="{FF2B5EF4-FFF2-40B4-BE49-F238E27FC236}">
                  <a16:creationId xmlns:a16="http://schemas.microsoft.com/office/drawing/2014/main" id="{A6119274-A615-4D92-84E9-AE65A49F3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768"/>
              <a:ext cx="238" cy="1538"/>
              <a:chOff x="864" y="766"/>
              <a:chExt cx="238" cy="1538"/>
            </a:xfrm>
          </p:grpSpPr>
          <p:sp>
            <p:nvSpPr>
              <p:cNvPr id="87095" name="文本框 48183">
                <a:extLst>
                  <a:ext uri="{FF2B5EF4-FFF2-40B4-BE49-F238E27FC236}">
                    <a16:creationId xmlns:a16="http://schemas.microsoft.com/office/drawing/2014/main" id="{7FDB9A1A-DCC5-4046-BE8F-F7FEEB47B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76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99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87096" name="文本框 48184">
                <a:extLst>
                  <a:ext uri="{FF2B5EF4-FFF2-40B4-BE49-F238E27FC236}">
                    <a16:creationId xmlns:a16="http://schemas.microsoft.com/office/drawing/2014/main" id="{D7271F08-EEDB-419D-83E2-3AB1A4389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01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99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87097" name="文本框 48185">
              <a:extLst>
                <a:ext uri="{FF2B5EF4-FFF2-40B4-BE49-F238E27FC236}">
                  <a16:creationId xmlns:a16="http://schemas.microsoft.com/office/drawing/2014/main" id="{7BDB33F2-F10B-450F-ADB8-A2ED31D16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4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800">
                  <a:solidFill>
                    <a:schemeClr val="tx2"/>
                  </a:solidFill>
                  <a:latin typeface="Tahoma" panose="020B0604030504040204" pitchFamily="34" charset="0"/>
                </a:rPr>
                <a:t>(a)</a:t>
              </a:r>
            </a:p>
          </p:txBody>
        </p:sp>
      </p:grpSp>
      <p:grpSp>
        <p:nvGrpSpPr>
          <p:cNvPr id="48187" name="组合 48186">
            <a:extLst>
              <a:ext uri="{FF2B5EF4-FFF2-40B4-BE49-F238E27FC236}">
                <a16:creationId xmlns:a16="http://schemas.microsoft.com/office/drawing/2014/main" id="{8DFB1D3E-D8BD-4A03-9F36-1946AB7FE36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806825"/>
            <a:ext cx="3413125" cy="2441575"/>
            <a:chOff x="3216" y="2398"/>
            <a:chExt cx="2150" cy="1538"/>
          </a:xfrm>
        </p:grpSpPr>
        <p:grpSp>
          <p:nvGrpSpPr>
            <p:cNvPr id="87099" name="组合 48187">
              <a:extLst>
                <a:ext uri="{FF2B5EF4-FFF2-40B4-BE49-F238E27FC236}">
                  <a16:creationId xmlns:a16="http://schemas.microsoft.com/office/drawing/2014/main" id="{24F65550-1160-4A6F-97C8-94B49D17D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398"/>
              <a:ext cx="2150" cy="1538"/>
              <a:chOff x="3216" y="2398"/>
              <a:chExt cx="2150" cy="1538"/>
            </a:xfrm>
          </p:grpSpPr>
          <p:grpSp>
            <p:nvGrpSpPr>
              <p:cNvPr id="87100" name="组合 48188">
                <a:extLst>
                  <a:ext uri="{FF2B5EF4-FFF2-40B4-BE49-F238E27FC236}">
                    <a16:creationId xmlns:a16="http://schemas.microsoft.com/office/drawing/2014/main" id="{AB39E8BD-AF58-4A6D-9307-912F76A9A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592"/>
                <a:ext cx="624" cy="384"/>
                <a:chOff x="2064" y="1536"/>
                <a:chExt cx="624" cy="384"/>
              </a:xfrm>
            </p:grpSpPr>
            <p:sp>
              <p:nvSpPr>
                <p:cNvPr id="87101" name="任意多边形 48189">
                  <a:extLst>
                    <a:ext uri="{FF2B5EF4-FFF2-40B4-BE49-F238E27FC236}">
                      <a16:creationId xmlns:a16="http://schemas.microsoft.com/office/drawing/2014/main" id="{BC18C494-ACD6-4109-B830-4FC15091A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102" name="任意多边形 48190">
                  <a:extLst>
                    <a:ext uri="{FF2B5EF4-FFF2-40B4-BE49-F238E27FC236}">
                      <a16:creationId xmlns:a16="http://schemas.microsoft.com/office/drawing/2014/main" id="{8CA217D0-5860-4E7A-9095-903E106FC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064" y="1728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103" name="任意多边形 48191">
                  <a:extLst>
                    <a:ext uri="{FF2B5EF4-FFF2-40B4-BE49-F238E27FC236}">
                      <a16:creationId xmlns:a16="http://schemas.microsoft.com/office/drawing/2014/main" id="{85B6C829-0DD9-4E2D-AE8B-B19124326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96" cy="375"/>
                </a:xfrm>
                <a:custGeom>
                  <a:avLst/>
                  <a:gdLst>
                    <a:gd name="T0" fmla="*/ 0 w 21600"/>
                    <a:gd name="T1" fmla="*/ 0 h 42159"/>
                    <a:gd name="T2" fmla="*/ 21600 w 21600"/>
                    <a:gd name="T3" fmla="*/ 21600 h 42159"/>
                    <a:gd name="T4" fmla="*/ 6634 w 21600"/>
                    <a:gd name="T5" fmla="*/ 42162 h 42159"/>
                    <a:gd name="T6" fmla="*/ 0 w 21600"/>
                    <a:gd name="T7" fmla="*/ 0 h 42159"/>
                    <a:gd name="T8" fmla="*/ 21600 w 21600"/>
                    <a:gd name="T9" fmla="*/ 21600 h 42159"/>
                    <a:gd name="T10" fmla="*/ 6634 w 21600"/>
                    <a:gd name="T11" fmla="*/ 42162 h 42159"/>
                    <a:gd name="T12" fmla="*/ 0 w 21600"/>
                    <a:gd name="T13" fmla="*/ 21600 h 42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00" h="42159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</a:path>
                    <a:path w="21600" h="42159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104" name="椭圆 48192">
                  <a:extLst>
                    <a:ext uri="{FF2B5EF4-FFF2-40B4-BE49-F238E27FC236}">
                      <a16:creationId xmlns:a16="http://schemas.microsoft.com/office/drawing/2014/main" id="{2456BD12-07BE-4F9E-B2FA-1676B9D62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68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87105" name="直接连接符 48193">
                <a:extLst>
                  <a:ext uri="{FF2B5EF4-FFF2-40B4-BE49-F238E27FC236}">
                    <a16:creationId xmlns:a16="http://schemas.microsoft.com/office/drawing/2014/main" id="{3D0FDE28-5EF2-4094-9B88-1E16EF952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68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7106" name="组合 48194">
                <a:extLst>
                  <a:ext uri="{FF2B5EF4-FFF2-40B4-BE49-F238E27FC236}">
                    <a16:creationId xmlns:a16="http://schemas.microsoft.com/office/drawing/2014/main" id="{3C7C56FE-7262-4A3B-982A-E775D408B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3360"/>
                <a:ext cx="624" cy="384"/>
                <a:chOff x="2064" y="1536"/>
                <a:chExt cx="624" cy="384"/>
              </a:xfrm>
            </p:grpSpPr>
            <p:sp>
              <p:nvSpPr>
                <p:cNvPr id="87107" name="任意多边形 48195">
                  <a:extLst>
                    <a:ext uri="{FF2B5EF4-FFF2-40B4-BE49-F238E27FC236}">
                      <a16:creationId xmlns:a16="http://schemas.microsoft.com/office/drawing/2014/main" id="{5EB13DA9-D9D3-4E81-B8BC-645B86BD7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108" name="任意多边形 48196">
                  <a:extLst>
                    <a:ext uri="{FF2B5EF4-FFF2-40B4-BE49-F238E27FC236}">
                      <a16:creationId xmlns:a16="http://schemas.microsoft.com/office/drawing/2014/main" id="{782D5D00-5A77-441A-BA64-C50987A2F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064" y="1728"/>
                  <a:ext cx="52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109" name="任意多边形 48197">
                  <a:extLst>
                    <a:ext uri="{FF2B5EF4-FFF2-40B4-BE49-F238E27FC236}">
                      <a16:creationId xmlns:a16="http://schemas.microsoft.com/office/drawing/2014/main" id="{2A3AFDC0-876B-4AA1-A130-FE78E9A02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96" cy="375"/>
                </a:xfrm>
                <a:custGeom>
                  <a:avLst/>
                  <a:gdLst>
                    <a:gd name="T0" fmla="*/ 0 w 21600"/>
                    <a:gd name="T1" fmla="*/ 0 h 42159"/>
                    <a:gd name="T2" fmla="*/ 21600 w 21600"/>
                    <a:gd name="T3" fmla="*/ 21600 h 42159"/>
                    <a:gd name="T4" fmla="*/ 6634 w 21600"/>
                    <a:gd name="T5" fmla="*/ 42162 h 42159"/>
                    <a:gd name="T6" fmla="*/ 0 w 21600"/>
                    <a:gd name="T7" fmla="*/ 0 h 42159"/>
                    <a:gd name="T8" fmla="*/ 21600 w 21600"/>
                    <a:gd name="T9" fmla="*/ 21600 h 42159"/>
                    <a:gd name="T10" fmla="*/ 6634 w 21600"/>
                    <a:gd name="T11" fmla="*/ 42162 h 42159"/>
                    <a:gd name="T12" fmla="*/ 0 w 21600"/>
                    <a:gd name="T13" fmla="*/ 21600 h 42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00" h="42159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</a:path>
                    <a:path w="21600" h="42159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31217"/>
                        <a:pt x="15315" y="39366"/>
                        <a:pt x="6634" y="421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110" name="椭圆 48198">
                  <a:extLst>
                    <a:ext uri="{FF2B5EF4-FFF2-40B4-BE49-F238E27FC236}">
                      <a16:creationId xmlns:a16="http://schemas.microsoft.com/office/drawing/2014/main" id="{B508708D-71CF-4633-BB2D-54CF1194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68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87111" name="直接连接符 48199">
                <a:extLst>
                  <a:ext uri="{FF2B5EF4-FFF2-40B4-BE49-F238E27FC236}">
                    <a16:creationId xmlns:a16="http://schemas.microsoft.com/office/drawing/2014/main" id="{A8A23280-74A6-4132-BEFC-7BB95F621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4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12" name="直接连接符 48200">
                <a:extLst>
                  <a:ext uri="{FF2B5EF4-FFF2-40B4-BE49-F238E27FC236}">
                    <a16:creationId xmlns:a16="http://schemas.microsoft.com/office/drawing/2014/main" id="{2CDB3509-10E7-4E28-8889-163E14705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78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13" name="直接连接符 48201">
                <a:extLst>
                  <a:ext uri="{FF2B5EF4-FFF2-40B4-BE49-F238E27FC236}">
                    <a16:creationId xmlns:a16="http://schemas.microsoft.com/office/drawing/2014/main" id="{070C70AE-B6DE-4B58-8D58-6A47F7631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55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14" name="文本框 48202">
                <a:extLst>
                  <a:ext uri="{FF2B5EF4-FFF2-40B4-BE49-F238E27FC236}">
                    <a16:creationId xmlns:a16="http://schemas.microsoft.com/office/drawing/2014/main" id="{DA3C61EF-E4AD-4C76-9C64-4A5690DE9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2631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Q</a:t>
                </a:r>
              </a:p>
            </p:txBody>
          </p:sp>
          <p:sp>
            <p:nvSpPr>
              <p:cNvPr id="87115" name="文本框 48203">
                <a:extLst>
                  <a:ext uri="{FF2B5EF4-FFF2-40B4-BE49-F238E27FC236}">
                    <a16:creationId xmlns:a16="http://schemas.microsoft.com/office/drawing/2014/main" id="{9FE1767C-0FFB-4A0C-AF4E-FDC87227C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3" y="3408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QN</a:t>
                </a:r>
              </a:p>
            </p:txBody>
          </p:sp>
          <p:sp>
            <p:nvSpPr>
              <p:cNvPr id="87116" name="文本框 48204">
                <a:extLst>
                  <a:ext uri="{FF2B5EF4-FFF2-40B4-BE49-F238E27FC236}">
                    <a16:creationId xmlns:a16="http://schemas.microsoft.com/office/drawing/2014/main" id="{B37B71D2-5FB9-4AFB-9444-B43C7CF4E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35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R</a:t>
                </a:r>
              </a:p>
            </p:txBody>
          </p:sp>
          <p:sp>
            <p:nvSpPr>
              <p:cNvPr id="87117" name="文本框 48205">
                <a:extLst>
                  <a:ext uri="{FF2B5EF4-FFF2-40B4-BE49-F238E27FC236}">
                    <a16:creationId xmlns:a16="http://schemas.microsoft.com/office/drawing/2014/main" id="{A9BC90B5-9644-4BDA-8902-069A889DC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5" y="350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altLang="zh-CN" sz="2400">
                    <a:latin typeface="Arial Narrow" panose="020B0606020202030204" pitchFamily="34" charset="0"/>
                  </a:rPr>
                  <a:t>S</a:t>
                </a:r>
              </a:p>
            </p:txBody>
          </p:sp>
          <p:grpSp>
            <p:nvGrpSpPr>
              <p:cNvPr id="87118" name="组合 48206">
                <a:extLst>
                  <a:ext uri="{FF2B5EF4-FFF2-40B4-BE49-F238E27FC236}">
                    <a16:creationId xmlns:a16="http://schemas.microsoft.com/office/drawing/2014/main" id="{3DA1A792-F49B-43CA-95CF-C075A7A50D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0" y="2398"/>
                <a:ext cx="238" cy="1538"/>
                <a:chOff x="864" y="766"/>
                <a:chExt cx="238" cy="1538"/>
              </a:xfrm>
            </p:grpSpPr>
            <p:sp>
              <p:nvSpPr>
                <p:cNvPr id="87119" name="文本框 48207">
                  <a:extLst>
                    <a:ext uri="{FF2B5EF4-FFF2-40B4-BE49-F238E27FC236}">
                      <a16:creationId xmlns:a16="http://schemas.microsoft.com/office/drawing/2014/main" id="{B301DDEF-1441-438B-9E4B-9464A901B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766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rgbClr val="000099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87120" name="文本框 48208">
                  <a:extLst>
                    <a:ext uri="{FF2B5EF4-FFF2-40B4-BE49-F238E27FC236}">
                      <a16:creationId xmlns:a16="http://schemas.microsoft.com/office/drawing/2014/main" id="{23001F63-A1B1-4BB7-8572-7642892202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016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rgbClr val="000099"/>
                      </a:solidFill>
                      <a:latin typeface="Tahoma" panose="020B060403050404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87121" name="组合 48209">
                <a:extLst>
                  <a:ext uri="{FF2B5EF4-FFF2-40B4-BE49-F238E27FC236}">
                    <a16:creationId xmlns:a16="http://schemas.microsoft.com/office/drawing/2014/main" id="{E1441864-B723-4D06-9E50-8DD2827198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2784"/>
                <a:ext cx="1248" cy="768"/>
                <a:chOff x="768" y="1152"/>
                <a:chExt cx="1248" cy="768"/>
              </a:xfrm>
            </p:grpSpPr>
            <p:sp>
              <p:nvSpPr>
                <p:cNvPr id="87122" name="文本框 48210">
                  <a:extLst>
                    <a:ext uri="{FF2B5EF4-FFF2-40B4-BE49-F238E27FC236}">
                      <a16:creationId xmlns:a16="http://schemas.microsoft.com/office/drawing/2014/main" id="{8A7BA5BE-247B-4C52-81D5-B1494A0BCF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15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chemeClr val="accent1"/>
                      </a:solidFill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87123" name="文本框 48211">
                  <a:extLst>
                    <a:ext uri="{FF2B5EF4-FFF2-40B4-BE49-F238E27FC236}">
                      <a16:creationId xmlns:a16="http://schemas.microsoft.com/office/drawing/2014/main" id="{63761C05-0ADC-4E2D-9477-1EC81752EC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63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chemeClr val="bg1"/>
                    </a:buClr>
                  </a:pPr>
                  <a:r>
                    <a:rPr lang="en-US" altLang="zh-CN" sz="2400">
                      <a:solidFill>
                        <a:srgbClr val="66FF66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grpSp>
              <p:nvGrpSpPr>
                <p:cNvPr id="87124" name="组合 48212">
                  <a:extLst>
                    <a:ext uri="{FF2B5EF4-FFF2-40B4-BE49-F238E27FC236}">
                      <a16:creationId xmlns:a16="http://schemas.microsoft.com/office/drawing/2014/main" id="{F170B5E3-6C4F-49AB-BF74-4AD0A61EAA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239"/>
                  <a:ext cx="1008" cy="681"/>
                  <a:chOff x="1104" y="3207"/>
                  <a:chExt cx="1008" cy="681"/>
                </a:xfrm>
              </p:grpSpPr>
              <p:sp>
                <p:nvSpPr>
                  <p:cNvPr id="87125" name="直接连接符 48213">
                    <a:extLst>
                      <a:ext uri="{FF2B5EF4-FFF2-40B4-BE49-F238E27FC236}">
                        <a16:creationId xmlns:a16="http://schemas.microsoft.com/office/drawing/2014/main" id="{13EE9FDF-9115-4AF2-A309-DD314BEA52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26" name="直接连接符 48214">
                    <a:extLst>
                      <a:ext uri="{FF2B5EF4-FFF2-40B4-BE49-F238E27FC236}">
                        <a16:creationId xmlns:a16="http://schemas.microsoft.com/office/drawing/2014/main" id="{88A843A0-2843-4FE9-BEA2-09E8D175B3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6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27" name="直接连接符 48215">
                    <a:extLst>
                      <a:ext uri="{FF2B5EF4-FFF2-40B4-BE49-F238E27FC236}">
                        <a16:creationId xmlns:a16="http://schemas.microsoft.com/office/drawing/2014/main" id="{6BEE37EB-022E-4461-9EF3-EF9F7B5B7D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07"/>
                    <a:ext cx="0" cy="153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28" name="直接连接符 48216">
                    <a:extLst>
                      <a:ext uri="{FF2B5EF4-FFF2-40B4-BE49-F238E27FC236}">
                        <a16:creationId xmlns:a16="http://schemas.microsoft.com/office/drawing/2014/main" id="{0EF62FBE-C935-41B7-9F8A-8035C02FE8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351"/>
                    <a:ext cx="1008" cy="345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7129" name="组合 48217">
                  <a:extLst>
                    <a:ext uri="{FF2B5EF4-FFF2-40B4-BE49-F238E27FC236}">
                      <a16:creationId xmlns:a16="http://schemas.microsoft.com/office/drawing/2014/main" id="{6A6EA493-8813-4637-A5CE-B09A73BC86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1008" cy="672"/>
                  <a:chOff x="1104" y="3120"/>
                  <a:chExt cx="1008" cy="672"/>
                </a:xfrm>
              </p:grpSpPr>
              <p:sp>
                <p:nvSpPr>
                  <p:cNvPr id="87130" name="直接连接符 48218">
                    <a:extLst>
                      <a:ext uri="{FF2B5EF4-FFF2-40B4-BE49-F238E27FC236}">
                        <a16:creationId xmlns:a16="http://schemas.microsoft.com/office/drawing/2014/main" id="{A5C966AC-9466-4BD1-9A89-08D54383E0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79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31" name="直接连接符 48219">
                    <a:extLst>
                      <a:ext uri="{FF2B5EF4-FFF2-40B4-BE49-F238E27FC236}">
                        <a16:creationId xmlns:a16="http://schemas.microsoft.com/office/drawing/2014/main" id="{98E2C50F-531C-47BA-9F22-8B187F9A84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12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32" name="直接连接符 48220">
                    <a:extLst>
                      <a:ext uri="{FF2B5EF4-FFF2-40B4-BE49-F238E27FC236}">
                        <a16:creationId xmlns:a16="http://schemas.microsoft.com/office/drawing/2014/main" id="{FBC80F33-8403-401D-B473-0B129144F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648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33" name="直接连接符 48221">
                    <a:extLst>
                      <a:ext uri="{FF2B5EF4-FFF2-40B4-BE49-F238E27FC236}">
                        <a16:creationId xmlns:a16="http://schemas.microsoft.com/office/drawing/2014/main" id="{B1CB3FE3-49DB-48FC-9FF8-A59C641147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3312"/>
                    <a:ext cx="1008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66FF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87134" name="文本框 48222">
              <a:extLst>
                <a:ext uri="{FF2B5EF4-FFF2-40B4-BE49-F238E27FC236}">
                  <a16:creationId xmlns:a16="http://schemas.microsoft.com/office/drawing/2014/main" id="{EC1C2255-5D77-4B10-98F5-9BFDC8FF8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76"/>
              <a:ext cx="4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800">
                  <a:solidFill>
                    <a:schemeClr val="tx2"/>
                  </a:solidFill>
                  <a:latin typeface="Tahoma" panose="020B0604030504040204" pitchFamily="34" charset="0"/>
                </a:rPr>
                <a:t>(b)</a:t>
              </a:r>
            </a:p>
          </p:txBody>
        </p:sp>
      </p:grpSp>
      <p:grpSp>
        <p:nvGrpSpPr>
          <p:cNvPr id="48224" name="组合 48223">
            <a:extLst>
              <a:ext uri="{FF2B5EF4-FFF2-40B4-BE49-F238E27FC236}">
                <a16:creationId xmlns:a16="http://schemas.microsoft.com/office/drawing/2014/main" id="{90382893-2C69-4FEA-9DEA-B6D949D574B2}"/>
              </a:ext>
            </a:extLst>
          </p:cNvPr>
          <p:cNvGrpSpPr>
            <a:grpSpLocks/>
          </p:cNvGrpSpPr>
          <p:nvPr/>
        </p:nvGrpSpPr>
        <p:grpSpPr bwMode="auto">
          <a:xfrm>
            <a:off x="7540625" y="3962400"/>
            <a:ext cx="336550" cy="2133600"/>
            <a:chOff x="4684" y="2448"/>
            <a:chExt cx="212" cy="1344"/>
          </a:xfrm>
        </p:grpSpPr>
        <p:sp>
          <p:nvSpPr>
            <p:cNvPr id="87136" name="文本框 48224">
              <a:extLst>
                <a:ext uri="{FF2B5EF4-FFF2-40B4-BE49-F238E27FC236}">
                  <a16:creationId xmlns:a16="http://schemas.microsoft.com/office/drawing/2014/main" id="{908297E1-2FFF-4687-96CF-D9CDA1B5B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448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FFFF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87137" name="文本框 48225">
              <a:extLst>
                <a:ext uri="{FF2B5EF4-FFF2-40B4-BE49-F238E27FC236}">
                  <a16:creationId xmlns:a16="http://schemas.microsoft.com/office/drawing/2014/main" id="{32E5020B-A3F7-49CF-9E21-62F638772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504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48227" name="文本框 48226">
            <a:extLst>
              <a:ext uri="{FF2B5EF4-FFF2-40B4-BE49-F238E27FC236}">
                <a16:creationId xmlns:a16="http://schemas.microsoft.com/office/drawing/2014/main" id="{77E8ACDE-AFE6-436B-83BC-5E8819C6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956050"/>
            <a:ext cx="30162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10800" rIns="54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rgbClr val="000099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8228" name="组合 48227">
            <a:extLst>
              <a:ext uri="{FF2B5EF4-FFF2-40B4-BE49-F238E27FC236}">
                <a16:creationId xmlns:a16="http://schemas.microsoft.com/office/drawing/2014/main" id="{68474444-CD0B-4671-AE41-C80C8058490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419600"/>
            <a:ext cx="1978025" cy="1149350"/>
            <a:chOff x="3410" y="2784"/>
            <a:chExt cx="1246" cy="724"/>
          </a:xfrm>
        </p:grpSpPr>
        <p:sp>
          <p:nvSpPr>
            <p:cNvPr id="87140" name="文本框 48228">
              <a:extLst>
                <a:ext uri="{FF2B5EF4-FFF2-40B4-BE49-F238E27FC236}">
                  <a16:creationId xmlns:a16="http://schemas.microsoft.com/office/drawing/2014/main" id="{520575C3-CB03-4F66-8E49-5CB266217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3264"/>
              <a:ext cx="190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10800" rIns="54000" bIns="1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87141" name="组合 48229">
              <a:extLst>
                <a:ext uri="{FF2B5EF4-FFF2-40B4-BE49-F238E27FC236}">
                  <a16:creationId xmlns:a16="http://schemas.microsoft.com/office/drawing/2014/main" id="{3D5E45D7-3318-44B6-8D82-6AD85F30E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784"/>
              <a:ext cx="1008" cy="672"/>
              <a:chOff x="1104" y="3120"/>
              <a:chExt cx="1008" cy="672"/>
            </a:xfrm>
          </p:grpSpPr>
          <p:sp>
            <p:nvSpPr>
              <p:cNvPr id="87142" name="直接连接符 48230">
                <a:extLst>
                  <a:ext uri="{FF2B5EF4-FFF2-40B4-BE49-F238E27FC236}">
                    <a16:creationId xmlns:a16="http://schemas.microsoft.com/office/drawing/2014/main" id="{B335F742-4EAD-47C7-BCFE-E83F3A091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43" name="直接连接符 48231">
                <a:extLst>
                  <a:ext uri="{FF2B5EF4-FFF2-40B4-BE49-F238E27FC236}">
                    <a16:creationId xmlns:a16="http://schemas.microsoft.com/office/drawing/2014/main" id="{98097265-FA79-49E7-9F14-7759D2041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44" name="直接连接符 48232">
                <a:extLst>
                  <a:ext uri="{FF2B5EF4-FFF2-40B4-BE49-F238E27FC236}">
                    <a16:creationId xmlns:a16="http://schemas.microsoft.com/office/drawing/2014/main" id="{D3608CFC-A0EC-4661-9096-D97C2F295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45" name="直接连接符 48233">
                <a:extLst>
                  <a:ext uri="{FF2B5EF4-FFF2-40B4-BE49-F238E27FC236}">
                    <a16:creationId xmlns:a16="http://schemas.microsoft.com/office/drawing/2014/main" id="{4CE7B8C7-8D3B-43DD-AAE5-919C8DEF8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1008" cy="336"/>
              </a:xfrm>
              <a:prstGeom prst="line">
                <a:avLst/>
              </a:prstGeom>
              <a:noFill/>
              <a:ln w="28575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235" name="组合 48234">
            <a:extLst>
              <a:ext uri="{FF2B5EF4-FFF2-40B4-BE49-F238E27FC236}">
                <a16:creationId xmlns:a16="http://schemas.microsoft.com/office/drawing/2014/main" id="{281A29F4-139B-43C7-9A28-63C89D64BB0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489450"/>
            <a:ext cx="1978025" cy="1149350"/>
            <a:chOff x="3410" y="2828"/>
            <a:chExt cx="1246" cy="724"/>
          </a:xfrm>
        </p:grpSpPr>
        <p:sp>
          <p:nvSpPr>
            <p:cNvPr id="87147" name="文本框 48235">
              <a:extLst>
                <a:ext uri="{FF2B5EF4-FFF2-40B4-BE49-F238E27FC236}">
                  <a16:creationId xmlns:a16="http://schemas.microsoft.com/office/drawing/2014/main" id="{33D15C27-555B-44F0-8DAD-614B73089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2828"/>
              <a:ext cx="190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10800" rIns="54000" bIns="1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grpSp>
          <p:nvGrpSpPr>
            <p:cNvPr id="87148" name="组合 48236">
              <a:extLst>
                <a:ext uri="{FF2B5EF4-FFF2-40B4-BE49-F238E27FC236}">
                  <a16:creationId xmlns:a16="http://schemas.microsoft.com/office/drawing/2014/main" id="{E59692D5-CD2E-40E4-BD9B-00FE1C6CE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871"/>
              <a:ext cx="1008" cy="681"/>
              <a:chOff x="1104" y="3207"/>
              <a:chExt cx="1008" cy="681"/>
            </a:xfrm>
          </p:grpSpPr>
          <p:sp>
            <p:nvSpPr>
              <p:cNvPr id="87149" name="直接连接符 48237">
                <a:extLst>
                  <a:ext uri="{FF2B5EF4-FFF2-40B4-BE49-F238E27FC236}">
                    <a16:creationId xmlns:a16="http://schemas.microsoft.com/office/drawing/2014/main" id="{AE217852-84C3-4C06-B797-D4E1A5ED4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50" name="直接连接符 48238">
                <a:extLst>
                  <a:ext uri="{FF2B5EF4-FFF2-40B4-BE49-F238E27FC236}">
                    <a16:creationId xmlns:a16="http://schemas.microsoft.com/office/drawing/2014/main" id="{07DE7CBD-6A43-4C99-ACDE-85F242D5B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69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51" name="直接连接符 48239">
                <a:extLst>
                  <a:ext uri="{FF2B5EF4-FFF2-40B4-BE49-F238E27FC236}">
                    <a16:creationId xmlns:a16="http://schemas.microsoft.com/office/drawing/2014/main" id="{27B44D46-5202-4B89-A25C-1E94FC5C0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07"/>
                <a:ext cx="0" cy="15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52" name="直接连接符 48240">
                <a:extLst>
                  <a:ext uri="{FF2B5EF4-FFF2-40B4-BE49-F238E27FC236}">
                    <a16:creationId xmlns:a16="http://schemas.microsoft.com/office/drawing/2014/main" id="{1589D07D-AF65-4A87-87CC-4831E23E1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351"/>
                <a:ext cx="1008" cy="34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2" grpId="0"/>
      <p:bldP spid="48173" grpId="0"/>
      <p:bldP spid="48174" grpId="0"/>
      <p:bldP spid="48175" grpId="0"/>
      <p:bldP spid="48176" grpId="0"/>
      <p:bldP spid="48177" grpId="0"/>
      <p:bldP spid="48178" grpId="0"/>
      <p:bldP spid="48179" grpId="0"/>
      <p:bldP spid="48180" grpId="0"/>
      <p:bldP spid="48181" grpId="0" bldLvl="0" animBg="1"/>
      <p:bldP spid="4822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49153">
            <a:extLst>
              <a:ext uri="{FF2B5EF4-FFF2-40B4-BE49-F238E27FC236}">
                <a16:creationId xmlns:a16="http://schemas.microsoft.com/office/drawing/2014/main" id="{2D875485-B249-46DB-B15B-C8EDD2922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 anchor="b"/>
          <a:lstStyle/>
          <a:p>
            <a:r>
              <a:rPr lang="zh-CN" altLang="en-US"/>
              <a:t>基本锁存器</a:t>
            </a:r>
            <a:r>
              <a:rPr lang="en-US" altLang="zh-CN"/>
              <a:t>----RS</a:t>
            </a:r>
            <a:r>
              <a:rPr lang="zh-CN" altLang="en-US"/>
              <a:t>锁存器</a:t>
            </a:r>
            <a:endParaRPr lang="en-US" altLang="zh-CN"/>
          </a:p>
        </p:txBody>
      </p:sp>
      <p:grpSp>
        <p:nvGrpSpPr>
          <p:cNvPr id="88066" name="组合 49154">
            <a:extLst>
              <a:ext uri="{FF2B5EF4-FFF2-40B4-BE49-F238E27FC236}">
                <a16:creationId xmlns:a16="http://schemas.microsoft.com/office/drawing/2014/main" id="{87F05B98-453D-4477-BADA-B3B317DBCBDE}"/>
              </a:ext>
            </a:extLst>
          </p:cNvPr>
          <p:cNvGrpSpPr>
            <a:grpSpLocks/>
          </p:cNvGrpSpPr>
          <p:nvPr/>
        </p:nvGrpSpPr>
        <p:grpSpPr bwMode="auto">
          <a:xfrm>
            <a:off x="930275" y="1801813"/>
            <a:ext cx="3413125" cy="1657350"/>
            <a:chOff x="874" y="855"/>
            <a:chExt cx="2150" cy="1338"/>
          </a:xfrm>
        </p:grpSpPr>
        <p:grpSp>
          <p:nvGrpSpPr>
            <p:cNvPr id="88067" name="组合 49155">
              <a:extLst>
                <a:ext uri="{FF2B5EF4-FFF2-40B4-BE49-F238E27FC236}">
                  <a16:creationId xmlns:a16="http://schemas.microsoft.com/office/drawing/2014/main" id="{F28015B2-1016-4388-B431-7516A67B2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88068" name="任意多边形 49156">
                <a:extLst>
                  <a:ext uri="{FF2B5EF4-FFF2-40B4-BE49-F238E27FC236}">
                    <a16:creationId xmlns:a16="http://schemas.microsoft.com/office/drawing/2014/main" id="{4BEE0222-E13B-4095-BAD4-F02766F72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069" name="任意多边形 49157">
                <a:extLst>
                  <a:ext uri="{FF2B5EF4-FFF2-40B4-BE49-F238E27FC236}">
                    <a16:creationId xmlns:a16="http://schemas.microsoft.com/office/drawing/2014/main" id="{738A76A6-2C14-4802-84FE-E2173465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070" name="任意多边形 49158">
                <a:extLst>
                  <a:ext uri="{FF2B5EF4-FFF2-40B4-BE49-F238E27FC236}">
                    <a16:creationId xmlns:a16="http://schemas.microsoft.com/office/drawing/2014/main" id="{326D31C5-428A-4657-B86F-357B0CCF8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071" name="椭圆 49159">
                <a:extLst>
                  <a:ext uri="{FF2B5EF4-FFF2-40B4-BE49-F238E27FC236}">
                    <a16:creationId xmlns:a16="http://schemas.microsoft.com/office/drawing/2014/main" id="{8135C7B9-81DE-44B2-8FDD-6EDFFA0D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8072" name="直接连接符 49160">
              <a:extLst>
                <a:ext uri="{FF2B5EF4-FFF2-40B4-BE49-F238E27FC236}">
                  <a16:creationId xmlns:a16="http://schemas.microsoft.com/office/drawing/2014/main" id="{B0C43D96-DFEB-4237-9801-1F307D355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073" name="组合 49161">
              <a:extLst>
                <a:ext uri="{FF2B5EF4-FFF2-40B4-BE49-F238E27FC236}">
                  <a16:creationId xmlns:a16="http://schemas.microsoft.com/office/drawing/2014/main" id="{82EC6687-BA12-41E1-8F84-6FBA82571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88074" name="任意多边形 49162">
                <a:extLst>
                  <a:ext uri="{FF2B5EF4-FFF2-40B4-BE49-F238E27FC236}">
                    <a16:creationId xmlns:a16="http://schemas.microsoft.com/office/drawing/2014/main" id="{8E3FDA90-298F-4BF7-96CF-E2FB0907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075" name="任意多边形 49163">
                <a:extLst>
                  <a:ext uri="{FF2B5EF4-FFF2-40B4-BE49-F238E27FC236}">
                    <a16:creationId xmlns:a16="http://schemas.microsoft.com/office/drawing/2014/main" id="{D38AE9D0-0636-4B57-BC27-9D20BD5F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076" name="任意多边形 49164">
                <a:extLst>
                  <a:ext uri="{FF2B5EF4-FFF2-40B4-BE49-F238E27FC236}">
                    <a16:creationId xmlns:a16="http://schemas.microsoft.com/office/drawing/2014/main" id="{730FE974-3D3F-495D-A7D5-2AAE34B4D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21600 w 21600"/>
                  <a:gd name="T3" fmla="*/ 21600 h 42159"/>
                  <a:gd name="T4" fmla="*/ 6634 w 21600"/>
                  <a:gd name="T5" fmla="*/ 42162 h 42159"/>
                  <a:gd name="T6" fmla="*/ 0 w 21600"/>
                  <a:gd name="T7" fmla="*/ 0 h 42159"/>
                  <a:gd name="T8" fmla="*/ 21600 w 21600"/>
                  <a:gd name="T9" fmla="*/ 21600 h 42159"/>
                  <a:gd name="T10" fmla="*/ 6634 w 21600"/>
                  <a:gd name="T11" fmla="*/ 42162 h 42159"/>
                  <a:gd name="T12" fmla="*/ 0 w 21600"/>
                  <a:gd name="T13" fmla="*/ 21600 h 42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2159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</a:path>
                  <a:path w="21600" h="42159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1217"/>
                      <a:pt x="15315" y="39366"/>
                      <a:pt x="6634" y="42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077" name="椭圆 49165">
                <a:extLst>
                  <a:ext uri="{FF2B5EF4-FFF2-40B4-BE49-F238E27FC236}">
                    <a16:creationId xmlns:a16="http://schemas.microsoft.com/office/drawing/2014/main" id="{021B6C1D-B85A-4D8F-8922-B046F90FF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8078" name="直接连接符 49166">
              <a:extLst>
                <a:ext uri="{FF2B5EF4-FFF2-40B4-BE49-F238E27FC236}">
                  <a16:creationId xmlns:a16="http://schemas.microsoft.com/office/drawing/2014/main" id="{AD7AA916-779C-4DCE-BA18-98BB773BE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9" name="直接连接符 49167">
              <a:extLst>
                <a:ext uri="{FF2B5EF4-FFF2-40B4-BE49-F238E27FC236}">
                  <a16:creationId xmlns:a16="http://schemas.microsoft.com/office/drawing/2014/main" id="{97E00598-50B2-40BF-A8B1-2A4450623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直接连接符 49168">
              <a:extLst>
                <a:ext uri="{FF2B5EF4-FFF2-40B4-BE49-F238E27FC236}">
                  <a16:creationId xmlns:a16="http://schemas.microsoft.com/office/drawing/2014/main" id="{D572F486-2044-4A0A-B1F6-0722CBE58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直接连接符 49169">
              <a:extLst>
                <a:ext uri="{FF2B5EF4-FFF2-40B4-BE49-F238E27FC236}">
                  <a16:creationId xmlns:a16="http://schemas.microsoft.com/office/drawing/2014/main" id="{FDDE1A4E-303E-4756-A6D4-8308C7DD9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直接连接符 49170">
              <a:extLst>
                <a:ext uri="{FF2B5EF4-FFF2-40B4-BE49-F238E27FC236}">
                  <a16:creationId xmlns:a16="http://schemas.microsoft.com/office/drawing/2014/main" id="{A24E50BF-7357-4E69-B39E-692A4C8B5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直接连接符 49171">
              <a:extLst>
                <a:ext uri="{FF2B5EF4-FFF2-40B4-BE49-F238E27FC236}">
                  <a16:creationId xmlns:a16="http://schemas.microsoft.com/office/drawing/2014/main" id="{462E6923-93B2-4ED6-83D9-489F1C125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直接连接符 49172">
              <a:extLst>
                <a:ext uri="{FF2B5EF4-FFF2-40B4-BE49-F238E27FC236}">
                  <a16:creationId xmlns:a16="http://schemas.microsoft.com/office/drawing/2014/main" id="{7F2A67FA-3029-4892-81A4-240763896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5" name="直接连接符 49173">
              <a:extLst>
                <a:ext uri="{FF2B5EF4-FFF2-40B4-BE49-F238E27FC236}">
                  <a16:creationId xmlns:a16="http://schemas.microsoft.com/office/drawing/2014/main" id="{B600582A-F04C-4290-B7D4-28BFD68A9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6" name="直接连接符 49174">
              <a:extLst>
                <a:ext uri="{FF2B5EF4-FFF2-40B4-BE49-F238E27FC236}">
                  <a16:creationId xmlns:a16="http://schemas.microsoft.com/office/drawing/2014/main" id="{A33AD107-2EB1-4D68-838D-309002B24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7" name="直接连接符 49175">
              <a:extLst>
                <a:ext uri="{FF2B5EF4-FFF2-40B4-BE49-F238E27FC236}">
                  <a16:creationId xmlns:a16="http://schemas.microsoft.com/office/drawing/2014/main" id="{3F054447-5A90-43B2-8144-81C53DE1B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8" name="直接连接符 49176">
              <a:extLst>
                <a:ext uri="{FF2B5EF4-FFF2-40B4-BE49-F238E27FC236}">
                  <a16:creationId xmlns:a16="http://schemas.microsoft.com/office/drawing/2014/main" id="{B41BB47A-4294-43B1-9F6E-A9B1E116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9" name="文本框 49177">
              <a:extLst>
                <a:ext uri="{FF2B5EF4-FFF2-40B4-BE49-F238E27FC236}">
                  <a16:creationId xmlns:a16="http://schemas.microsoft.com/office/drawing/2014/main" id="{2C0F4D0F-C335-4E97-9918-AE3BFBBC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88090" name="文本框 49178">
              <a:extLst>
                <a:ext uri="{FF2B5EF4-FFF2-40B4-BE49-F238E27FC236}">
                  <a16:creationId xmlns:a16="http://schemas.microsoft.com/office/drawing/2014/main" id="{D6C3842A-4F91-4CAF-86DD-BF007AB8E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728"/>
              <a:ext cx="35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QN</a:t>
              </a:r>
            </a:p>
          </p:txBody>
        </p:sp>
        <p:sp>
          <p:nvSpPr>
            <p:cNvPr id="88091" name="文本框 49179">
              <a:extLst>
                <a:ext uri="{FF2B5EF4-FFF2-40B4-BE49-F238E27FC236}">
                  <a16:creationId xmlns:a16="http://schemas.microsoft.com/office/drawing/2014/main" id="{29ED16B5-69CF-46AC-8875-909A9AFA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88092" name="文本框 49180">
              <a:extLst>
                <a:ext uri="{FF2B5EF4-FFF2-40B4-BE49-F238E27FC236}">
                  <a16:creationId xmlns:a16="http://schemas.microsoft.com/office/drawing/2014/main" id="{CCFA48D7-2C62-4FFF-A18E-2DEBC6882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88093" name="文本框 49181">
            <a:extLst>
              <a:ext uri="{FF2B5EF4-FFF2-40B4-BE49-F238E27FC236}">
                <a16:creationId xmlns:a16="http://schemas.microsoft.com/office/drawing/2014/main" id="{2A7BD7C5-C8FD-47D0-880B-4940121E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349375"/>
            <a:ext cx="35417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Verdana" panose="020B0604030504040204" pitchFamily="34" charset="0"/>
              </a:rPr>
              <a:t>Working Principle</a:t>
            </a:r>
            <a:r>
              <a:rPr lang="zh-CN" altLang="en-US" sz="2400">
                <a:latin typeface="Verdana" panose="020B0604030504040204" pitchFamily="34" charset="0"/>
              </a:rPr>
              <a:t>：</a:t>
            </a:r>
          </a:p>
          <a:p>
            <a:pPr>
              <a:buClr>
                <a:schemeClr val="bg1"/>
              </a:buClr>
            </a:pPr>
            <a:endParaRPr lang="zh-CN" altLang="en-US" sz="280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49183" name="文本框 49182">
            <a:extLst>
              <a:ext uri="{FF2B5EF4-FFF2-40B4-BE49-F238E27FC236}">
                <a16:creationId xmlns:a16="http://schemas.microsoft.com/office/drawing/2014/main" id="{4E866938-DC33-41A1-9435-6C6A2C74E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75260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4</a:t>
            </a:r>
            <a:r>
              <a:rPr lang="zh-CN" altLang="en-US" sz="2400">
                <a:solidFill>
                  <a:schemeClr val="folHlink"/>
                </a:solidFill>
                <a:latin typeface="Tahoma" panose="020B0604030504040204" pitchFamily="34" charset="0"/>
              </a:rPr>
              <a:t>）</a:t>
            </a:r>
            <a:r>
              <a:rPr lang="en-US" altLang="zh-CN" sz="2400">
                <a:solidFill>
                  <a:schemeClr val="folHlink"/>
                </a:solidFill>
                <a:latin typeface="Tahoma" panose="020B0604030504040204" pitchFamily="34" charset="0"/>
              </a:rPr>
              <a:t>S = R = 1</a:t>
            </a:r>
          </a:p>
        </p:txBody>
      </p:sp>
      <p:grpSp>
        <p:nvGrpSpPr>
          <p:cNvPr id="49184" name="组合 49183">
            <a:extLst>
              <a:ext uri="{FF2B5EF4-FFF2-40B4-BE49-F238E27FC236}">
                <a16:creationId xmlns:a16="http://schemas.microsoft.com/office/drawing/2014/main" id="{DE00DC0C-F872-4532-A207-4948BD0BFD6B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1524000"/>
            <a:ext cx="336550" cy="2133600"/>
            <a:chOff x="2054" y="864"/>
            <a:chExt cx="212" cy="1344"/>
          </a:xfrm>
        </p:grpSpPr>
        <p:sp>
          <p:nvSpPr>
            <p:cNvPr id="88096" name="文本框 49184">
              <a:extLst>
                <a:ext uri="{FF2B5EF4-FFF2-40B4-BE49-F238E27FC236}">
                  <a16:creationId xmlns:a16="http://schemas.microsoft.com/office/drawing/2014/main" id="{A453B846-066B-4617-87D3-89746C857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864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88097" name="文本框 49185">
              <a:extLst>
                <a:ext uri="{FF2B5EF4-FFF2-40B4-BE49-F238E27FC236}">
                  <a16:creationId xmlns:a16="http://schemas.microsoft.com/office/drawing/2014/main" id="{9D47E981-AFBC-4F43-8448-71C0092C9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2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49187" name="文本框 49186">
            <a:extLst>
              <a:ext uri="{FF2B5EF4-FFF2-40B4-BE49-F238E27FC236}">
                <a16:creationId xmlns:a16="http://schemas.microsoft.com/office/drawing/2014/main" id="{6602CED2-AD50-43CF-BE3F-65BD8814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0"/>
            <a:ext cx="273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 QN</a:t>
            </a:r>
            <a:r>
              <a:rPr lang="en-US" altLang="zh-CN" sz="2400" baseline="50000">
                <a:latin typeface="Tahoma" panose="020B0604030504040204" pitchFamily="34" charset="0"/>
                <a:ea typeface="黑体" panose="02010609060101010101" pitchFamily="49" charset="-122"/>
              </a:rPr>
              <a:t>n+1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 0</a:t>
            </a:r>
          </a:p>
        </p:txBody>
      </p:sp>
      <p:sp>
        <p:nvSpPr>
          <p:cNvPr id="49188" name="文本框 49187">
            <a:extLst>
              <a:ext uri="{FF2B5EF4-FFF2-40B4-BE49-F238E27FC236}">
                <a16:creationId xmlns:a16="http://schemas.microsoft.com/office/drawing/2014/main" id="{2A464CEB-CF05-42CD-A02F-3C2D090E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57600"/>
            <a:ext cx="327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400" b="1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当</a:t>
            </a:r>
            <a:r>
              <a:rPr lang="en-US" altLang="zh-CN" sz="2400" b="1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S,R</a:t>
            </a:r>
            <a:r>
              <a:rPr lang="zh-CN" altLang="en-US" sz="2400" b="1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无效（</a:t>
            </a:r>
            <a:r>
              <a:rPr lang="en-US" altLang="zh-CN" sz="2400" b="1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zh-CN" altLang="en-US" sz="2400" b="1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）时，</a:t>
            </a:r>
          </a:p>
        </p:txBody>
      </p:sp>
      <p:grpSp>
        <p:nvGrpSpPr>
          <p:cNvPr id="49189" name="组合 49188">
            <a:extLst>
              <a:ext uri="{FF2B5EF4-FFF2-40B4-BE49-F238E27FC236}">
                <a16:creationId xmlns:a16="http://schemas.microsoft.com/office/drawing/2014/main" id="{5E7738CF-F43C-4672-A96E-8DE19637224F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1292225"/>
            <a:ext cx="377825" cy="2441575"/>
            <a:chOff x="864" y="766"/>
            <a:chExt cx="238" cy="1538"/>
          </a:xfrm>
        </p:grpSpPr>
        <p:sp>
          <p:nvSpPr>
            <p:cNvPr id="88101" name="文本框 49189">
              <a:extLst>
                <a:ext uri="{FF2B5EF4-FFF2-40B4-BE49-F238E27FC236}">
                  <a16:creationId xmlns:a16="http://schemas.microsoft.com/office/drawing/2014/main" id="{C0970A06-96F4-4C53-A4FA-B81E5739B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8102" name="文本框 49190">
              <a:extLst>
                <a:ext uri="{FF2B5EF4-FFF2-40B4-BE49-F238E27FC236}">
                  <a16:creationId xmlns:a16="http://schemas.microsoft.com/office/drawing/2014/main" id="{6D0561F7-AE58-4EE7-8138-B87AF741C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49192" name="组合 49191">
            <a:extLst>
              <a:ext uri="{FF2B5EF4-FFF2-40B4-BE49-F238E27FC236}">
                <a16:creationId xmlns:a16="http://schemas.microsoft.com/office/drawing/2014/main" id="{284F7717-F338-4AAE-B017-F476BAAC44D2}"/>
              </a:ext>
            </a:extLst>
          </p:cNvPr>
          <p:cNvGrpSpPr>
            <a:grpSpLocks/>
          </p:cNvGrpSpPr>
          <p:nvPr/>
        </p:nvGrpSpPr>
        <p:grpSpPr bwMode="auto">
          <a:xfrm>
            <a:off x="1497013" y="3657600"/>
            <a:ext cx="2465387" cy="2590800"/>
            <a:chOff x="943" y="2304"/>
            <a:chExt cx="1553" cy="1632"/>
          </a:xfrm>
        </p:grpSpPr>
        <p:sp>
          <p:nvSpPr>
            <p:cNvPr id="88104" name="等腰三角形 49192">
              <a:extLst>
                <a:ext uri="{FF2B5EF4-FFF2-40B4-BE49-F238E27FC236}">
                  <a16:creationId xmlns:a16="http://schemas.microsoft.com/office/drawing/2014/main" id="{4D8396EA-9E03-4F9A-837A-2756965F3A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07" y="280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8105" name="椭圆 49193">
              <a:extLst>
                <a:ext uri="{FF2B5EF4-FFF2-40B4-BE49-F238E27FC236}">
                  <a16:creationId xmlns:a16="http://schemas.microsoft.com/office/drawing/2014/main" id="{A5D916BD-02B7-42D1-AECF-F83D629C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8106" name="直接连接符 49194">
              <a:extLst>
                <a:ext uri="{FF2B5EF4-FFF2-40B4-BE49-F238E27FC236}">
                  <a16:creationId xmlns:a16="http://schemas.microsoft.com/office/drawing/2014/main" id="{AEAE57B4-3B7F-4187-A3C7-EBB00412C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292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7" name="直接连接符 49195">
              <a:extLst>
                <a:ext uri="{FF2B5EF4-FFF2-40B4-BE49-F238E27FC236}">
                  <a16:creationId xmlns:a16="http://schemas.microsoft.com/office/drawing/2014/main" id="{E126AF2E-8FBA-486E-BD4B-ADE0E6519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292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8" name="等腰三角形 49196">
              <a:extLst>
                <a:ext uri="{FF2B5EF4-FFF2-40B4-BE49-F238E27FC236}">
                  <a16:creationId xmlns:a16="http://schemas.microsoft.com/office/drawing/2014/main" id="{6D99537D-3AA9-4738-9263-2DA58D28D3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07" y="352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8109" name="椭圆 49197">
              <a:extLst>
                <a:ext uri="{FF2B5EF4-FFF2-40B4-BE49-F238E27FC236}">
                  <a16:creationId xmlns:a16="http://schemas.microsoft.com/office/drawing/2014/main" id="{B4AC9E7B-C2AF-4E02-AF89-CEFAFACA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3600"/>
              <a:ext cx="96" cy="9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8110" name="直接连接符 49198">
              <a:extLst>
                <a:ext uri="{FF2B5EF4-FFF2-40B4-BE49-F238E27FC236}">
                  <a16:creationId xmlns:a16="http://schemas.microsoft.com/office/drawing/2014/main" id="{73CFBBC5-BB75-4599-8BBE-0AAC50942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364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1" name="直接连接符 49199">
              <a:extLst>
                <a:ext uri="{FF2B5EF4-FFF2-40B4-BE49-F238E27FC236}">
                  <a16:creationId xmlns:a16="http://schemas.microsoft.com/office/drawing/2014/main" id="{64053E5F-9BB4-4B61-853F-6D918DDB3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364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2" name="直接连接符 49200">
              <a:extLst>
                <a:ext uri="{FF2B5EF4-FFF2-40B4-BE49-F238E27FC236}">
                  <a16:creationId xmlns:a16="http://schemas.microsoft.com/office/drawing/2014/main" id="{FB27C6A2-AC9C-430B-AECB-78B11881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2928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3" name="直接连接符 49201">
              <a:extLst>
                <a:ext uri="{FF2B5EF4-FFF2-40B4-BE49-F238E27FC236}">
                  <a16:creationId xmlns:a16="http://schemas.microsoft.com/office/drawing/2014/main" id="{C0F0DDA0-878C-42C0-A958-A28F00F51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9" y="3456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4" name="直接连接符 49202">
              <a:extLst>
                <a:ext uri="{FF2B5EF4-FFF2-40B4-BE49-F238E27FC236}">
                  <a16:creationId xmlns:a16="http://schemas.microsoft.com/office/drawing/2014/main" id="{E295BCE1-0D70-4F5B-8A34-3F1D75F55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2928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5" name="直接连接符 49203">
              <a:extLst>
                <a:ext uri="{FF2B5EF4-FFF2-40B4-BE49-F238E27FC236}">
                  <a16:creationId xmlns:a16="http://schemas.microsoft.com/office/drawing/2014/main" id="{8905A6F5-3DC4-4BB2-B5C6-54115E722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3120"/>
              <a:ext cx="816" cy="33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6" name="直接连接符 49204">
              <a:extLst>
                <a:ext uri="{FF2B5EF4-FFF2-40B4-BE49-F238E27FC236}">
                  <a16:creationId xmlns:a16="http://schemas.microsoft.com/office/drawing/2014/main" id="{A54DE54F-A97D-4FB3-B537-3C335B2F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3456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7" name="直接连接符 49205">
              <a:extLst>
                <a:ext uri="{FF2B5EF4-FFF2-40B4-BE49-F238E27FC236}">
                  <a16:creationId xmlns:a16="http://schemas.microsoft.com/office/drawing/2014/main" id="{1A6BABCF-3215-4646-A9B2-CD7CEBDD9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3" y="3120"/>
              <a:ext cx="816" cy="33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8" name="文本框 49206">
              <a:extLst>
                <a:ext uri="{FF2B5EF4-FFF2-40B4-BE49-F238E27FC236}">
                  <a16:creationId xmlns:a16="http://schemas.microsoft.com/office/drawing/2014/main" id="{D3FABFB9-1809-4150-9994-5E89B9F8F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2784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70C0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88119" name="文本框 49207">
              <a:extLst>
                <a:ext uri="{FF2B5EF4-FFF2-40B4-BE49-F238E27FC236}">
                  <a16:creationId xmlns:a16="http://schemas.microsoft.com/office/drawing/2014/main" id="{7307D683-5894-466D-BFE9-D5F300C7C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3504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70C0"/>
                  </a:solidFill>
                  <a:latin typeface="Arial Narrow" panose="020B0606020202030204" pitchFamily="34" charset="0"/>
                </a:rPr>
                <a:t>QN</a:t>
              </a:r>
            </a:p>
          </p:txBody>
        </p:sp>
        <p:sp>
          <p:nvSpPr>
            <p:cNvPr id="88120" name="下箭头 49208">
              <a:extLst>
                <a:ext uri="{FF2B5EF4-FFF2-40B4-BE49-F238E27FC236}">
                  <a16:creationId xmlns:a16="http://schemas.microsoft.com/office/drawing/2014/main" id="{85CA2CF2-08E4-4F31-9C83-E862430AC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230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8121" name="文本框 49209">
              <a:extLst>
                <a:ext uri="{FF2B5EF4-FFF2-40B4-BE49-F238E27FC236}">
                  <a16:creationId xmlns:a16="http://schemas.microsoft.com/office/drawing/2014/main" id="{56932C83-ACC8-46EC-88E3-EC44E038C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64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70C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88122" name="文本框 49210">
              <a:extLst>
                <a:ext uri="{FF2B5EF4-FFF2-40B4-BE49-F238E27FC236}">
                  <a16:creationId xmlns:a16="http://schemas.microsoft.com/office/drawing/2014/main" id="{0C65E322-18D7-4F1A-BD7E-6C608155C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3648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70C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49212" name="文本框 49211">
            <a:extLst>
              <a:ext uri="{FF2B5EF4-FFF2-40B4-BE49-F238E27FC236}">
                <a16:creationId xmlns:a16="http://schemas.microsoft.com/office/drawing/2014/main" id="{F26720D1-3E1D-42E1-967C-F89B462B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0"/>
            <a:ext cx="32115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sz="2400">
                <a:solidFill>
                  <a:srgbClr val="0070C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亚稳态，对噪声敏感</a:t>
            </a:r>
          </a:p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sz="2400">
                <a:solidFill>
                  <a:srgbClr val="0070C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状态不确定</a:t>
            </a:r>
          </a:p>
        </p:txBody>
      </p:sp>
      <p:grpSp>
        <p:nvGrpSpPr>
          <p:cNvPr id="49213" name="组合 49212">
            <a:extLst>
              <a:ext uri="{FF2B5EF4-FFF2-40B4-BE49-F238E27FC236}">
                <a16:creationId xmlns:a16="http://schemas.microsoft.com/office/drawing/2014/main" id="{361AC01C-D737-4EF1-BF58-7218537F7B41}"/>
              </a:ext>
            </a:extLst>
          </p:cNvPr>
          <p:cNvGrpSpPr>
            <a:grpSpLocks/>
          </p:cNvGrpSpPr>
          <p:nvPr/>
        </p:nvGrpSpPr>
        <p:grpSpPr bwMode="auto">
          <a:xfrm>
            <a:off x="6980238" y="1752600"/>
            <a:ext cx="1360487" cy="3352800"/>
            <a:chOff x="4397" y="1104"/>
            <a:chExt cx="857" cy="2112"/>
          </a:xfrm>
        </p:grpSpPr>
        <p:sp>
          <p:nvSpPr>
            <p:cNvPr id="88125" name="文本框 49213">
              <a:extLst>
                <a:ext uri="{FF2B5EF4-FFF2-40B4-BE49-F238E27FC236}">
                  <a16:creationId xmlns:a16="http://schemas.microsoft.com/office/drawing/2014/main" id="{25A2EFCC-DEA8-4F6E-A457-A89CA8DDF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104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altLang="zh-CN" sz="2400">
                  <a:solidFill>
                    <a:srgbClr val="000099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“</a:t>
              </a:r>
              <a:r>
                <a:rPr lang="zh-CN" altLang="en-US" sz="2400">
                  <a:solidFill>
                    <a:srgbClr val="000099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禁止”</a:t>
              </a:r>
            </a:p>
          </p:txBody>
        </p:sp>
        <p:cxnSp>
          <p:nvCxnSpPr>
            <p:cNvPr id="88126" name="曲线连接符 49214">
              <a:extLst>
                <a:ext uri="{FF2B5EF4-FFF2-40B4-BE49-F238E27FC236}">
                  <a16:creationId xmlns:a16="http://schemas.microsoft.com/office/drawing/2014/main" id="{983DB226-CFDA-44EF-994D-6115E8CA4878}"/>
                </a:ext>
              </a:extLst>
            </p:cNvPr>
            <p:cNvCxnSpPr>
              <a:cxnSpLocks noChangeShapeType="1"/>
              <a:stCxn id="49212" idx="3"/>
              <a:endCxn id="88125" idx="3"/>
            </p:cNvCxnSpPr>
            <p:nvPr/>
          </p:nvCxnSpPr>
          <p:spPr bwMode="auto">
            <a:xfrm flipV="1">
              <a:off x="4397" y="1248"/>
              <a:ext cx="857" cy="1968"/>
            </a:xfrm>
            <a:prstGeom prst="curvedConnector3">
              <a:avLst>
                <a:gd name="adj1" fmla="val 116801"/>
              </a:avLst>
            </a:prstGeom>
            <a:noFill/>
            <a:ln w="2857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3" grpId="0"/>
      <p:bldP spid="49187" grpId="0"/>
      <p:bldP spid="49188" grpId="0"/>
      <p:bldP spid="492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>
            <a:extLst>
              <a:ext uri="{FF2B5EF4-FFF2-40B4-BE49-F238E27FC236}">
                <a16:creationId xmlns:a16="http://schemas.microsoft.com/office/drawing/2014/main" id="{14842188-B1D7-4EE3-98FA-15161A5E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9275"/>
            <a:ext cx="4475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基本时序电路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---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endParaRPr lang="en-US" altLang="zh-CN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2E9A0AA-8443-4214-848F-BE481B0AE42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595563"/>
            <a:ext cx="5943600" cy="1905000"/>
            <a:chOff x="48" y="528"/>
            <a:chExt cx="3744" cy="1200"/>
          </a:xfrm>
        </p:grpSpPr>
        <p:sp>
          <p:nvSpPr>
            <p:cNvPr id="89091" name="Text Box 4">
              <a:extLst>
                <a:ext uri="{FF2B5EF4-FFF2-40B4-BE49-F238E27FC236}">
                  <a16:creationId xmlns:a16="http://schemas.microsoft.com/office/drawing/2014/main" id="{B154B67E-3FB0-4129-9333-AD3D03B1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986"/>
              <a:ext cx="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Reset</a:t>
              </a:r>
            </a:p>
          </p:txBody>
        </p:sp>
        <p:grpSp>
          <p:nvGrpSpPr>
            <p:cNvPr id="89092" name="Group 5">
              <a:extLst>
                <a:ext uri="{FF2B5EF4-FFF2-40B4-BE49-F238E27FC236}">
                  <a16:creationId xmlns:a16="http://schemas.microsoft.com/office/drawing/2014/main" id="{78DD19BC-7FD7-465E-9EE5-EE5C098B9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" y="528"/>
              <a:ext cx="3540" cy="1200"/>
              <a:chOff x="252" y="528"/>
              <a:chExt cx="3540" cy="1200"/>
            </a:xfrm>
          </p:grpSpPr>
          <p:sp>
            <p:nvSpPr>
              <p:cNvPr id="89093" name="Line 6">
                <a:extLst>
                  <a:ext uri="{FF2B5EF4-FFF2-40B4-BE49-F238E27FC236}">
                    <a16:creationId xmlns:a16="http://schemas.microsoft.com/office/drawing/2014/main" id="{BACB2357-BEA6-4FBB-A982-4E6312983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768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4" name="Line 7">
                <a:extLst>
                  <a:ext uri="{FF2B5EF4-FFF2-40B4-BE49-F238E27FC236}">
                    <a16:creationId xmlns:a16="http://schemas.microsoft.com/office/drawing/2014/main" id="{5BF12B67-6767-4B11-A25E-2A8A08C0E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52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5" name="Line 8">
                <a:extLst>
                  <a:ext uri="{FF2B5EF4-FFF2-40B4-BE49-F238E27FC236}">
                    <a16:creationId xmlns:a16="http://schemas.microsoft.com/office/drawing/2014/main" id="{4CA2F016-B732-4354-8184-08A3C932E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52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6" name="Line 9">
                <a:extLst>
                  <a:ext uri="{FF2B5EF4-FFF2-40B4-BE49-F238E27FC236}">
                    <a16:creationId xmlns:a16="http://schemas.microsoft.com/office/drawing/2014/main" id="{2356510E-0215-45B8-947A-40E1DCCB2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52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7" name="Line 10">
                <a:extLst>
                  <a:ext uri="{FF2B5EF4-FFF2-40B4-BE49-F238E27FC236}">
                    <a16:creationId xmlns:a16="http://schemas.microsoft.com/office/drawing/2014/main" id="{9EACA335-DE31-49D4-841A-5D83C2771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768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8" name="Line 11">
                <a:extLst>
                  <a:ext uri="{FF2B5EF4-FFF2-40B4-BE49-F238E27FC236}">
                    <a16:creationId xmlns:a16="http://schemas.microsoft.com/office/drawing/2014/main" id="{AEA5FBDB-C990-41B1-AE01-B568BC23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52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9" name="Line 12">
                <a:extLst>
                  <a:ext uri="{FF2B5EF4-FFF2-40B4-BE49-F238E27FC236}">
                    <a16:creationId xmlns:a16="http://schemas.microsoft.com/office/drawing/2014/main" id="{42A8C181-7B14-431B-9077-3E9694336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5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0" name="Line 13">
                <a:extLst>
                  <a:ext uri="{FF2B5EF4-FFF2-40B4-BE49-F238E27FC236}">
                    <a16:creationId xmlns:a16="http://schemas.microsoft.com/office/drawing/2014/main" id="{744761DF-00C1-446D-A30B-1C9637D7E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52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1" name="Line 14">
                <a:extLst>
                  <a:ext uri="{FF2B5EF4-FFF2-40B4-BE49-F238E27FC236}">
                    <a16:creationId xmlns:a16="http://schemas.microsoft.com/office/drawing/2014/main" id="{BE599903-67E7-45D0-9B7B-474C8339F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76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2" name="Line 15">
                <a:extLst>
                  <a:ext uri="{FF2B5EF4-FFF2-40B4-BE49-F238E27FC236}">
                    <a16:creationId xmlns:a16="http://schemas.microsoft.com/office/drawing/2014/main" id="{F708F138-589C-4FB9-BBAA-717C9356E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15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3" name="Line 16">
                <a:extLst>
                  <a:ext uri="{FF2B5EF4-FFF2-40B4-BE49-F238E27FC236}">
                    <a16:creationId xmlns:a16="http://schemas.microsoft.com/office/drawing/2014/main" id="{C6841F90-0304-461B-8D93-A41ADC8B1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9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4" name="Line 17">
                <a:extLst>
                  <a:ext uri="{FF2B5EF4-FFF2-40B4-BE49-F238E27FC236}">
                    <a16:creationId xmlns:a16="http://schemas.microsoft.com/office/drawing/2014/main" id="{0DE3CFCA-DBEC-4854-90C3-726CEDF5A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5" name="Line 18">
                <a:extLst>
                  <a:ext uri="{FF2B5EF4-FFF2-40B4-BE49-F238E27FC236}">
                    <a16:creationId xmlns:a16="http://schemas.microsoft.com/office/drawing/2014/main" id="{7F780C8E-D20A-4FF4-BFFA-D1BE5EF24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9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6" name="Line 19">
                <a:extLst>
                  <a:ext uri="{FF2B5EF4-FFF2-40B4-BE49-F238E27FC236}">
                    <a16:creationId xmlns:a16="http://schemas.microsoft.com/office/drawing/2014/main" id="{BECDBFB4-F946-40AF-A46F-50E7D408D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15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7" name="Line 20">
                <a:extLst>
                  <a:ext uri="{FF2B5EF4-FFF2-40B4-BE49-F238E27FC236}">
                    <a16:creationId xmlns:a16="http://schemas.microsoft.com/office/drawing/2014/main" id="{BE86B508-8B75-453D-987B-C9D6B8E2C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76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8" name="Line 21">
                <a:extLst>
                  <a:ext uri="{FF2B5EF4-FFF2-40B4-BE49-F238E27FC236}">
                    <a16:creationId xmlns:a16="http://schemas.microsoft.com/office/drawing/2014/main" id="{19B9C32E-89F2-4923-9B7F-BC701192A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9" name="Line 22">
                <a:extLst>
                  <a:ext uri="{FF2B5EF4-FFF2-40B4-BE49-F238E27FC236}">
                    <a16:creationId xmlns:a16="http://schemas.microsoft.com/office/drawing/2014/main" id="{B078D48E-146F-4400-BDFE-A26BED37D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34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0" name="Line 23">
                <a:extLst>
                  <a:ext uri="{FF2B5EF4-FFF2-40B4-BE49-F238E27FC236}">
                    <a16:creationId xmlns:a16="http://schemas.microsoft.com/office/drawing/2014/main" id="{7821706D-563D-4435-BF51-FA01E7E22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1" name="Line 24">
                <a:extLst>
                  <a:ext uri="{FF2B5EF4-FFF2-40B4-BE49-F238E27FC236}">
                    <a16:creationId xmlns:a16="http://schemas.microsoft.com/office/drawing/2014/main" id="{F465FC4A-21A8-44B3-80CF-7AB560728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76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2" name="Line 25">
                <a:extLst>
                  <a:ext uri="{FF2B5EF4-FFF2-40B4-BE49-F238E27FC236}">
                    <a16:creationId xmlns:a16="http://schemas.microsoft.com/office/drawing/2014/main" id="{B5E456A2-6578-4E6F-9375-23BD003DE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3" name="Line 26">
                <a:extLst>
                  <a:ext uri="{FF2B5EF4-FFF2-40B4-BE49-F238E27FC236}">
                    <a16:creationId xmlns:a16="http://schemas.microsoft.com/office/drawing/2014/main" id="{83CECC46-D200-4A4C-99A1-939AD9B9D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4" name="Line 27">
                <a:extLst>
                  <a:ext uri="{FF2B5EF4-FFF2-40B4-BE49-F238E27FC236}">
                    <a16:creationId xmlns:a16="http://schemas.microsoft.com/office/drawing/2014/main" id="{BB441CD6-E21B-456A-896F-6A44F8AA3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5" name="Line 28">
                <a:extLst>
                  <a:ext uri="{FF2B5EF4-FFF2-40B4-BE49-F238E27FC236}">
                    <a16:creationId xmlns:a16="http://schemas.microsoft.com/office/drawing/2014/main" id="{053325CF-F054-4DBB-ACFD-026313204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134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6" name="Line 29">
                <a:extLst>
                  <a:ext uri="{FF2B5EF4-FFF2-40B4-BE49-F238E27FC236}">
                    <a16:creationId xmlns:a16="http://schemas.microsoft.com/office/drawing/2014/main" id="{D96877F4-A8D4-4B71-A06B-DDC38EB84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34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7" name="Text Box 30">
                <a:extLst>
                  <a:ext uri="{FF2B5EF4-FFF2-40B4-BE49-F238E27FC236}">
                    <a16:creationId xmlns:a16="http://schemas.microsoft.com/office/drawing/2014/main" id="{CC39321F-A2BA-4B11-B68D-BE48D0DD6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" y="602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Set</a:t>
                </a:r>
              </a:p>
            </p:txBody>
          </p:sp>
          <p:sp>
            <p:nvSpPr>
              <p:cNvPr id="89118" name="Text Box 31">
                <a:extLst>
                  <a:ext uri="{FF2B5EF4-FFF2-40B4-BE49-F238E27FC236}">
                    <a16:creationId xmlns:a16="http://schemas.microsoft.com/office/drawing/2014/main" id="{7DC2B916-F711-4383-AEEC-2798B31CB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" y="144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</p:grpSp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id="{5CF9B8DF-86D2-4AAB-82A2-4274840CD895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2705100"/>
            <a:ext cx="1981200" cy="1676400"/>
            <a:chOff x="4320" y="720"/>
            <a:chExt cx="1248" cy="1056"/>
          </a:xfrm>
        </p:grpSpPr>
        <p:grpSp>
          <p:nvGrpSpPr>
            <p:cNvPr id="89120" name="Group 69">
              <a:extLst>
                <a:ext uri="{FF2B5EF4-FFF2-40B4-BE49-F238E27FC236}">
                  <a16:creationId xmlns:a16="http://schemas.microsoft.com/office/drawing/2014/main" id="{484F7028-C512-4CF4-8A4D-7810131F09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720"/>
              <a:ext cx="1248" cy="1056"/>
              <a:chOff x="4128" y="720"/>
              <a:chExt cx="1248" cy="1056"/>
            </a:xfrm>
          </p:grpSpPr>
          <p:sp>
            <p:nvSpPr>
              <p:cNvPr id="89121" name="Rectangle 70">
                <a:extLst>
                  <a:ext uri="{FF2B5EF4-FFF2-40B4-BE49-F238E27FC236}">
                    <a16:creationId xmlns:a16="http://schemas.microsoft.com/office/drawing/2014/main" id="{CEC76B63-CCFE-41A4-9849-CA0252B66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720"/>
                <a:ext cx="672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122" name="Line 71">
                <a:extLst>
                  <a:ext uri="{FF2B5EF4-FFF2-40B4-BE49-F238E27FC236}">
                    <a16:creationId xmlns:a16="http://schemas.microsoft.com/office/drawing/2014/main" id="{D956EDFF-9E74-4EAA-A4F6-855285094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00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23" name="Line 72">
                <a:extLst>
                  <a:ext uri="{FF2B5EF4-FFF2-40B4-BE49-F238E27FC236}">
                    <a16:creationId xmlns:a16="http://schemas.microsoft.com/office/drawing/2014/main" id="{53112E3D-31B7-4AA6-A9A5-06217B3DB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4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24" name="Line 73">
                <a:extLst>
                  <a:ext uri="{FF2B5EF4-FFF2-40B4-BE49-F238E27FC236}">
                    <a16:creationId xmlns:a16="http://schemas.microsoft.com/office/drawing/2014/main" id="{819539DC-FA10-4AB8-B2C0-0A248C925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00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25" name="Line 74">
                <a:extLst>
                  <a:ext uri="{FF2B5EF4-FFF2-40B4-BE49-F238E27FC236}">
                    <a16:creationId xmlns:a16="http://schemas.microsoft.com/office/drawing/2014/main" id="{31F005D6-2705-49E3-8329-312F27C74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4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126" name="Text Box 75">
              <a:extLst>
                <a:ext uri="{FF2B5EF4-FFF2-40B4-BE49-F238E27FC236}">
                  <a16:creationId xmlns:a16="http://schemas.microsoft.com/office/drawing/2014/main" id="{57A9AEB9-3760-4AF2-A343-9E0FB1ACE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89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89127" name="Text Box 76">
              <a:extLst>
                <a:ext uri="{FF2B5EF4-FFF2-40B4-BE49-F238E27FC236}">
                  <a16:creationId xmlns:a16="http://schemas.microsoft.com/office/drawing/2014/main" id="{036CE1E3-B9A5-4B2C-9F47-D86B90864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13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89128" name="Text Box 77">
              <a:extLst>
                <a:ext uri="{FF2B5EF4-FFF2-40B4-BE49-F238E27FC236}">
                  <a16:creationId xmlns:a16="http://schemas.microsoft.com/office/drawing/2014/main" id="{8F1FF5A4-4066-45BC-A763-C74F364D7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89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89129" name="Text Box 78">
              <a:extLst>
                <a:ext uri="{FF2B5EF4-FFF2-40B4-BE49-F238E27FC236}">
                  <a16:creationId xmlns:a16="http://schemas.microsoft.com/office/drawing/2014/main" id="{A00C0E66-8A44-4E82-9CE8-DBCCECB00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3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89130" name="Line 79">
              <a:extLst>
                <a:ext uri="{FF2B5EF4-FFF2-40B4-BE49-F238E27FC236}">
                  <a16:creationId xmlns:a16="http://schemas.microsoft.com/office/drawing/2014/main" id="{D9F8CD77-A87D-41E6-8746-C9CECCA24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741" name="Rectangle 93">
            <a:extLst>
              <a:ext uri="{FF2B5EF4-FFF2-40B4-BE49-F238E27FC236}">
                <a16:creationId xmlns:a16="http://schemas.microsoft.com/office/drawing/2014/main" id="{352EACD2-BC11-4D90-9F1D-6397F743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5163"/>
            <a:ext cx="609600" cy="1371600"/>
          </a:xfrm>
          <a:prstGeom prst="rect">
            <a:avLst/>
          </a:prstGeom>
          <a:solidFill>
            <a:srgbClr val="CC99FF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74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AE091E04-D967-4C1E-8A0C-190BD42A9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楷体" panose="02010609060101010101" pitchFamily="49" charset="-122"/>
                <a:ea typeface="楷体_GB2312" pitchFamily="49" charset="-122"/>
              </a:rPr>
              <a:t>外加信号激励？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34E29523-E485-4960-B6A9-587857D79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algn="ctr" eaLnBrk="1" hangingPunct="1">
              <a:buFontTx/>
              <a:buNone/>
            </a:pPr>
            <a:r>
              <a:rPr lang="zh-CN" altLang="en-US"/>
              <a:t>引入时间相关信号</a:t>
            </a:r>
            <a:r>
              <a:rPr lang="en-US" altLang="zh-CN"/>
              <a:t>---</a:t>
            </a:r>
            <a:r>
              <a:rPr lang="zh-CN" altLang="en-US"/>
              <a:t>时钟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>
            <a:extLst>
              <a:ext uri="{FF2B5EF4-FFF2-40B4-BE49-F238E27FC236}">
                <a16:creationId xmlns:a16="http://schemas.microsoft.com/office/drawing/2014/main" id="{ADA3764C-1EEE-4E3B-8318-E52C0387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85800"/>
            <a:ext cx="343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由锁存器实现触发器</a:t>
            </a:r>
          </a:p>
        </p:txBody>
      </p:sp>
      <p:sp>
        <p:nvSpPr>
          <p:cNvPr id="413699" name="Text Box 3">
            <a:extLst>
              <a:ext uri="{FF2B5EF4-FFF2-40B4-BE49-F238E27FC236}">
                <a16:creationId xmlns:a16="http://schemas.microsoft.com/office/drawing/2014/main" id="{AAE0C7ED-7782-4ADA-87EA-720CFD4F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0"/>
            <a:ext cx="91059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利用一个称为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时钟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的特殊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定时控制信号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去限制存储单元状态的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改变时间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具有这种特点的存储单元电路称为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触发器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C28BE2F7-8AE3-446A-8A7A-AF68020EF18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686175"/>
            <a:ext cx="5943600" cy="2479675"/>
            <a:chOff x="48" y="2064"/>
            <a:chExt cx="3744" cy="1562"/>
          </a:xfrm>
        </p:grpSpPr>
        <p:sp>
          <p:nvSpPr>
            <p:cNvPr id="91140" name="Text Box 33">
              <a:extLst>
                <a:ext uri="{FF2B5EF4-FFF2-40B4-BE49-F238E27FC236}">
                  <a16:creationId xmlns:a16="http://schemas.microsoft.com/office/drawing/2014/main" id="{DCFC1F81-40B2-4A8F-B059-12F766E6A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138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Set</a:t>
              </a:r>
            </a:p>
          </p:txBody>
        </p:sp>
        <p:sp>
          <p:nvSpPr>
            <p:cNvPr id="91141" name="Text Box 34">
              <a:extLst>
                <a:ext uri="{FF2B5EF4-FFF2-40B4-BE49-F238E27FC236}">
                  <a16:creationId xmlns:a16="http://schemas.microsoft.com/office/drawing/2014/main" id="{F8FEA7F8-4C22-414D-BF5D-492D7B81B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522"/>
              <a:ext cx="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Reset</a:t>
              </a:r>
            </a:p>
          </p:txBody>
        </p:sp>
        <p:grpSp>
          <p:nvGrpSpPr>
            <p:cNvPr id="91142" name="Group 35">
              <a:extLst>
                <a:ext uri="{FF2B5EF4-FFF2-40B4-BE49-F238E27FC236}">
                  <a16:creationId xmlns:a16="http://schemas.microsoft.com/office/drawing/2014/main" id="{43E66276-4282-41C4-990B-1C80AF445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064"/>
              <a:ext cx="3120" cy="1488"/>
              <a:chOff x="672" y="2064"/>
              <a:chExt cx="3120" cy="1488"/>
            </a:xfrm>
          </p:grpSpPr>
          <p:sp>
            <p:nvSpPr>
              <p:cNvPr id="91143" name="Line 36">
                <a:extLst>
                  <a:ext uri="{FF2B5EF4-FFF2-40B4-BE49-F238E27FC236}">
                    <a16:creationId xmlns:a16="http://schemas.microsoft.com/office/drawing/2014/main" id="{266F82BC-DB76-4B1F-B7E1-0D9F96EE4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4" name="Line 37">
                <a:extLst>
                  <a:ext uri="{FF2B5EF4-FFF2-40B4-BE49-F238E27FC236}">
                    <a16:creationId xmlns:a16="http://schemas.microsoft.com/office/drawing/2014/main" id="{654E4CE3-C4EB-4CBE-B184-991C175C5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0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5" name="Line 38">
                <a:extLst>
                  <a:ext uri="{FF2B5EF4-FFF2-40B4-BE49-F238E27FC236}">
                    <a16:creationId xmlns:a16="http://schemas.microsoft.com/office/drawing/2014/main" id="{5BC0F5C7-169D-4360-9ABB-75CA6F12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6" name="Line 39">
                <a:extLst>
                  <a:ext uri="{FF2B5EF4-FFF2-40B4-BE49-F238E27FC236}">
                    <a16:creationId xmlns:a16="http://schemas.microsoft.com/office/drawing/2014/main" id="{A38F41C6-B22C-4BDD-A5D7-0DDD50793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0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7" name="Line 40">
                <a:extLst>
                  <a:ext uri="{FF2B5EF4-FFF2-40B4-BE49-F238E27FC236}">
                    <a16:creationId xmlns:a16="http://schemas.microsoft.com/office/drawing/2014/main" id="{025BAF68-3A7C-41E1-B197-686208FBB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8" name="Line 41">
                <a:extLst>
                  <a:ext uri="{FF2B5EF4-FFF2-40B4-BE49-F238E27FC236}">
                    <a16:creationId xmlns:a16="http://schemas.microsoft.com/office/drawing/2014/main" id="{B39FCE31-5F67-4276-B4A9-5DDBBD651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20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9" name="Line 42">
                <a:extLst>
                  <a:ext uri="{FF2B5EF4-FFF2-40B4-BE49-F238E27FC236}">
                    <a16:creationId xmlns:a16="http://schemas.microsoft.com/office/drawing/2014/main" id="{336F9B39-469B-406D-9333-2E531CE5F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06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0" name="Line 43">
                <a:extLst>
                  <a:ext uri="{FF2B5EF4-FFF2-40B4-BE49-F238E27FC236}">
                    <a16:creationId xmlns:a16="http://schemas.microsoft.com/office/drawing/2014/main" id="{F03A44E0-77FA-47EE-9F7F-AD5483492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1" name="Line 44">
                <a:extLst>
                  <a:ext uri="{FF2B5EF4-FFF2-40B4-BE49-F238E27FC236}">
                    <a16:creationId xmlns:a16="http://schemas.microsoft.com/office/drawing/2014/main" id="{B72E931A-F463-4DEF-BA0E-180A98FC3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2" name="Line 45">
                <a:extLst>
                  <a:ext uri="{FF2B5EF4-FFF2-40B4-BE49-F238E27FC236}">
                    <a16:creationId xmlns:a16="http://schemas.microsoft.com/office/drawing/2014/main" id="{F466851C-3FE6-488F-9997-CC6E0614D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3" name="Line 46">
                <a:extLst>
                  <a:ext uri="{FF2B5EF4-FFF2-40B4-BE49-F238E27FC236}">
                    <a16:creationId xmlns:a16="http://schemas.microsoft.com/office/drawing/2014/main" id="{47D5B822-732E-4F24-B39F-5C0D6007A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4" name="Line 47">
                <a:extLst>
                  <a:ext uri="{FF2B5EF4-FFF2-40B4-BE49-F238E27FC236}">
                    <a16:creationId xmlns:a16="http://schemas.microsoft.com/office/drawing/2014/main" id="{A050DD37-5F6B-4283-9262-8B8B77950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5" name="Line 48">
                <a:extLst>
                  <a:ext uri="{FF2B5EF4-FFF2-40B4-BE49-F238E27FC236}">
                    <a16:creationId xmlns:a16="http://schemas.microsoft.com/office/drawing/2014/main" id="{15C59210-BFAE-47CC-834E-1BFDBD54F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6" name="Line 49">
                <a:extLst>
                  <a:ext uri="{FF2B5EF4-FFF2-40B4-BE49-F238E27FC236}">
                    <a16:creationId xmlns:a16="http://schemas.microsoft.com/office/drawing/2014/main" id="{723B3DBA-4CFA-4028-94D6-9F20B0D98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7" name="Line 50">
                <a:extLst>
                  <a:ext uri="{FF2B5EF4-FFF2-40B4-BE49-F238E27FC236}">
                    <a16:creationId xmlns:a16="http://schemas.microsoft.com/office/drawing/2014/main" id="{1103717E-1527-4EDD-A7F7-7E07E1FF8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120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8" name="Line 51">
                <a:extLst>
                  <a:ext uri="{FF2B5EF4-FFF2-40B4-BE49-F238E27FC236}">
                    <a16:creationId xmlns:a16="http://schemas.microsoft.com/office/drawing/2014/main" id="{76933E44-8F54-46CF-8FC4-EB0BF458F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8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9" name="Line 52">
                <a:extLst>
                  <a:ext uri="{FF2B5EF4-FFF2-40B4-BE49-F238E27FC236}">
                    <a16:creationId xmlns:a16="http://schemas.microsoft.com/office/drawing/2014/main" id="{D398D55B-F9F5-475E-91D5-E569538A0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83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0" name="Line 53">
                <a:extLst>
                  <a:ext uri="{FF2B5EF4-FFF2-40B4-BE49-F238E27FC236}">
                    <a16:creationId xmlns:a16="http://schemas.microsoft.com/office/drawing/2014/main" id="{1EEF68C1-6033-4953-BA27-A16BBE865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8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1" name="Line 54">
                <a:extLst>
                  <a:ext uri="{FF2B5EF4-FFF2-40B4-BE49-F238E27FC236}">
                    <a16:creationId xmlns:a16="http://schemas.microsoft.com/office/drawing/2014/main" id="{7FC3AA90-371B-4512-96C1-00C571ABA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12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2" name="Line 55">
                <a:extLst>
                  <a:ext uri="{FF2B5EF4-FFF2-40B4-BE49-F238E27FC236}">
                    <a16:creationId xmlns:a16="http://schemas.microsoft.com/office/drawing/2014/main" id="{2549E3B4-A007-49C3-8907-B3B6FE6F5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8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3" name="Line 56">
                <a:extLst>
                  <a:ext uri="{FF2B5EF4-FFF2-40B4-BE49-F238E27FC236}">
                    <a16:creationId xmlns:a16="http://schemas.microsoft.com/office/drawing/2014/main" id="{3A612670-CDD8-4ED1-98E8-0AB63FE0F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83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4" name="Line 57">
                <a:extLst>
                  <a:ext uri="{FF2B5EF4-FFF2-40B4-BE49-F238E27FC236}">
                    <a16:creationId xmlns:a16="http://schemas.microsoft.com/office/drawing/2014/main" id="{B2E7688A-559A-42B5-9D11-8E4E737B8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5" name="Line 58">
                <a:extLst>
                  <a:ext uri="{FF2B5EF4-FFF2-40B4-BE49-F238E27FC236}">
                    <a16:creationId xmlns:a16="http://schemas.microsoft.com/office/drawing/2014/main" id="{3407EDA9-02FB-40C5-9282-36B9CB98C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12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6" name="Line 59">
                <a:extLst>
                  <a:ext uri="{FF2B5EF4-FFF2-40B4-BE49-F238E27FC236}">
                    <a16:creationId xmlns:a16="http://schemas.microsoft.com/office/drawing/2014/main" id="{6A5A8DE5-3FB2-40D8-8FC6-708866265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064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7" name="Line 60">
                <a:extLst>
                  <a:ext uri="{FF2B5EF4-FFF2-40B4-BE49-F238E27FC236}">
                    <a16:creationId xmlns:a16="http://schemas.microsoft.com/office/drawing/2014/main" id="{202F587E-6E3B-4449-A94D-A023E8C57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496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8" name="Line 61">
                <a:extLst>
                  <a:ext uri="{FF2B5EF4-FFF2-40B4-BE49-F238E27FC236}">
                    <a16:creationId xmlns:a16="http://schemas.microsoft.com/office/drawing/2014/main" id="{A9D14FBD-247E-4953-9717-72F4EE81F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552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9" name="Line 62">
                <a:extLst>
                  <a:ext uri="{FF2B5EF4-FFF2-40B4-BE49-F238E27FC236}">
                    <a16:creationId xmlns:a16="http://schemas.microsoft.com/office/drawing/2014/main" id="{EDEF3ADE-F732-46A4-886C-475D6A702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331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0" name="Line 63">
                <a:extLst>
                  <a:ext uri="{FF2B5EF4-FFF2-40B4-BE49-F238E27FC236}">
                    <a16:creationId xmlns:a16="http://schemas.microsoft.com/office/drawing/2014/main" id="{53A87451-3E63-4028-8DFD-0D6D0AEA5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312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1" name="Line 64">
                <a:extLst>
                  <a:ext uri="{FF2B5EF4-FFF2-40B4-BE49-F238E27FC236}">
                    <a16:creationId xmlns:a16="http://schemas.microsoft.com/office/drawing/2014/main" id="{B067C56A-6D70-4623-96DB-377CFE93C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2" name="Line 65">
                <a:extLst>
                  <a:ext uri="{FF2B5EF4-FFF2-40B4-BE49-F238E27FC236}">
                    <a16:creationId xmlns:a16="http://schemas.microsoft.com/office/drawing/2014/main" id="{C57A62F2-1A73-4C1A-A00A-3FB5D0D99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552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173" name="Text Box 66">
              <a:extLst>
                <a:ext uri="{FF2B5EF4-FFF2-40B4-BE49-F238E27FC236}">
                  <a16:creationId xmlns:a16="http://schemas.microsoft.com/office/drawing/2014/main" id="{6C75A049-B763-4A3A-86FD-5B4587BF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2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Clock</a:t>
              </a:r>
            </a:p>
          </p:txBody>
        </p:sp>
        <p:sp>
          <p:nvSpPr>
            <p:cNvPr id="91174" name="Text Box 67">
              <a:extLst>
                <a:ext uri="{FF2B5EF4-FFF2-40B4-BE49-F238E27FC236}">
                  <a16:creationId xmlns:a16="http://schemas.microsoft.com/office/drawing/2014/main" id="{49B5F34E-9B05-4521-8F83-41990155E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33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</p:grpSp>
      <p:grpSp>
        <p:nvGrpSpPr>
          <p:cNvPr id="8" name="Group 80">
            <a:extLst>
              <a:ext uri="{FF2B5EF4-FFF2-40B4-BE49-F238E27FC236}">
                <a16:creationId xmlns:a16="http://schemas.microsoft.com/office/drawing/2014/main" id="{46A223DC-D96B-4199-8F14-5C12BA2D898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581400"/>
            <a:ext cx="1981200" cy="1676400"/>
            <a:chOff x="4320" y="2544"/>
            <a:chExt cx="1248" cy="1056"/>
          </a:xfrm>
        </p:grpSpPr>
        <p:sp>
          <p:nvSpPr>
            <p:cNvPr id="91176" name="Rectangle 81">
              <a:extLst>
                <a:ext uri="{FF2B5EF4-FFF2-40B4-BE49-F238E27FC236}">
                  <a16:creationId xmlns:a16="http://schemas.microsoft.com/office/drawing/2014/main" id="{D65C22E5-C31E-4EAF-9D39-C5F2183B6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544"/>
              <a:ext cx="672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177" name="Line 82">
              <a:extLst>
                <a:ext uri="{FF2B5EF4-FFF2-40B4-BE49-F238E27FC236}">
                  <a16:creationId xmlns:a16="http://schemas.microsoft.com/office/drawing/2014/main" id="{530B9606-D357-4741-8303-FCE146F0F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8" name="Line 83">
              <a:extLst>
                <a:ext uri="{FF2B5EF4-FFF2-40B4-BE49-F238E27FC236}">
                  <a16:creationId xmlns:a16="http://schemas.microsoft.com/office/drawing/2014/main" id="{ED17941E-83EF-47E3-BF0F-304AD1EE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9" name="Line 84">
              <a:extLst>
                <a:ext uri="{FF2B5EF4-FFF2-40B4-BE49-F238E27FC236}">
                  <a16:creationId xmlns:a16="http://schemas.microsoft.com/office/drawing/2014/main" id="{A5B0A184-A6B5-4DA7-9E85-63875C22C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8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0" name="Line 85">
              <a:extLst>
                <a:ext uri="{FF2B5EF4-FFF2-40B4-BE49-F238E27FC236}">
                  <a16:creationId xmlns:a16="http://schemas.microsoft.com/office/drawing/2014/main" id="{02D6B6E3-D862-41F2-8FE0-28E55F28F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Text Box 86">
              <a:extLst>
                <a:ext uri="{FF2B5EF4-FFF2-40B4-BE49-F238E27FC236}">
                  <a16:creationId xmlns:a16="http://schemas.microsoft.com/office/drawing/2014/main" id="{DC500DF5-1007-4680-936B-B29BE8DF9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59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91182" name="Text Box 87">
              <a:extLst>
                <a:ext uri="{FF2B5EF4-FFF2-40B4-BE49-F238E27FC236}">
                  <a16:creationId xmlns:a16="http://schemas.microsoft.com/office/drawing/2014/main" id="{A4DE6381-27BD-4574-81CF-A62794B9E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32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91183" name="Text Box 88">
              <a:extLst>
                <a:ext uri="{FF2B5EF4-FFF2-40B4-BE49-F238E27FC236}">
                  <a16:creationId xmlns:a16="http://schemas.microsoft.com/office/drawing/2014/main" id="{4B33A0E9-5D1D-4AA4-85AB-5BB371CC2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71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1184" name="Text Box 89">
              <a:extLst>
                <a:ext uri="{FF2B5EF4-FFF2-40B4-BE49-F238E27FC236}">
                  <a16:creationId xmlns:a16="http://schemas.microsoft.com/office/drawing/2014/main" id="{7D621E16-44CD-4809-A4C5-3E14BE495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1185" name="Line 90">
              <a:extLst>
                <a:ext uri="{FF2B5EF4-FFF2-40B4-BE49-F238E27FC236}">
                  <a16:creationId xmlns:a16="http://schemas.microsoft.com/office/drawing/2014/main" id="{7A527020-0834-4A30-A665-E469A8D90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Line 91">
              <a:extLst>
                <a:ext uri="{FF2B5EF4-FFF2-40B4-BE49-F238E27FC236}">
                  <a16:creationId xmlns:a16="http://schemas.microsoft.com/office/drawing/2014/main" id="{26C1B244-E8DD-4C30-83F5-4AD8B2705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1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Text Box 92">
              <a:extLst>
                <a:ext uri="{FF2B5EF4-FFF2-40B4-BE49-F238E27FC236}">
                  <a16:creationId xmlns:a16="http://schemas.microsoft.com/office/drawing/2014/main" id="{3AD7BD61-F185-4C3C-92BF-1C5C3DF4A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9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411742" name="Rectangle 94">
            <a:extLst>
              <a:ext uri="{FF2B5EF4-FFF2-40B4-BE49-F238E27FC236}">
                <a16:creationId xmlns:a16="http://schemas.microsoft.com/office/drawing/2014/main" id="{089937F3-F740-482C-84EA-39DFED305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609600" cy="1752600"/>
          </a:xfrm>
          <a:prstGeom prst="rect">
            <a:avLst/>
          </a:prstGeom>
          <a:solidFill>
            <a:srgbClr val="CC99FF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Rectangle 94">
            <a:extLst>
              <a:ext uri="{FF2B5EF4-FFF2-40B4-BE49-F238E27FC236}">
                <a16:creationId xmlns:a16="http://schemas.microsoft.com/office/drawing/2014/main" id="{061F1DED-BA81-4E73-8824-4C87EC91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4251325"/>
            <a:ext cx="609600" cy="1752600"/>
          </a:xfrm>
          <a:prstGeom prst="rect">
            <a:avLst/>
          </a:prstGeom>
          <a:solidFill>
            <a:srgbClr val="CC99FF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699" grpId="0"/>
      <p:bldP spid="411742" grpId="0" bldLvl="0" animBg="1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>
            <a:extLst>
              <a:ext uri="{FF2B5EF4-FFF2-40B4-BE49-F238E27FC236}">
                <a16:creationId xmlns:a16="http://schemas.microsoft.com/office/drawing/2014/main" id="{9638ADEA-FBE1-4615-BA0C-08523756B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9900"/>
            <a:ext cx="4822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基本触发器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----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主从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触发器</a:t>
            </a:r>
          </a:p>
        </p:txBody>
      </p:sp>
      <p:sp>
        <p:nvSpPr>
          <p:cNvPr id="414723" name="Text Box 3">
            <a:extLst>
              <a:ext uri="{FF2B5EF4-FFF2-40B4-BE49-F238E27FC236}">
                <a16:creationId xmlns:a16="http://schemas.microsoft.com/office/drawing/2014/main" id="{41AE940D-4A47-4E24-9D62-2D4E21CDF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0438"/>
            <a:ext cx="91773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arenBoth"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CP=0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主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r>
              <a:rPr lang="en-US" altLang="zh-CN" sz="2800" b="1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的控制门打开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处于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工作状态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主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锁存器按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的值改变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中间状态</a:t>
            </a:r>
            <a:r>
              <a:rPr lang="en-US" altLang="zh-CN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800" b="1" baseline="-2500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r>
              <a:rPr lang="en-US" altLang="zh-CN" sz="2800" b="1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的控制门关闭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处于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保持状态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      </a:t>
            </a:r>
          </a:p>
        </p:txBody>
      </p:sp>
      <p:sp>
        <p:nvSpPr>
          <p:cNvPr id="414724" name="Text Box 4">
            <a:extLst>
              <a:ext uri="{FF2B5EF4-FFF2-40B4-BE49-F238E27FC236}">
                <a16:creationId xmlns:a16="http://schemas.microsoft.com/office/drawing/2014/main" id="{A91E6B8D-5A12-474B-A514-FE901BA0E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1524000"/>
            <a:ext cx="2058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电路结构</a:t>
            </a:r>
          </a:p>
        </p:txBody>
      </p:sp>
      <p:sp>
        <p:nvSpPr>
          <p:cNvPr id="414725" name="Text Box 5">
            <a:extLst>
              <a:ext uri="{FF2B5EF4-FFF2-40B4-BE49-F238E27FC236}">
                <a16:creationId xmlns:a16="http://schemas.microsoft.com/office/drawing/2014/main" id="{6BA463EF-3FC7-4A77-82D4-C862886C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08275"/>
            <a:ext cx="2058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工作原理</a:t>
            </a:r>
          </a:p>
        </p:txBody>
      </p:sp>
      <p:sp>
        <p:nvSpPr>
          <p:cNvPr id="414726" name="Text Box 6">
            <a:extLst>
              <a:ext uri="{FF2B5EF4-FFF2-40B4-BE49-F238E27FC236}">
                <a16:creationId xmlns:a16="http://schemas.microsoft.com/office/drawing/2014/main" id="{6BE5CBDA-2978-4E1D-9F70-F0364582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8563"/>
            <a:ext cx="9144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CP=1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主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r>
              <a:rPr lang="en-US" altLang="zh-CN" sz="2800" b="1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的控制门关闭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进入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保持状态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r>
              <a:rPr lang="en-US" altLang="zh-CN" sz="2800" b="1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的控制门打开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处于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工作状态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电路根据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的状态改变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输出状态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3BF7FFD-2136-4A24-A03E-059A4D06503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928688"/>
            <a:ext cx="5181600" cy="2652712"/>
            <a:chOff x="2208" y="921"/>
            <a:chExt cx="3264" cy="1671"/>
          </a:xfrm>
        </p:grpSpPr>
        <p:grpSp>
          <p:nvGrpSpPr>
            <p:cNvPr id="92167" name="Group 8">
              <a:extLst>
                <a:ext uri="{FF2B5EF4-FFF2-40B4-BE49-F238E27FC236}">
                  <a16:creationId xmlns:a16="http://schemas.microsoft.com/office/drawing/2014/main" id="{BE52A4A0-177B-42F7-B5E1-E881E3AF9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320"/>
              <a:ext cx="3264" cy="1272"/>
              <a:chOff x="2208" y="1200"/>
              <a:chExt cx="3264" cy="1272"/>
            </a:xfrm>
          </p:grpSpPr>
          <p:sp>
            <p:nvSpPr>
              <p:cNvPr id="92168" name="Rectangle 9">
                <a:extLst>
                  <a:ext uri="{FF2B5EF4-FFF2-40B4-BE49-F238E27FC236}">
                    <a16:creationId xmlns:a16="http://schemas.microsoft.com/office/drawing/2014/main" id="{55FA16C0-B54F-4B33-891F-C48B2DAA3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576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2169" name="Line 10">
                <a:extLst>
                  <a:ext uri="{FF2B5EF4-FFF2-40B4-BE49-F238E27FC236}">
                    <a16:creationId xmlns:a16="http://schemas.microsoft.com/office/drawing/2014/main" id="{0EB7798A-4684-446C-98FF-E2B9B0581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0" name="Line 11">
                <a:extLst>
                  <a:ext uri="{FF2B5EF4-FFF2-40B4-BE49-F238E27FC236}">
                    <a16:creationId xmlns:a16="http://schemas.microsoft.com/office/drawing/2014/main" id="{560B8FE4-7DA8-41B2-B1A0-D2B1BA460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1" name="Line 12">
                <a:extLst>
                  <a:ext uri="{FF2B5EF4-FFF2-40B4-BE49-F238E27FC236}">
                    <a16:creationId xmlns:a16="http://schemas.microsoft.com/office/drawing/2014/main" id="{EA37E068-298A-40D7-BBBA-C0539F094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2" name="Text Box 13">
                <a:extLst>
                  <a:ext uri="{FF2B5EF4-FFF2-40B4-BE49-F238E27FC236}">
                    <a16:creationId xmlns:a16="http://schemas.microsoft.com/office/drawing/2014/main" id="{74950B02-8130-437E-887A-77508255D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9" y="1285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92173" name="Text Box 14">
                <a:extLst>
                  <a:ext uri="{FF2B5EF4-FFF2-40B4-BE49-F238E27FC236}">
                    <a16:creationId xmlns:a16="http://schemas.microsoft.com/office/drawing/2014/main" id="{81C3FC59-A69D-4FAF-9D98-7DBBC936A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563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2174" name="Text Box 15">
                <a:extLst>
                  <a:ext uri="{FF2B5EF4-FFF2-40B4-BE49-F238E27FC236}">
                    <a16:creationId xmlns:a16="http://schemas.microsoft.com/office/drawing/2014/main" id="{3C5F6600-12D2-4D30-BE9D-A1AF74872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2" y="1851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92175" name="Line 16">
                <a:extLst>
                  <a:ext uri="{FF2B5EF4-FFF2-40B4-BE49-F238E27FC236}">
                    <a16:creationId xmlns:a16="http://schemas.microsoft.com/office/drawing/2014/main" id="{024AD8BE-6A3B-42C6-B40F-6ADCBAEB3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6" name="Line 17">
                <a:extLst>
                  <a:ext uri="{FF2B5EF4-FFF2-40B4-BE49-F238E27FC236}">
                    <a16:creationId xmlns:a16="http://schemas.microsoft.com/office/drawing/2014/main" id="{82F85CFF-C263-4EC1-9038-62239286A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7" name="Text Box 18">
                <a:extLst>
                  <a:ext uri="{FF2B5EF4-FFF2-40B4-BE49-F238E27FC236}">
                    <a16:creationId xmlns:a16="http://schemas.microsoft.com/office/drawing/2014/main" id="{345431CE-8EB8-4805-9B16-7C47FC753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1285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2178" name="Text Box 19">
                <a:extLst>
                  <a:ext uri="{FF2B5EF4-FFF2-40B4-BE49-F238E27FC236}">
                    <a16:creationId xmlns:a16="http://schemas.microsoft.com/office/drawing/2014/main" id="{2E575403-A01C-4B2E-96D9-12687B033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8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2179" name="Oval 20">
                <a:extLst>
                  <a:ext uri="{FF2B5EF4-FFF2-40B4-BE49-F238E27FC236}">
                    <a16:creationId xmlns:a16="http://schemas.microsoft.com/office/drawing/2014/main" id="{78E8F5C3-60E7-42B1-9BC1-4F8E50C79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94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180" name="Rectangle 21">
                <a:extLst>
                  <a:ext uri="{FF2B5EF4-FFF2-40B4-BE49-F238E27FC236}">
                    <a16:creationId xmlns:a16="http://schemas.microsoft.com/office/drawing/2014/main" id="{BB181F1A-4F21-41F4-A383-231F7CB13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200"/>
                <a:ext cx="576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2181" name="Line 22">
                <a:extLst>
                  <a:ext uri="{FF2B5EF4-FFF2-40B4-BE49-F238E27FC236}">
                    <a16:creationId xmlns:a16="http://schemas.microsoft.com/office/drawing/2014/main" id="{E183E504-51BF-4C4B-8EB5-49556432F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3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2" name="Line 23">
                <a:extLst>
                  <a:ext uri="{FF2B5EF4-FFF2-40B4-BE49-F238E27FC236}">
                    <a16:creationId xmlns:a16="http://schemas.microsoft.com/office/drawing/2014/main" id="{959175FA-E257-47E2-8460-C6C791507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3" name="Line 24">
                <a:extLst>
                  <a:ext uri="{FF2B5EF4-FFF2-40B4-BE49-F238E27FC236}">
                    <a16:creationId xmlns:a16="http://schemas.microsoft.com/office/drawing/2014/main" id="{D4C4E645-BC52-4E8A-B011-F48056324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96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4" name="Text Box 25">
                <a:extLst>
                  <a:ext uri="{FF2B5EF4-FFF2-40B4-BE49-F238E27FC236}">
                    <a16:creationId xmlns:a16="http://schemas.microsoft.com/office/drawing/2014/main" id="{9E4FAFFA-8F60-46C3-94FC-8B5985AA3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5" y="1285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92185" name="Text Box 26">
                <a:extLst>
                  <a:ext uri="{FF2B5EF4-FFF2-40B4-BE49-F238E27FC236}">
                    <a16:creationId xmlns:a16="http://schemas.microsoft.com/office/drawing/2014/main" id="{22C9CBE3-A601-48A5-AC61-635E3E996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3" y="1563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2186" name="Text Box 27">
                <a:extLst>
                  <a:ext uri="{FF2B5EF4-FFF2-40B4-BE49-F238E27FC236}">
                    <a16:creationId xmlns:a16="http://schemas.microsoft.com/office/drawing/2014/main" id="{26E41035-885A-43EC-B8E8-E00C3CBF2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8" y="1851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92187" name="Line 28">
                <a:extLst>
                  <a:ext uri="{FF2B5EF4-FFF2-40B4-BE49-F238E27FC236}">
                    <a16:creationId xmlns:a16="http://schemas.microsoft.com/office/drawing/2014/main" id="{83213968-EFC6-45B0-9790-7A8CE8D02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8" name="Line 29">
                <a:extLst>
                  <a:ext uri="{FF2B5EF4-FFF2-40B4-BE49-F238E27FC236}">
                    <a16:creationId xmlns:a16="http://schemas.microsoft.com/office/drawing/2014/main" id="{E892CD7B-841C-4351-B0BC-4C18ACB33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96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9" name="Text Box 30">
                <a:extLst>
                  <a:ext uri="{FF2B5EF4-FFF2-40B4-BE49-F238E27FC236}">
                    <a16:creationId xmlns:a16="http://schemas.microsoft.com/office/drawing/2014/main" id="{18B26CC1-1DDE-4A64-93DE-5E4A7C14C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6" y="1285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2190" name="Text Box 31">
                <a:extLst>
                  <a:ext uri="{FF2B5EF4-FFF2-40B4-BE49-F238E27FC236}">
                    <a16:creationId xmlns:a16="http://schemas.microsoft.com/office/drawing/2014/main" id="{EAC3A54C-563C-44BF-A2F7-07F98C8A8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8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2191" name="Oval 32">
                <a:extLst>
                  <a:ext uri="{FF2B5EF4-FFF2-40B4-BE49-F238E27FC236}">
                    <a16:creationId xmlns:a16="http://schemas.microsoft.com/office/drawing/2014/main" id="{1DCC7981-CC4E-4536-8C0E-74B5866E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94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192" name="Rectangle 33">
                <a:extLst>
                  <a:ext uri="{FF2B5EF4-FFF2-40B4-BE49-F238E27FC236}">
                    <a16:creationId xmlns:a16="http://schemas.microsoft.com/office/drawing/2014/main" id="{4EB6E8DE-69CC-498E-8556-BC566B122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184"/>
                <a:ext cx="192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193" name="Oval 34">
                <a:extLst>
                  <a:ext uri="{FF2B5EF4-FFF2-40B4-BE49-F238E27FC236}">
                    <a16:creationId xmlns:a16="http://schemas.microsoft.com/office/drawing/2014/main" id="{BF5A73BA-FB16-49EF-B4E4-577FA645F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2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194" name="Text Box 35">
                <a:extLst>
                  <a:ext uri="{FF2B5EF4-FFF2-40B4-BE49-F238E27FC236}">
                    <a16:creationId xmlns:a16="http://schemas.microsoft.com/office/drawing/2014/main" id="{6722D4F3-F4D8-4AEE-948D-8CE2B814A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21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2195" name="Rectangle 36">
                <a:extLst>
                  <a:ext uri="{FF2B5EF4-FFF2-40B4-BE49-F238E27FC236}">
                    <a16:creationId xmlns:a16="http://schemas.microsoft.com/office/drawing/2014/main" id="{122172C0-F5D9-47C4-8CC6-4EC3DF12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184"/>
                <a:ext cx="192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196" name="Oval 37">
                <a:extLst>
                  <a:ext uri="{FF2B5EF4-FFF2-40B4-BE49-F238E27FC236}">
                    <a16:creationId xmlns:a16="http://schemas.microsoft.com/office/drawing/2014/main" id="{79DE5D1E-ADC5-4D0C-A4EE-0D5349B15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2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197" name="Text Box 38">
                <a:extLst>
                  <a:ext uri="{FF2B5EF4-FFF2-40B4-BE49-F238E27FC236}">
                    <a16:creationId xmlns:a16="http://schemas.microsoft.com/office/drawing/2014/main" id="{AB9C0F2A-03B9-46EB-B111-D4A820EA2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8" y="21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2198" name="Line 39">
                <a:extLst>
                  <a:ext uri="{FF2B5EF4-FFF2-40B4-BE49-F238E27FC236}">
                    <a16:creationId xmlns:a16="http://schemas.microsoft.com/office/drawing/2014/main" id="{11762C66-A914-479F-893E-BE281713F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680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9" name="Line 40">
                <a:extLst>
                  <a:ext uri="{FF2B5EF4-FFF2-40B4-BE49-F238E27FC236}">
                    <a16:creationId xmlns:a16="http://schemas.microsoft.com/office/drawing/2014/main" id="{301A67EA-B5FB-42C3-B883-4C3DFA5DE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23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0" name="Line 41">
                <a:extLst>
                  <a:ext uri="{FF2B5EF4-FFF2-40B4-BE49-F238E27FC236}">
                    <a16:creationId xmlns:a16="http://schemas.microsoft.com/office/drawing/2014/main" id="{D87F1BAB-B4CC-4CEB-AEF8-51F035C7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30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1" name="Line 42">
                <a:extLst>
                  <a:ext uri="{FF2B5EF4-FFF2-40B4-BE49-F238E27FC236}">
                    <a16:creationId xmlns:a16="http://schemas.microsoft.com/office/drawing/2014/main" id="{7480ED79-5916-4AE9-AB4B-0CC01087E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2" name="Line 43">
                <a:extLst>
                  <a:ext uri="{FF2B5EF4-FFF2-40B4-BE49-F238E27FC236}">
                    <a16:creationId xmlns:a16="http://schemas.microsoft.com/office/drawing/2014/main" id="{0C582756-5219-4CB7-BE9C-6F7DC553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23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3" name="Text Box 44">
                <a:extLst>
                  <a:ext uri="{FF2B5EF4-FFF2-40B4-BE49-F238E27FC236}">
                    <a16:creationId xmlns:a16="http://schemas.microsoft.com/office/drawing/2014/main" id="{A5F2A5C2-7BFF-4BB0-8BF8-8CAB58B3F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2204" name="Text Box 45">
                <a:extLst>
                  <a:ext uri="{FF2B5EF4-FFF2-40B4-BE49-F238E27FC236}">
                    <a16:creationId xmlns:a16="http://schemas.microsoft.com/office/drawing/2014/main" id="{C78A7905-14B8-4E89-83CC-D1DAF02AA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186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2205" name="Line 46">
                <a:extLst>
                  <a:ext uri="{FF2B5EF4-FFF2-40B4-BE49-F238E27FC236}">
                    <a16:creationId xmlns:a16="http://schemas.microsoft.com/office/drawing/2014/main" id="{2F0457AA-B616-4FD8-966C-B031ADF0D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18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6" name="Text Box 47">
                <a:extLst>
                  <a:ext uri="{FF2B5EF4-FFF2-40B4-BE49-F238E27FC236}">
                    <a16:creationId xmlns:a16="http://schemas.microsoft.com/office/drawing/2014/main" id="{97A9DEDC-D717-46A4-89A1-1195ACF74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92207" name="Text Box 48">
                <a:extLst>
                  <a:ext uri="{FF2B5EF4-FFF2-40B4-BE49-F238E27FC236}">
                    <a16:creationId xmlns:a16="http://schemas.microsoft.com/office/drawing/2014/main" id="{1E4C50E8-E950-4260-9E3C-FCF571F9C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86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92208" name="Text Box 49">
                <a:extLst>
                  <a:ext uri="{FF2B5EF4-FFF2-40B4-BE49-F238E27FC236}">
                    <a16:creationId xmlns:a16="http://schemas.microsoft.com/office/drawing/2014/main" id="{F43A8F52-EEE3-4017-AA56-62864FE04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198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CP</a:t>
                </a:r>
              </a:p>
            </p:txBody>
          </p:sp>
        </p:grpSp>
        <p:sp>
          <p:nvSpPr>
            <p:cNvPr id="92209" name="Text Box 50">
              <a:extLst>
                <a:ext uri="{FF2B5EF4-FFF2-40B4-BE49-F238E27FC236}">
                  <a16:creationId xmlns:a16="http://schemas.microsoft.com/office/drawing/2014/main" id="{DB4BE403-9AD1-462D-8B98-D983AA803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921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主锁存器</a:t>
              </a:r>
            </a:p>
          </p:txBody>
        </p:sp>
        <p:sp>
          <p:nvSpPr>
            <p:cNvPr id="92210" name="Text Box 51">
              <a:extLst>
                <a:ext uri="{FF2B5EF4-FFF2-40B4-BE49-F238E27FC236}">
                  <a16:creationId xmlns:a16="http://schemas.microsoft.com/office/drawing/2014/main" id="{08DC4F4B-B0D0-4AA2-8EA9-42A37D7DC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921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从锁存器</a:t>
              </a:r>
            </a:p>
          </p:txBody>
        </p:sp>
        <p:sp>
          <p:nvSpPr>
            <p:cNvPr id="92211" name="Text Box 52">
              <a:extLst>
                <a:ext uri="{FF2B5EF4-FFF2-40B4-BE49-F238E27FC236}">
                  <a16:creationId xmlns:a16="http://schemas.microsoft.com/office/drawing/2014/main" id="{BAFA33E5-1BFA-4330-A7EA-A8FBD8B3B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65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764F7D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en-US" altLang="zh-CN" sz="2400" b="1" baseline="-25000">
                  <a:solidFill>
                    <a:srgbClr val="764F7D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12" name="Text Box 53">
              <a:extLst>
                <a:ext uri="{FF2B5EF4-FFF2-40B4-BE49-F238E27FC236}">
                  <a16:creationId xmlns:a16="http://schemas.microsoft.com/office/drawing/2014/main" id="{50D56F02-49C9-4B43-81D9-597D5CA62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65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764F7D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en-US" altLang="zh-CN" sz="2400" b="1" baseline="-25000">
                  <a:solidFill>
                    <a:srgbClr val="764F7D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>
                <a:solidFill>
                  <a:srgbClr val="764F7D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13" name="Text Box 54">
              <a:extLst>
                <a:ext uri="{FF2B5EF4-FFF2-40B4-BE49-F238E27FC236}">
                  <a16:creationId xmlns:a16="http://schemas.microsoft.com/office/drawing/2014/main" id="{EF46BB1B-7D7A-49EC-ADA2-FEEB97163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48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66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66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endParaRPr lang="en-US" altLang="zh-CN" sz="24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14" name="Text Box 55">
              <a:extLst>
                <a:ext uri="{FF2B5EF4-FFF2-40B4-BE49-F238E27FC236}">
                  <a16:creationId xmlns:a16="http://schemas.microsoft.com/office/drawing/2014/main" id="{BE0C999B-09B9-4A50-BA95-DA535CE22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2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15" name="Line 56">
              <a:extLst>
                <a:ext uri="{FF2B5EF4-FFF2-40B4-BE49-F238E27FC236}">
                  <a16:creationId xmlns:a16="http://schemas.microsoft.com/office/drawing/2014/main" id="{172E1095-3E12-424F-AECC-4A7E6A258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10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10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/>
      <p:bldP spid="414723" grpId="0"/>
      <p:bldP spid="414724" grpId="0"/>
      <p:bldP spid="414725" grpId="0"/>
      <p:bldP spid="4147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4337">
            <a:extLst>
              <a:ext uri="{FF2B5EF4-FFF2-40B4-BE49-F238E27FC236}">
                <a16:creationId xmlns:a16="http://schemas.microsoft.com/office/drawing/2014/main" id="{75C27DA4-F00D-4CB6-82A3-1FEE4833F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260350"/>
            <a:ext cx="8229600" cy="706438"/>
          </a:xfrm>
        </p:spPr>
        <p:txBody>
          <a:bodyPr/>
          <a:lstStyle/>
          <a:p>
            <a:pPr eaLnBrk="1" hangingPunct="1"/>
            <a:r>
              <a:rPr lang="zh-CN" altLang="en-US"/>
              <a:t>什么是计算机？</a:t>
            </a:r>
          </a:p>
        </p:txBody>
      </p:sp>
      <p:sp>
        <p:nvSpPr>
          <p:cNvPr id="35843" name="Text Placeholder 14339">
            <a:extLst>
              <a:ext uri="{FF2B5EF4-FFF2-40B4-BE49-F238E27FC236}">
                <a16:creationId xmlns:a16="http://schemas.microsoft.com/office/drawing/2014/main" id="{EBC86AB1-B5E0-4AEA-B160-4C06E2DABA2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905000"/>
            <a:ext cx="3810000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功能部件</a:t>
            </a:r>
          </a:p>
          <a:p>
            <a:pPr lvl="1" eaLnBrk="1" hangingPunct="1"/>
            <a:r>
              <a:rPr lang="en-US" altLang="zh-CN" sz="2400"/>
              <a:t>CPU</a:t>
            </a:r>
          </a:p>
          <a:p>
            <a:pPr lvl="2" eaLnBrk="1" hangingPunct="1"/>
            <a:r>
              <a:rPr lang="en-US" altLang="zh-CN" sz="2000"/>
              <a:t>Data Path</a:t>
            </a:r>
          </a:p>
          <a:p>
            <a:pPr lvl="2" eaLnBrk="1" hangingPunct="1"/>
            <a:r>
              <a:rPr lang="en-US" altLang="zh-CN" sz="2000"/>
              <a:t>Controller</a:t>
            </a:r>
          </a:p>
          <a:p>
            <a:pPr lvl="1" eaLnBrk="1" hangingPunct="1"/>
            <a:r>
              <a:rPr lang="en-US" altLang="zh-CN" sz="2400"/>
              <a:t>Memory</a:t>
            </a:r>
          </a:p>
          <a:p>
            <a:pPr lvl="1" eaLnBrk="1" hangingPunct="1"/>
            <a:r>
              <a:rPr lang="en-US" altLang="zh-CN" sz="2400"/>
              <a:t>I/O</a:t>
            </a:r>
          </a:p>
        </p:txBody>
      </p:sp>
      <p:pic>
        <p:nvPicPr>
          <p:cNvPr id="35844" name="Content Placeholder 14340" descr="C:\My Documents\Pictures\pentium.gif">
            <a:extLst>
              <a:ext uri="{FF2B5EF4-FFF2-40B4-BE49-F238E27FC236}">
                <a16:creationId xmlns:a16="http://schemas.microsoft.com/office/drawing/2014/main" id="{7DE58779-CD45-477C-B6E9-E7017A755B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4173538" cy="4486275"/>
          </a:xfrm>
        </p:spPr>
      </p:pic>
      <p:sp>
        <p:nvSpPr>
          <p:cNvPr id="35845" name="Text Box 14343">
            <a:extLst>
              <a:ext uri="{FF2B5EF4-FFF2-40B4-BE49-F238E27FC236}">
                <a16:creationId xmlns:a16="http://schemas.microsoft.com/office/drawing/2014/main" id="{EADFCA22-C844-44B1-8E86-3620500F5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248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Intel Pentium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>
            <a:extLst>
              <a:ext uri="{FF2B5EF4-FFF2-40B4-BE49-F238E27FC236}">
                <a16:creationId xmlns:a16="http://schemas.microsoft.com/office/drawing/2014/main" id="{EBC83F02-AE66-40E5-83C2-EBD3D430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主从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触发器电路特点</a:t>
            </a:r>
          </a:p>
        </p:txBody>
      </p:sp>
      <p:sp>
        <p:nvSpPr>
          <p:cNvPr id="415747" name="Text Box 3">
            <a:extLst>
              <a:ext uri="{FF2B5EF4-FFF2-40B4-BE49-F238E27FC236}">
                <a16:creationId xmlns:a16="http://schemas.microsoft.com/office/drawing/2014/main" id="{09091E49-9CA1-4E71-9310-F661CA57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81163"/>
            <a:ext cx="887571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最多只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改变一次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;(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常把控制信号有效期间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输出状态发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生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多次变化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的现象称为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空翻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5748" name="Text Box 4">
            <a:extLst>
              <a:ext uri="{FF2B5EF4-FFF2-40B4-BE49-F238E27FC236}">
                <a16:creationId xmlns:a16="http://schemas.microsoft.com/office/drawing/2014/main" id="{8B0063A4-2D70-46AE-8701-9213F73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59113"/>
            <a:ext cx="8734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将主从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触发器用于时序电路中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不会因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不稳定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而产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生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振荡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15749" name="Text Box 5">
            <a:extLst>
              <a:ext uri="{FF2B5EF4-FFF2-40B4-BE49-F238E27FC236}">
                <a16:creationId xmlns:a16="http://schemas.microsoft.com/office/drawing/2014/main" id="{2828F002-B9BE-4D74-8D36-E7D44EBB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49725"/>
            <a:ext cx="214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电路符号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4C23A76D-2470-4B7F-8E8D-3D92D893D492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149725"/>
            <a:ext cx="1676400" cy="1524000"/>
            <a:chOff x="2736" y="1776"/>
            <a:chExt cx="1056" cy="960"/>
          </a:xfrm>
        </p:grpSpPr>
        <p:grpSp>
          <p:nvGrpSpPr>
            <p:cNvPr id="93190" name="Group 7">
              <a:extLst>
                <a:ext uri="{FF2B5EF4-FFF2-40B4-BE49-F238E27FC236}">
                  <a16:creationId xmlns:a16="http://schemas.microsoft.com/office/drawing/2014/main" id="{15753F92-791C-4F05-943B-8A3419C6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776"/>
              <a:ext cx="1056" cy="960"/>
              <a:chOff x="3744" y="1344"/>
              <a:chExt cx="1056" cy="960"/>
            </a:xfrm>
          </p:grpSpPr>
          <p:sp>
            <p:nvSpPr>
              <p:cNvPr id="93191" name="Rectangle 8">
                <a:extLst>
                  <a:ext uri="{FF2B5EF4-FFF2-40B4-BE49-F238E27FC236}">
                    <a16:creationId xmlns:a16="http://schemas.microsoft.com/office/drawing/2014/main" id="{843621EE-DDFA-4FBE-8CA2-1309393F6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576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192" name="Line 9">
                <a:extLst>
                  <a:ext uri="{FF2B5EF4-FFF2-40B4-BE49-F238E27FC236}">
                    <a16:creationId xmlns:a16="http://schemas.microsoft.com/office/drawing/2014/main" id="{8732ED01-90A6-4C0F-854F-41BF4CC0F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153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3" name="Line 10">
                <a:extLst>
                  <a:ext uri="{FF2B5EF4-FFF2-40B4-BE49-F238E27FC236}">
                    <a16:creationId xmlns:a16="http://schemas.microsoft.com/office/drawing/2014/main" id="{71443A59-836D-4EC2-BD61-F7155AE1B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182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4" name="Line 11">
                <a:extLst>
                  <a:ext uri="{FF2B5EF4-FFF2-40B4-BE49-F238E27FC236}">
                    <a16:creationId xmlns:a16="http://schemas.microsoft.com/office/drawing/2014/main" id="{FA0467EF-36DD-4BD7-931D-5CCA7931F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21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5" name="Text Box 12">
                <a:extLst>
                  <a:ext uri="{FF2B5EF4-FFF2-40B4-BE49-F238E27FC236}">
                    <a16:creationId xmlns:a16="http://schemas.microsoft.com/office/drawing/2014/main" id="{F70FC461-7B0D-47EF-B9C2-706CA2BD9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3" y="1429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93196" name="Text Box 13">
                <a:extLst>
                  <a:ext uri="{FF2B5EF4-FFF2-40B4-BE49-F238E27FC236}">
                    <a16:creationId xmlns:a16="http://schemas.microsoft.com/office/drawing/2014/main" id="{82074FAD-75ED-4E28-8B52-54248CE97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1" y="170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3197" name="Text Box 14">
                <a:extLst>
                  <a:ext uri="{FF2B5EF4-FFF2-40B4-BE49-F238E27FC236}">
                    <a16:creationId xmlns:a16="http://schemas.microsoft.com/office/drawing/2014/main" id="{90BA310F-3868-4A0F-A8A4-08AA9763A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" y="1995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93198" name="Line 15">
                <a:extLst>
                  <a:ext uri="{FF2B5EF4-FFF2-40B4-BE49-F238E27FC236}">
                    <a16:creationId xmlns:a16="http://schemas.microsoft.com/office/drawing/2014/main" id="{79A58CC5-72CC-4BD0-B0BB-6AC10FB29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9" name="Line 16">
                <a:extLst>
                  <a:ext uri="{FF2B5EF4-FFF2-40B4-BE49-F238E27FC236}">
                    <a16:creationId xmlns:a16="http://schemas.microsoft.com/office/drawing/2014/main" id="{D0579D93-0809-4901-835D-4C131F641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0" name="Text Box 17">
                <a:extLst>
                  <a:ext uri="{FF2B5EF4-FFF2-40B4-BE49-F238E27FC236}">
                    <a16:creationId xmlns:a16="http://schemas.microsoft.com/office/drawing/2014/main" id="{8CF314F3-F311-4F10-9FAF-41DD5FF9E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4" y="1429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3201" name="Text Box 18">
                <a:extLst>
                  <a:ext uri="{FF2B5EF4-FFF2-40B4-BE49-F238E27FC236}">
                    <a16:creationId xmlns:a16="http://schemas.microsoft.com/office/drawing/2014/main" id="{3BC68206-99CB-4F2D-A79E-0D0B0371E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98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93202" name="Oval 19">
                <a:extLst>
                  <a:ext uri="{FF2B5EF4-FFF2-40B4-BE49-F238E27FC236}">
                    <a16:creationId xmlns:a16="http://schemas.microsoft.com/office/drawing/2014/main" id="{4E03F378-A1C4-43BC-9F91-B5165FD0B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08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3203" name="Line 20">
              <a:extLst>
                <a:ext uri="{FF2B5EF4-FFF2-40B4-BE49-F238E27FC236}">
                  <a16:creationId xmlns:a16="http://schemas.microsoft.com/office/drawing/2014/main" id="{808424F8-946A-4DDD-9F21-F0BF93A92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04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4" name="Line 21">
              <a:extLst>
                <a:ext uri="{FF2B5EF4-FFF2-40B4-BE49-F238E27FC236}">
                  <a16:creationId xmlns:a16="http://schemas.microsoft.com/office/drawing/2014/main" id="{DCD09D60-D7BA-4877-9AF3-CE2E179F0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194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Line 22">
              <a:extLst>
                <a:ext uri="{FF2B5EF4-FFF2-40B4-BE49-F238E27FC236}">
                  <a16:creationId xmlns:a16="http://schemas.microsoft.com/office/drawing/2014/main" id="{0B06A758-B349-4E29-A17E-6A539655C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194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Line 23">
              <a:extLst>
                <a:ext uri="{FF2B5EF4-FFF2-40B4-BE49-F238E27FC236}">
                  <a16:creationId xmlns:a16="http://schemas.microsoft.com/office/drawing/2014/main" id="{40EEB0F1-4968-46BA-993B-90231E757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" y="259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7" name="Line 24">
              <a:extLst>
                <a:ext uri="{FF2B5EF4-FFF2-40B4-BE49-F238E27FC236}">
                  <a16:creationId xmlns:a16="http://schemas.microsoft.com/office/drawing/2014/main" id="{E806914E-4E38-4821-AB19-E0CC19520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4" y="249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Line 25">
              <a:extLst>
                <a:ext uri="{FF2B5EF4-FFF2-40B4-BE49-F238E27FC236}">
                  <a16:creationId xmlns:a16="http://schemas.microsoft.com/office/drawing/2014/main" id="{A7FFFA93-CA07-4F43-A9F1-641B8CACD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2496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466E51B6-F66D-48AE-BECE-890B363EF2B7}"/>
              </a:ext>
            </a:extLst>
          </p:cNvPr>
          <p:cNvGrpSpPr>
            <a:grpSpLocks/>
          </p:cNvGrpSpPr>
          <p:nvPr/>
        </p:nvGrpSpPr>
        <p:grpSpPr bwMode="auto">
          <a:xfrm>
            <a:off x="4595813" y="3576638"/>
            <a:ext cx="3897312" cy="1800225"/>
            <a:chOff x="3883" y="1809"/>
            <a:chExt cx="2455" cy="1134"/>
          </a:xfrm>
        </p:grpSpPr>
        <p:sp>
          <p:nvSpPr>
            <p:cNvPr id="93210" name="Text Box 31">
              <a:extLst>
                <a:ext uri="{FF2B5EF4-FFF2-40B4-BE49-F238E27FC236}">
                  <a16:creationId xmlns:a16="http://schemas.microsoft.com/office/drawing/2014/main" id="{25348774-F613-40DD-AF98-E27396526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" y="1809"/>
              <a:ext cx="2455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“   ”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称为延迟符号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表示</a:t>
              </a:r>
            </a:p>
            <a:p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该触发器在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CP=0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时接收</a:t>
              </a:r>
            </a:p>
            <a:p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的数据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而在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CP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</a:p>
            <a:p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上升沿时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输出改变状态</a:t>
              </a:r>
            </a:p>
          </p:txBody>
        </p:sp>
        <p:grpSp>
          <p:nvGrpSpPr>
            <p:cNvPr id="93211" name="Group 27">
              <a:extLst>
                <a:ext uri="{FF2B5EF4-FFF2-40B4-BE49-F238E27FC236}">
                  <a16:creationId xmlns:a16="http://schemas.microsoft.com/office/drawing/2014/main" id="{E719C513-143B-427C-B881-29A0234FA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1885"/>
              <a:ext cx="276" cy="197"/>
              <a:chOff x="4092" y="1885"/>
              <a:chExt cx="276" cy="197"/>
            </a:xfrm>
          </p:grpSpPr>
          <p:sp>
            <p:nvSpPr>
              <p:cNvPr id="93212" name="Line 28">
                <a:extLst>
                  <a:ext uri="{FF2B5EF4-FFF2-40B4-BE49-F238E27FC236}">
                    <a16:creationId xmlns:a16="http://schemas.microsoft.com/office/drawing/2014/main" id="{EA101222-4338-4FD3-AC2A-9701BB60F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2" y="19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3" name="Line 29">
                <a:extLst>
                  <a:ext uri="{FF2B5EF4-FFF2-40B4-BE49-F238E27FC236}">
                    <a16:creationId xmlns:a16="http://schemas.microsoft.com/office/drawing/2014/main" id="{17F4BEEB-FFFD-42AA-B0AF-4BDA3BC21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986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4" name="Line 30">
                <a:extLst>
                  <a:ext uri="{FF2B5EF4-FFF2-40B4-BE49-F238E27FC236}">
                    <a16:creationId xmlns:a16="http://schemas.microsoft.com/office/drawing/2014/main" id="{4DB37E6E-7D55-4C8D-B503-B0A859362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8" y="1885"/>
                <a:ext cx="0" cy="10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/>
      <p:bldP spid="415747" grpId="0"/>
      <p:bldP spid="415748" grpId="0"/>
      <p:bldP spid="4157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2">
            <a:extLst>
              <a:ext uri="{FF2B5EF4-FFF2-40B4-BE49-F238E27FC236}">
                <a16:creationId xmlns:a16="http://schemas.microsoft.com/office/drawing/2014/main" id="{09C4D6DE-F88F-472D-986F-51A281A0E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44783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主从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触发器定时波形</a:t>
            </a:r>
          </a:p>
        </p:txBody>
      </p:sp>
      <p:grpSp>
        <p:nvGrpSpPr>
          <p:cNvPr id="94210" name="Group 3">
            <a:extLst>
              <a:ext uri="{FF2B5EF4-FFF2-40B4-BE49-F238E27FC236}">
                <a16:creationId xmlns:a16="http://schemas.microsoft.com/office/drawing/2014/main" id="{DA71F40B-8C00-47B3-BFFF-B3211FDCA678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1524000"/>
            <a:ext cx="7118350" cy="5029200"/>
            <a:chOff x="192" y="576"/>
            <a:chExt cx="4484" cy="3168"/>
          </a:xfrm>
        </p:grpSpPr>
        <p:grpSp>
          <p:nvGrpSpPr>
            <p:cNvPr id="94211" name="Group 4">
              <a:extLst>
                <a:ext uri="{FF2B5EF4-FFF2-40B4-BE49-F238E27FC236}">
                  <a16:creationId xmlns:a16="http://schemas.microsoft.com/office/drawing/2014/main" id="{7002B630-708E-4B15-BC79-C9EAB2852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576"/>
              <a:ext cx="4032" cy="240"/>
              <a:chOff x="288" y="576"/>
              <a:chExt cx="4032" cy="240"/>
            </a:xfrm>
          </p:grpSpPr>
          <p:sp>
            <p:nvSpPr>
              <p:cNvPr id="94212" name="Line 5">
                <a:extLst>
                  <a:ext uri="{FF2B5EF4-FFF2-40B4-BE49-F238E27FC236}">
                    <a16:creationId xmlns:a16="http://schemas.microsoft.com/office/drawing/2014/main" id="{34FC8E7D-C379-4FA2-BA6F-E58ED64DD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81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3" name="Line 6">
                <a:extLst>
                  <a:ext uri="{FF2B5EF4-FFF2-40B4-BE49-F238E27FC236}">
                    <a16:creationId xmlns:a16="http://schemas.microsoft.com/office/drawing/2014/main" id="{3235F096-4027-4625-8224-E61D708D2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4" name="Line 7">
                <a:extLst>
                  <a:ext uri="{FF2B5EF4-FFF2-40B4-BE49-F238E27FC236}">
                    <a16:creationId xmlns:a16="http://schemas.microsoft.com/office/drawing/2014/main" id="{0365E8FD-5D27-49FA-A24C-B3BC630DF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5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5" name="Line 8">
                <a:extLst>
                  <a:ext uri="{FF2B5EF4-FFF2-40B4-BE49-F238E27FC236}">
                    <a16:creationId xmlns:a16="http://schemas.microsoft.com/office/drawing/2014/main" id="{E6C7B281-0EA8-4704-AB76-67BC4C432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6" name="Line 9">
                <a:extLst>
                  <a:ext uri="{FF2B5EF4-FFF2-40B4-BE49-F238E27FC236}">
                    <a16:creationId xmlns:a16="http://schemas.microsoft.com/office/drawing/2014/main" id="{CE168A1E-1383-4EF7-ACDA-0B2B967E4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81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7" name="Line 10">
                <a:extLst>
                  <a:ext uri="{FF2B5EF4-FFF2-40B4-BE49-F238E27FC236}">
                    <a16:creationId xmlns:a16="http://schemas.microsoft.com/office/drawing/2014/main" id="{F036755D-5CD3-449D-94CA-94CA560F6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8" name="Line 11">
                <a:extLst>
                  <a:ext uri="{FF2B5EF4-FFF2-40B4-BE49-F238E27FC236}">
                    <a16:creationId xmlns:a16="http://schemas.microsoft.com/office/drawing/2014/main" id="{071D831C-51C4-412C-A6FA-E27078A82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5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9" name="Line 12">
                <a:extLst>
                  <a:ext uri="{FF2B5EF4-FFF2-40B4-BE49-F238E27FC236}">
                    <a16:creationId xmlns:a16="http://schemas.microsoft.com/office/drawing/2014/main" id="{1D1B91CA-C6AA-4F02-904F-2EC9EB325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0" name="Line 13">
                <a:extLst>
                  <a:ext uri="{FF2B5EF4-FFF2-40B4-BE49-F238E27FC236}">
                    <a16:creationId xmlns:a16="http://schemas.microsoft.com/office/drawing/2014/main" id="{1482AE71-1DDE-4B7B-AAA1-E378FDC97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81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1" name="Line 14">
                <a:extLst>
                  <a:ext uri="{FF2B5EF4-FFF2-40B4-BE49-F238E27FC236}">
                    <a16:creationId xmlns:a16="http://schemas.microsoft.com/office/drawing/2014/main" id="{12F0C0C5-A1BB-4697-A277-6B1CC678D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2" name="Line 15">
                <a:extLst>
                  <a:ext uri="{FF2B5EF4-FFF2-40B4-BE49-F238E27FC236}">
                    <a16:creationId xmlns:a16="http://schemas.microsoft.com/office/drawing/2014/main" id="{18174F43-0353-419F-8EA9-7A0C0D31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5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3" name="Line 16">
                <a:extLst>
                  <a:ext uri="{FF2B5EF4-FFF2-40B4-BE49-F238E27FC236}">
                    <a16:creationId xmlns:a16="http://schemas.microsoft.com/office/drawing/2014/main" id="{210EF374-FD0D-4813-B402-60AA82064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4" name="Line 17">
                <a:extLst>
                  <a:ext uri="{FF2B5EF4-FFF2-40B4-BE49-F238E27FC236}">
                    <a16:creationId xmlns:a16="http://schemas.microsoft.com/office/drawing/2014/main" id="{B9DBAA59-CEB9-44A9-B2C0-44EE1872A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81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5" name="Line 18">
                <a:extLst>
                  <a:ext uri="{FF2B5EF4-FFF2-40B4-BE49-F238E27FC236}">
                    <a16:creationId xmlns:a16="http://schemas.microsoft.com/office/drawing/2014/main" id="{5F9E27DF-C278-4477-95AF-96D56EDA6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6" name="Line 19">
                <a:extLst>
                  <a:ext uri="{FF2B5EF4-FFF2-40B4-BE49-F238E27FC236}">
                    <a16:creationId xmlns:a16="http://schemas.microsoft.com/office/drawing/2014/main" id="{B123E3B4-4A19-4CAE-82A5-08226E7D4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5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227" name="Line 20">
              <a:extLst>
                <a:ext uri="{FF2B5EF4-FFF2-40B4-BE49-F238E27FC236}">
                  <a16:creationId xmlns:a16="http://schemas.microsoft.com/office/drawing/2014/main" id="{55F9D582-EE5F-49B1-BF80-8B7E262F8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816"/>
              <a:ext cx="0" cy="292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8" name="Line 21">
              <a:extLst>
                <a:ext uri="{FF2B5EF4-FFF2-40B4-BE49-F238E27FC236}">
                  <a16:creationId xmlns:a16="http://schemas.microsoft.com/office/drawing/2014/main" id="{898F51F5-B0A3-47FB-8E1C-E29D23C1C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0" cy="292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9" name="Line 22">
              <a:extLst>
                <a:ext uri="{FF2B5EF4-FFF2-40B4-BE49-F238E27FC236}">
                  <a16:creationId xmlns:a16="http://schemas.microsoft.com/office/drawing/2014/main" id="{EA11BA7C-19E3-4E55-AED1-6916D162B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816"/>
              <a:ext cx="0" cy="292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0" name="Line 23">
              <a:extLst>
                <a:ext uri="{FF2B5EF4-FFF2-40B4-BE49-F238E27FC236}">
                  <a16:creationId xmlns:a16="http://schemas.microsoft.com/office/drawing/2014/main" id="{E16BFF03-1B90-44AB-9B1D-690597B35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816"/>
              <a:ext cx="0" cy="292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1" name="Line 24">
              <a:extLst>
                <a:ext uri="{FF2B5EF4-FFF2-40B4-BE49-F238E27FC236}">
                  <a16:creationId xmlns:a16="http://schemas.microsoft.com/office/drawing/2014/main" id="{3C8D2B28-E341-4715-8DFC-079BD4376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0" cy="292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Line 25">
              <a:extLst>
                <a:ext uri="{FF2B5EF4-FFF2-40B4-BE49-F238E27FC236}">
                  <a16:creationId xmlns:a16="http://schemas.microsoft.com/office/drawing/2014/main" id="{00EB2B11-88A8-469F-AD97-2F7D1AC85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816"/>
              <a:ext cx="0" cy="292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3" name="Line 26">
              <a:extLst>
                <a:ext uri="{FF2B5EF4-FFF2-40B4-BE49-F238E27FC236}">
                  <a16:creationId xmlns:a16="http://schemas.microsoft.com/office/drawing/2014/main" id="{5CC6FCCF-0137-4113-B235-1EF5D3AD5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16"/>
              <a:ext cx="0" cy="292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4" name="Text Box 27">
              <a:extLst>
                <a:ext uri="{FF2B5EF4-FFF2-40B4-BE49-F238E27FC236}">
                  <a16:creationId xmlns:a16="http://schemas.microsoft.com/office/drawing/2014/main" id="{F7ADCE8B-9223-4E6F-A867-C6B0D13E6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62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CP</a:t>
              </a:r>
            </a:p>
          </p:txBody>
        </p:sp>
        <p:sp>
          <p:nvSpPr>
            <p:cNvPr id="94235" name="Text Box 28">
              <a:extLst>
                <a:ext uri="{FF2B5EF4-FFF2-40B4-BE49-F238E27FC236}">
                  <a16:creationId xmlns:a16="http://schemas.microsoft.com/office/drawing/2014/main" id="{C84A8F74-88B8-42C7-A64B-D16A075AD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58"/>
              <a:ext cx="44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主</a:t>
              </a: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    选通   保持  选通   保持  选通   保持  选通  保持</a:t>
              </a:r>
            </a:p>
            <a:p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从</a:t>
              </a: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    保持   选通  保持   选通  保持   选通  保持   选通 </a:t>
              </a:r>
            </a:p>
          </p:txBody>
        </p:sp>
        <p:sp>
          <p:nvSpPr>
            <p:cNvPr id="94236" name="Line 29">
              <a:extLst>
                <a:ext uri="{FF2B5EF4-FFF2-40B4-BE49-F238E27FC236}">
                  <a16:creationId xmlns:a16="http://schemas.microsoft.com/office/drawing/2014/main" id="{A3EBBAC2-BA24-4D53-A274-F04DE623F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7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Line 30">
              <a:extLst>
                <a:ext uri="{FF2B5EF4-FFF2-40B4-BE49-F238E27FC236}">
                  <a16:creationId xmlns:a16="http://schemas.microsoft.com/office/drawing/2014/main" id="{0FFB1AFD-E953-4B35-89B1-20A293CB9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Line 31">
              <a:extLst>
                <a:ext uri="{FF2B5EF4-FFF2-40B4-BE49-F238E27FC236}">
                  <a16:creationId xmlns:a16="http://schemas.microsoft.com/office/drawing/2014/main" id="{E6885F20-EBA6-43B3-AFE0-B2760BE53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9" name="Line 32">
              <a:extLst>
                <a:ext uri="{FF2B5EF4-FFF2-40B4-BE49-F238E27FC236}">
                  <a16:creationId xmlns:a16="http://schemas.microsoft.com/office/drawing/2014/main" id="{6D153F4A-93BA-441D-8979-268783601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0" name="Line 33">
              <a:extLst>
                <a:ext uri="{FF2B5EF4-FFF2-40B4-BE49-F238E27FC236}">
                  <a16:creationId xmlns:a16="http://schemas.microsoft.com/office/drawing/2014/main" id="{B7D4AE1D-2A1F-4013-A290-BD419BB2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77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1" name="Line 34">
              <a:extLst>
                <a:ext uri="{FF2B5EF4-FFF2-40B4-BE49-F238E27FC236}">
                  <a16:creationId xmlns:a16="http://schemas.microsoft.com/office/drawing/2014/main" id="{24F3DD6C-5F3A-4081-97CD-F210E10D3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01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2" name="Line 35">
              <a:extLst>
                <a:ext uri="{FF2B5EF4-FFF2-40B4-BE49-F238E27FC236}">
                  <a16:creationId xmlns:a16="http://schemas.microsoft.com/office/drawing/2014/main" id="{BCDC992C-37A2-49D4-8669-B511C30E8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3" name="Line 36">
              <a:extLst>
                <a:ext uri="{FF2B5EF4-FFF2-40B4-BE49-F238E27FC236}">
                  <a16:creationId xmlns:a16="http://schemas.microsoft.com/office/drawing/2014/main" id="{619477B1-F4D8-40E2-A8D4-1AC1875CA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56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4" name="Line 37">
              <a:extLst>
                <a:ext uri="{FF2B5EF4-FFF2-40B4-BE49-F238E27FC236}">
                  <a16:creationId xmlns:a16="http://schemas.microsoft.com/office/drawing/2014/main" id="{0BBEC710-8B52-4767-8A20-3A4EC148F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0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5" name="Line 38">
              <a:extLst>
                <a:ext uri="{FF2B5EF4-FFF2-40B4-BE49-F238E27FC236}">
                  <a16:creationId xmlns:a16="http://schemas.microsoft.com/office/drawing/2014/main" id="{D275A746-0C14-4B30-B433-5139622B4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6" name="Line 39">
              <a:extLst>
                <a:ext uri="{FF2B5EF4-FFF2-40B4-BE49-F238E27FC236}">
                  <a16:creationId xmlns:a16="http://schemas.microsoft.com/office/drawing/2014/main" id="{BA943BF6-ACA5-4C8F-9AB7-48BF0A05A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3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7" name="Line 40">
              <a:extLst>
                <a:ext uri="{FF2B5EF4-FFF2-40B4-BE49-F238E27FC236}">
                  <a16:creationId xmlns:a16="http://schemas.microsoft.com/office/drawing/2014/main" id="{CDFE6FB7-6EF8-4205-B99A-8B1F40925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49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8" name="Line 41">
              <a:extLst>
                <a:ext uri="{FF2B5EF4-FFF2-40B4-BE49-F238E27FC236}">
                  <a16:creationId xmlns:a16="http://schemas.microsoft.com/office/drawing/2014/main" id="{B806AC51-6D20-45D2-9F30-C069C26A3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96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9" name="Line 42">
              <a:extLst>
                <a:ext uri="{FF2B5EF4-FFF2-40B4-BE49-F238E27FC236}">
                  <a16:creationId xmlns:a16="http://schemas.microsoft.com/office/drawing/2014/main" id="{F79D022A-0732-4BD3-9EC3-7877F3521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0" name="Line 43">
              <a:extLst>
                <a:ext uri="{FF2B5EF4-FFF2-40B4-BE49-F238E27FC236}">
                  <a16:creationId xmlns:a16="http://schemas.microsoft.com/office/drawing/2014/main" id="{F83E46B6-2DAD-45D5-B3CE-CF8B43178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1" name="Line 44">
              <a:extLst>
                <a:ext uri="{FF2B5EF4-FFF2-40B4-BE49-F238E27FC236}">
                  <a16:creationId xmlns:a16="http://schemas.microsoft.com/office/drawing/2014/main" id="{86B6B22C-99F8-47A2-A50F-145AC4238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64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2" name="Line 45">
              <a:extLst>
                <a:ext uri="{FF2B5EF4-FFF2-40B4-BE49-F238E27FC236}">
                  <a16:creationId xmlns:a16="http://schemas.microsoft.com/office/drawing/2014/main" id="{56727234-EC6E-4C00-B88C-4654F4F59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3" name="Line 46">
              <a:extLst>
                <a:ext uri="{FF2B5EF4-FFF2-40B4-BE49-F238E27FC236}">
                  <a16:creationId xmlns:a16="http://schemas.microsoft.com/office/drawing/2014/main" id="{0253DC75-0552-40E5-81F6-0A6C3C00B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4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4" name="Line 47">
              <a:extLst>
                <a:ext uri="{FF2B5EF4-FFF2-40B4-BE49-F238E27FC236}">
                  <a16:creationId xmlns:a16="http://schemas.microsoft.com/office/drawing/2014/main" id="{ACCBC8CB-BA60-442C-9651-0B47C660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5" name="Line 48">
              <a:extLst>
                <a:ext uri="{FF2B5EF4-FFF2-40B4-BE49-F238E27FC236}">
                  <a16:creationId xmlns:a16="http://schemas.microsoft.com/office/drawing/2014/main" id="{1CAFA684-136E-4FD9-B3B5-6AC93D616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6" name="Text Box 49">
              <a:extLst>
                <a:ext uri="{FF2B5EF4-FFF2-40B4-BE49-F238E27FC236}">
                  <a16:creationId xmlns:a16="http://schemas.microsoft.com/office/drawing/2014/main" id="{B3FFFD77-E02E-44B7-B761-F690295A4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94257" name="Text Box 50">
              <a:extLst>
                <a:ext uri="{FF2B5EF4-FFF2-40B4-BE49-F238E27FC236}">
                  <a16:creationId xmlns:a16="http://schemas.microsoft.com/office/drawing/2014/main" id="{09A425F7-5B72-4BBE-B661-9825F5C46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94258" name="Text Box 51">
              <a:extLst>
                <a:ext uri="{FF2B5EF4-FFF2-40B4-BE49-F238E27FC236}">
                  <a16:creationId xmlns:a16="http://schemas.microsoft.com/office/drawing/2014/main" id="{47E5BF4D-236D-4DDA-BA7E-8ED8D18A2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4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259" name="Text Box 52">
              <a:extLst>
                <a:ext uri="{FF2B5EF4-FFF2-40B4-BE49-F238E27FC236}">
                  <a16:creationId xmlns:a16="http://schemas.microsoft.com/office/drawing/2014/main" id="{51A15AE7-F684-4D41-97D1-B6CE47575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" y="312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4260" name="Rectangle 53">
              <a:extLst>
                <a:ext uri="{FF2B5EF4-FFF2-40B4-BE49-F238E27FC236}">
                  <a16:creationId xmlns:a16="http://schemas.microsoft.com/office/drawing/2014/main" id="{41F0327B-5014-4C11-9079-AC58F436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24"/>
              <a:ext cx="576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94261" name="图片 3">
            <a:extLst>
              <a:ext uri="{FF2B5EF4-FFF2-40B4-BE49-F238E27FC236}">
                <a16:creationId xmlns:a16="http://schemas.microsoft.com/office/drawing/2014/main" id="{35EB0FDF-67C0-4C9A-8D5F-EFE13EE9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-19050"/>
            <a:ext cx="38465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01469E8-7852-4307-A6D0-5ABF291467DF}"/>
              </a:ext>
            </a:extLst>
          </p:cNvPr>
          <p:cNvSpPr/>
          <p:nvPr/>
        </p:nvSpPr>
        <p:spPr>
          <a:xfrm>
            <a:off x="2743200" y="2740025"/>
            <a:ext cx="504825" cy="25209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90858E-E6F2-49E3-A4DB-B41DDA9A9F73}"/>
              </a:ext>
            </a:extLst>
          </p:cNvPr>
          <p:cNvSpPr/>
          <p:nvPr/>
        </p:nvSpPr>
        <p:spPr>
          <a:xfrm>
            <a:off x="3587750" y="3657600"/>
            <a:ext cx="504825" cy="2519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419451FF-E9A7-41EE-82EB-393DEA1B9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49" charset="-122"/>
              </a:rPr>
              <a:t>由触发器实现寄存器</a:t>
            </a:r>
            <a:br>
              <a:rPr lang="en-US" altLang="zh-CN" sz="4000"/>
            </a:br>
            <a:r>
              <a:rPr lang="en-US" altLang="zh-CN" sz="4000"/>
              <a:t>            </a:t>
            </a:r>
            <a:r>
              <a:rPr lang="en-US" altLang="zh-CN" sz="3200"/>
              <a:t>-----</a:t>
            </a:r>
            <a:r>
              <a:rPr lang="zh-CN" altLang="en-US" sz="3200"/>
              <a:t>暂存二进制数码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1C6051D-6763-4E96-8252-D074705BCD5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412875"/>
            <a:ext cx="3689350" cy="5365750"/>
            <a:chOff x="0" y="336"/>
            <a:chExt cx="2415" cy="3939"/>
          </a:xfrm>
        </p:grpSpPr>
        <p:sp>
          <p:nvSpPr>
            <p:cNvPr id="95235" name="Rectangle 4">
              <a:extLst>
                <a:ext uri="{FF2B5EF4-FFF2-40B4-BE49-F238E27FC236}">
                  <a16:creationId xmlns:a16="http://schemas.microsoft.com/office/drawing/2014/main" id="{C3EBDA97-BB0E-43C8-8E59-8A2F7FA46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00"/>
              <a:ext cx="576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236" name="Line 5">
              <a:extLst>
                <a:ext uri="{FF2B5EF4-FFF2-40B4-BE49-F238E27FC236}">
                  <a16:creationId xmlns:a16="http://schemas.microsoft.com/office/drawing/2014/main" id="{AE6ABA18-07CA-4FA8-BFC5-2216EB41D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7" name="Text Box 6">
              <a:extLst>
                <a:ext uri="{FF2B5EF4-FFF2-40B4-BE49-F238E27FC236}">
                  <a16:creationId xmlns:a16="http://schemas.microsoft.com/office/drawing/2014/main" id="{889B221B-2B67-4E80-A24C-A7E87EC41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1237"/>
              <a:ext cx="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95238" name="Text Box 7">
              <a:extLst>
                <a:ext uri="{FF2B5EF4-FFF2-40B4-BE49-F238E27FC236}">
                  <a16:creationId xmlns:a16="http://schemas.microsoft.com/office/drawing/2014/main" id="{E3599464-169A-4C23-B4A4-93FCD09E6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1535"/>
              <a:ext cx="3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239" name="Line 8">
              <a:extLst>
                <a:ext uri="{FF2B5EF4-FFF2-40B4-BE49-F238E27FC236}">
                  <a16:creationId xmlns:a16="http://schemas.microsoft.com/office/drawing/2014/main" id="{CF6CFF2B-0E2C-49E8-9A6B-6FE391CE7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3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0" name="Line 9">
              <a:extLst>
                <a:ext uri="{FF2B5EF4-FFF2-40B4-BE49-F238E27FC236}">
                  <a16:creationId xmlns:a16="http://schemas.microsoft.com/office/drawing/2014/main" id="{48A6B088-3A34-46BA-B49B-D1DE2D084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Text Box 10">
              <a:extLst>
                <a:ext uri="{FF2B5EF4-FFF2-40B4-BE49-F238E27FC236}">
                  <a16:creationId xmlns:a16="http://schemas.microsoft.com/office/drawing/2014/main" id="{7909D751-D04F-471F-9E32-C8608CC8B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1237"/>
              <a:ext cx="2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42" name="Text Box 11">
              <a:extLst>
                <a:ext uri="{FF2B5EF4-FFF2-40B4-BE49-F238E27FC236}">
                  <a16:creationId xmlns:a16="http://schemas.microsoft.com/office/drawing/2014/main" id="{E0657391-CA4F-4F50-BD02-2637222F4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632"/>
              <a:ext cx="2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43" name="Oval 12">
              <a:extLst>
                <a:ext uri="{FF2B5EF4-FFF2-40B4-BE49-F238E27FC236}">
                  <a16:creationId xmlns:a16="http://schemas.microsoft.com/office/drawing/2014/main" id="{F2249100-77B0-4353-8237-CB8DA6C0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3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44" name="Line 13">
              <a:extLst>
                <a:ext uri="{FF2B5EF4-FFF2-40B4-BE49-F238E27FC236}">
                  <a16:creationId xmlns:a16="http://schemas.microsoft.com/office/drawing/2014/main" id="{7C7BB9C2-4BEA-4BD0-801E-699832A14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3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Line 14">
              <a:extLst>
                <a:ext uri="{FF2B5EF4-FFF2-40B4-BE49-F238E27FC236}">
                  <a16:creationId xmlns:a16="http://schemas.microsoft.com/office/drawing/2014/main" id="{AA9B92B1-5502-4F74-BAA7-F0614BA57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63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Oval 15">
              <a:extLst>
                <a:ext uri="{FF2B5EF4-FFF2-40B4-BE49-F238E27FC236}">
                  <a16:creationId xmlns:a16="http://schemas.microsoft.com/office/drawing/2014/main" id="{578ABADB-1570-47B4-BCF8-8D87D896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0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47" name="Oval 16">
              <a:extLst>
                <a:ext uri="{FF2B5EF4-FFF2-40B4-BE49-F238E27FC236}">
                  <a16:creationId xmlns:a16="http://schemas.microsoft.com/office/drawing/2014/main" id="{09D6963F-8195-4178-8B21-4712D8ADC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0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48" name="Text Box 17">
              <a:extLst>
                <a:ext uri="{FF2B5EF4-FFF2-40B4-BE49-F238E27FC236}">
                  <a16:creationId xmlns:a16="http://schemas.microsoft.com/office/drawing/2014/main" id="{4FFC1936-BF5F-4E41-A85C-2CD24A71F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1737"/>
              <a:ext cx="2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95249" name="Line 18">
              <a:extLst>
                <a:ext uri="{FF2B5EF4-FFF2-40B4-BE49-F238E27FC236}">
                  <a16:creationId xmlns:a16="http://schemas.microsoft.com/office/drawing/2014/main" id="{220C4D9B-15AC-4D13-B260-FB3C3F412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Rectangle 19">
              <a:extLst>
                <a:ext uri="{FF2B5EF4-FFF2-40B4-BE49-F238E27FC236}">
                  <a16:creationId xmlns:a16="http://schemas.microsoft.com/office/drawing/2014/main" id="{ECE5D12D-261C-41A6-B9C9-DA3B87BB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36"/>
              <a:ext cx="576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251" name="Line 20">
              <a:extLst>
                <a:ext uri="{FF2B5EF4-FFF2-40B4-BE49-F238E27FC236}">
                  <a16:creationId xmlns:a16="http://schemas.microsoft.com/office/drawing/2014/main" id="{005D2661-2EAA-43CF-A982-ECB5B19BD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48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1">
              <a:extLst>
                <a:ext uri="{FF2B5EF4-FFF2-40B4-BE49-F238E27FC236}">
                  <a16:creationId xmlns:a16="http://schemas.microsoft.com/office/drawing/2014/main" id="{A0718B4F-0D2E-48A8-AD18-8A4DD5362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9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Text Box 22">
              <a:extLst>
                <a:ext uri="{FF2B5EF4-FFF2-40B4-BE49-F238E27FC236}">
                  <a16:creationId xmlns:a16="http://schemas.microsoft.com/office/drawing/2014/main" id="{EED5AC75-4F50-4332-9336-702789BA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373"/>
              <a:ext cx="3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95254" name="Text Box 23">
              <a:extLst>
                <a:ext uri="{FF2B5EF4-FFF2-40B4-BE49-F238E27FC236}">
                  <a16:creationId xmlns:a16="http://schemas.microsoft.com/office/drawing/2014/main" id="{0932C376-4818-4EF6-9B6D-FEB84ED00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672"/>
              <a:ext cx="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255" name="Line 24">
              <a:extLst>
                <a:ext uri="{FF2B5EF4-FFF2-40B4-BE49-F238E27FC236}">
                  <a16:creationId xmlns:a16="http://schemas.microsoft.com/office/drawing/2014/main" id="{65C7FD57-9401-4B87-A492-F00EBF455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6" name="Line 25">
              <a:extLst>
                <a:ext uri="{FF2B5EF4-FFF2-40B4-BE49-F238E27FC236}">
                  <a16:creationId xmlns:a16="http://schemas.microsoft.com/office/drawing/2014/main" id="{8C937FDC-B6FD-44D5-8477-CA362EB2D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7" name="Text Box 26">
              <a:extLst>
                <a:ext uri="{FF2B5EF4-FFF2-40B4-BE49-F238E27FC236}">
                  <a16:creationId xmlns:a16="http://schemas.microsoft.com/office/drawing/2014/main" id="{CD1ABD53-20BF-432B-AF15-F7E5040B9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373"/>
              <a:ext cx="24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58" name="Text Box 27">
              <a:extLst>
                <a:ext uri="{FF2B5EF4-FFF2-40B4-BE49-F238E27FC236}">
                  <a16:creationId xmlns:a16="http://schemas.microsoft.com/office/drawing/2014/main" id="{E9F6047F-5BCE-427B-A9C1-A86F39ACD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68"/>
              <a:ext cx="25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59" name="Oval 28">
              <a:extLst>
                <a:ext uri="{FF2B5EF4-FFF2-40B4-BE49-F238E27FC236}">
                  <a16:creationId xmlns:a16="http://schemas.microsoft.com/office/drawing/2014/main" id="{80CF3E20-2BCC-4BF1-A1F8-9291EF8D9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7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60" name="Line 29">
              <a:extLst>
                <a:ext uri="{FF2B5EF4-FFF2-40B4-BE49-F238E27FC236}">
                  <a16:creationId xmlns:a16="http://schemas.microsoft.com/office/drawing/2014/main" id="{B316414A-7E64-40CC-8A7E-D4D7AB2D8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7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1" name="Line 30">
              <a:extLst>
                <a:ext uri="{FF2B5EF4-FFF2-40B4-BE49-F238E27FC236}">
                  <a16:creationId xmlns:a16="http://schemas.microsoft.com/office/drawing/2014/main" id="{45FB1B99-71DC-4791-B58B-9A30D3347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76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2" name="Oval 31">
              <a:extLst>
                <a:ext uri="{FF2B5EF4-FFF2-40B4-BE49-F238E27FC236}">
                  <a16:creationId xmlns:a16="http://schemas.microsoft.com/office/drawing/2014/main" id="{99D13529-1DBB-4EB7-8634-C6A2C713A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63" name="Oval 32">
              <a:extLst>
                <a:ext uri="{FF2B5EF4-FFF2-40B4-BE49-F238E27FC236}">
                  <a16:creationId xmlns:a16="http://schemas.microsoft.com/office/drawing/2014/main" id="{B7CAB868-FE84-4B7C-B023-37E1B88F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3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64" name="Text Box 33">
              <a:extLst>
                <a:ext uri="{FF2B5EF4-FFF2-40B4-BE49-F238E27FC236}">
                  <a16:creationId xmlns:a16="http://schemas.microsoft.com/office/drawing/2014/main" id="{F2C6320F-EC69-4AFE-9A9A-F25D019D8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873"/>
              <a:ext cx="2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95265" name="Line 34">
              <a:extLst>
                <a:ext uri="{FF2B5EF4-FFF2-40B4-BE49-F238E27FC236}">
                  <a16:creationId xmlns:a16="http://schemas.microsoft.com/office/drawing/2014/main" id="{95BA8BA2-CF9E-4DA0-A096-AAD77DDBF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6" name="Rectangle 35">
              <a:extLst>
                <a:ext uri="{FF2B5EF4-FFF2-40B4-BE49-F238E27FC236}">
                  <a16:creationId xmlns:a16="http://schemas.microsoft.com/office/drawing/2014/main" id="{4EDC6ADB-43D2-4C4E-BD37-FC46B91C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64"/>
              <a:ext cx="576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267" name="Line 36">
              <a:extLst>
                <a:ext uri="{FF2B5EF4-FFF2-40B4-BE49-F238E27FC236}">
                  <a16:creationId xmlns:a16="http://schemas.microsoft.com/office/drawing/2014/main" id="{48F63B3D-3860-4882-B6D7-47816FA6F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8" name="Text Box 37">
              <a:extLst>
                <a:ext uri="{FF2B5EF4-FFF2-40B4-BE49-F238E27FC236}">
                  <a16:creationId xmlns:a16="http://schemas.microsoft.com/office/drawing/2014/main" id="{4982A88B-3B40-4C78-BA90-70FFCD0D5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2102"/>
              <a:ext cx="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95269" name="Text Box 38">
              <a:extLst>
                <a:ext uri="{FF2B5EF4-FFF2-40B4-BE49-F238E27FC236}">
                  <a16:creationId xmlns:a16="http://schemas.microsoft.com/office/drawing/2014/main" id="{08A33FBC-D7F1-4B59-A23E-52DBB4EC1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2400"/>
              <a:ext cx="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270" name="Line 39">
              <a:extLst>
                <a:ext uri="{FF2B5EF4-FFF2-40B4-BE49-F238E27FC236}">
                  <a16:creationId xmlns:a16="http://schemas.microsoft.com/office/drawing/2014/main" id="{57498290-99D3-45A5-94F1-616AC59C6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1" name="Line 40">
              <a:extLst>
                <a:ext uri="{FF2B5EF4-FFF2-40B4-BE49-F238E27FC236}">
                  <a16:creationId xmlns:a16="http://schemas.microsoft.com/office/drawing/2014/main" id="{54058AD5-B464-472B-A796-63EB17BE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2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2" name="Text Box 41">
              <a:extLst>
                <a:ext uri="{FF2B5EF4-FFF2-40B4-BE49-F238E27FC236}">
                  <a16:creationId xmlns:a16="http://schemas.microsoft.com/office/drawing/2014/main" id="{196A056F-8348-46F9-B6F1-EE89C889D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2102"/>
              <a:ext cx="2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73" name="Text Box 42">
              <a:extLst>
                <a:ext uri="{FF2B5EF4-FFF2-40B4-BE49-F238E27FC236}">
                  <a16:creationId xmlns:a16="http://schemas.microsoft.com/office/drawing/2014/main" id="{239D3CC6-088A-4D7D-9114-52522454B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495"/>
              <a:ext cx="25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74" name="Oval 43">
              <a:extLst>
                <a:ext uri="{FF2B5EF4-FFF2-40B4-BE49-F238E27FC236}">
                  <a16:creationId xmlns:a16="http://schemas.microsoft.com/office/drawing/2014/main" id="{2894B16B-D6E0-45D3-AFDA-E99FF0074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9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75" name="Line 44">
              <a:extLst>
                <a:ext uri="{FF2B5EF4-FFF2-40B4-BE49-F238E27FC236}">
                  <a16:creationId xmlns:a16="http://schemas.microsoft.com/office/drawing/2014/main" id="{74433F3C-B82A-40ED-A68F-9FA5E669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0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6" name="Line 45">
              <a:extLst>
                <a:ext uri="{FF2B5EF4-FFF2-40B4-BE49-F238E27FC236}">
                  <a16:creationId xmlns:a16="http://schemas.microsoft.com/office/drawing/2014/main" id="{D868D877-44D3-41B3-BC9A-FA2382832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9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7" name="Oval 46">
              <a:extLst>
                <a:ext uri="{FF2B5EF4-FFF2-40B4-BE49-F238E27FC236}">
                  <a16:creationId xmlns:a16="http://schemas.microsoft.com/office/drawing/2014/main" id="{E2BC26E9-2D71-4A72-89DF-6EB03248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78" name="Oval 47">
              <a:extLst>
                <a:ext uri="{FF2B5EF4-FFF2-40B4-BE49-F238E27FC236}">
                  <a16:creationId xmlns:a16="http://schemas.microsoft.com/office/drawing/2014/main" id="{EA2BBCB1-B975-40D4-B746-28934B08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6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79" name="Text Box 48">
              <a:extLst>
                <a:ext uri="{FF2B5EF4-FFF2-40B4-BE49-F238E27FC236}">
                  <a16:creationId xmlns:a16="http://schemas.microsoft.com/office/drawing/2014/main" id="{95525E42-4B9E-46B5-BC3F-83B78476B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2602"/>
              <a:ext cx="2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95280" name="Line 49">
              <a:extLst>
                <a:ext uri="{FF2B5EF4-FFF2-40B4-BE49-F238E27FC236}">
                  <a16:creationId xmlns:a16="http://schemas.microsoft.com/office/drawing/2014/main" id="{ED8B159F-2FDE-47BA-AA04-BA9E70BE9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1" name="Rectangle 50">
              <a:extLst>
                <a:ext uri="{FF2B5EF4-FFF2-40B4-BE49-F238E27FC236}">
                  <a16:creationId xmlns:a16="http://schemas.microsoft.com/office/drawing/2014/main" id="{804C0769-E63C-4C0B-A44F-0BDD8D1D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28"/>
              <a:ext cx="576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282" name="Line 51">
              <a:extLst>
                <a:ext uri="{FF2B5EF4-FFF2-40B4-BE49-F238E27FC236}">
                  <a16:creationId xmlns:a16="http://schemas.microsoft.com/office/drawing/2014/main" id="{8E7E7DC2-2F44-4C87-8E92-CF235144E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5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3" name="Text Box 52">
              <a:extLst>
                <a:ext uri="{FF2B5EF4-FFF2-40B4-BE49-F238E27FC236}">
                  <a16:creationId xmlns:a16="http://schemas.microsoft.com/office/drawing/2014/main" id="{7B93FD08-1947-4CD7-8264-5C974533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2965"/>
              <a:ext cx="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95284" name="Text Box 53">
              <a:extLst>
                <a:ext uri="{FF2B5EF4-FFF2-40B4-BE49-F238E27FC236}">
                  <a16:creationId xmlns:a16="http://schemas.microsoft.com/office/drawing/2014/main" id="{DD87AE4D-4F78-4A69-8A6A-4E75E4BA3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3263"/>
              <a:ext cx="3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285" name="Line 54">
              <a:extLst>
                <a:ext uri="{FF2B5EF4-FFF2-40B4-BE49-F238E27FC236}">
                  <a16:creationId xmlns:a16="http://schemas.microsoft.com/office/drawing/2014/main" id="{CD5F27F7-97F7-4893-8FDF-9C9FDAAD5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6" name="Line 55">
              <a:extLst>
                <a:ext uri="{FF2B5EF4-FFF2-40B4-BE49-F238E27FC236}">
                  <a16:creationId xmlns:a16="http://schemas.microsoft.com/office/drawing/2014/main" id="{55F4E823-BD1C-44FE-8748-C1E3A0068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7" name="Text Box 56">
              <a:extLst>
                <a:ext uri="{FF2B5EF4-FFF2-40B4-BE49-F238E27FC236}">
                  <a16:creationId xmlns:a16="http://schemas.microsoft.com/office/drawing/2014/main" id="{1BECEA40-8C27-4995-BE9C-C38A3230F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2965"/>
              <a:ext cx="2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88" name="Text Box 57">
              <a:extLst>
                <a:ext uri="{FF2B5EF4-FFF2-40B4-BE49-F238E27FC236}">
                  <a16:creationId xmlns:a16="http://schemas.microsoft.com/office/drawing/2014/main" id="{98E210F3-B7F0-4155-B435-05BF14ADE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360"/>
              <a:ext cx="25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95289" name="Oval 58">
              <a:extLst>
                <a:ext uri="{FF2B5EF4-FFF2-40B4-BE49-F238E27FC236}">
                  <a16:creationId xmlns:a16="http://schemas.microsoft.com/office/drawing/2014/main" id="{709F7493-69DE-4163-B044-AABC8AE4E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6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90" name="Line 59">
              <a:extLst>
                <a:ext uri="{FF2B5EF4-FFF2-40B4-BE49-F238E27FC236}">
                  <a16:creationId xmlns:a16="http://schemas.microsoft.com/office/drawing/2014/main" id="{8558BA81-DF9D-4C66-9EA3-70D43262F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64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1" name="Line 60">
              <a:extLst>
                <a:ext uri="{FF2B5EF4-FFF2-40B4-BE49-F238E27FC236}">
                  <a16:creationId xmlns:a16="http://schemas.microsoft.com/office/drawing/2014/main" id="{C866BC56-5EB0-486A-A7F2-087F39B4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36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2" name="Oval 61">
              <a:extLst>
                <a:ext uri="{FF2B5EF4-FFF2-40B4-BE49-F238E27FC236}">
                  <a16:creationId xmlns:a16="http://schemas.microsoft.com/office/drawing/2014/main" id="{008D30BB-2BC4-48E1-BDE9-33017B221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33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93" name="Oval 62">
              <a:extLst>
                <a:ext uri="{FF2B5EF4-FFF2-40B4-BE49-F238E27FC236}">
                  <a16:creationId xmlns:a16="http://schemas.microsoft.com/office/drawing/2014/main" id="{DE279B9F-9653-472F-A622-FC6649323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52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94" name="Text Box 63">
              <a:extLst>
                <a:ext uri="{FF2B5EF4-FFF2-40B4-BE49-F238E27FC236}">
                  <a16:creationId xmlns:a16="http://schemas.microsoft.com/office/drawing/2014/main" id="{CEFCCDE3-C28F-456D-9D9F-78D5CC282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3465"/>
              <a:ext cx="2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95295" name="Line 64">
              <a:extLst>
                <a:ext uri="{FF2B5EF4-FFF2-40B4-BE49-F238E27FC236}">
                  <a16:creationId xmlns:a16="http://schemas.microsoft.com/office/drawing/2014/main" id="{122856EF-F11C-462F-82CB-7D411D34B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6" name="Line 65">
              <a:extLst>
                <a:ext uri="{FF2B5EF4-FFF2-40B4-BE49-F238E27FC236}">
                  <a16:creationId xmlns:a16="http://schemas.microsoft.com/office/drawing/2014/main" id="{D8B4DCFF-CE3D-4EE8-8F73-3720A9852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960"/>
              <a:ext cx="0" cy="3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7" name="Rectangle 66">
              <a:extLst>
                <a:ext uri="{FF2B5EF4-FFF2-40B4-BE49-F238E27FC236}">
                  <a16:creationId xmlns:a16="http://schemas.microsoft.com/office/drawing/2014/main" id="{A85056BF-EBE9-48B4-B112-3B00A982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9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98" name="Oval 67">
              <a:extLst>
                <a:ext uri="{FF2B5EF4-FFF2-40B4-BE49-F238E27FC236}">
                  <a16:creationId xmlns:a16="http://schemas.microsoft.com/office/drawing/2014/main" id="{E4AD5A14-5CCB-4AFD-B186-69A44738F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408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299" name="Text Box 68">
              <a:extLst>
                <a:ext uri="{FF2B5EF4-FFF2-40B4-BE49-F238E27FC236}">
                  <a16:creationId xmlns:a16="http://schemas.microsoft.com/office/drawing/2014/main" id="{72571993-59B3-445E-9E5C-63E85E230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964"/>
              <a:ext cx="18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300" name="Line 69">
              <a:extLst>
                <a:ext uri="{FF2B5EF4-FFF2-40B4-BE49-F238E27FC236}">
                  <a16:creationId xmlns:a16="http://schemas.microsoft.com/office/drawing/2014/main" id="{D4F57842-F9F4-4C82-9F4F-924A53660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41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1" name="Oval 70">
              <a:extLst>
                <a:ext uri="{FF2B5EF4-FFF2-40B4-BE49-F238E27FC236}">
                  <a16:creationId xmlns:a16="http://schemas.microsoft.com/office/drawing/2014/main" id="{4B170760-0A30-448A-9957-DBF4E9C44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408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302" name="Rectangle 71">
              <a:extLst>
                <a:ext uri="{FF2B5EF4-FFF2-40B4-BE49-F238E27FC236}">
                  <a16:creationId xmlns:a16="http://schemas.microsoft.com/office/drawing/2014/main" id="{59884F2C-546D-4E5A-A350-D5C6869E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48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303" name="Oval 72">
              <a:extLst>
                <a:ext uri="{FF2B5EF4-FFF2-40B4-BE49-F238E27FC236}">
                  <a16:creationId xmlns:a16="http://schemas.microsoft.com/office/drawing/2014/main" id="{C74B9615-782B-4D61-970B-74FFF81A0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304" name="Text Box 73">
              <a:extLst>
                <a:ext uri="{FF2B5EF4-FFF2-40B4-BE49-F238E27FC236}">
                  <a16:creationId xmlns:a16="http://schemas.microsoft.com/office/drawing/2014/main" id="{4213C26F-D992-4A3E-84E0-183783D9D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28"/>
              <a:ext cx="18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305" name="Line 74">
              <a:extLst>
                <a:ext uri="{FF2B5EF4-FFF2-40B4-BE49-F238E27FC236}">
                  <a16:creationId xmlns:a16="http://schemas.microsoft.com/office/drawing/2014/main" id="{019C52B9-A6AF-4C5D-ADF5-B85B9BD1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" y="33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6" name="Line 75">
              <a:extLst>
                <a:ext uri="{FF2B5EF4-FFF2-40B4-BE49-F238E27FC236}">
                  <a16:creationId xmlns:a16="http://schemas.microsoft.com/office/drawing/2014/main" id="{F7116A07-6B3E-43A2-95C3-561789A48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68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7" name="Line 76">
              <a:extLst>
                <a:ext uri="{FF2B5EF4-FFF2-40B4-BE49-F238E27FC236}">
                  <a16:creationId xmlns:a16="http://schemas.microsoft.com/office/drawing/2014/main" id="{F6BE4BCD-1C08-4910-9EFD-CCB31A724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36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8" name="Line 77">
              <a:extLst>
                <a:ext uri="{FF2B5EF4-FFF2-40B4-BE49-F238E27FC236}">
                  <a16:creationId xmlns:a16="http://schemas.microsoft.com/office/drawing/2014/main" id="{97FF833D-610B-4202-AC1C-A70729224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" y="41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9" name="Line 78">
              <a:extLst>
                <a:ext uri="{FF2B5EF4-FFF2-40B4-BE49-F238E27FC236}">
                  <a16:creationId xmlns:a16="http://schemas.microsoft.com/office/drawing/2014/main" id="{DF6D2EF1-E264-4375-9AC3-C1CD5B4A2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34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0" name="Line 79">
              <a:extLst>
                <a:ext uri="{FF2B5EF4-FFF2-40B4-BE49-F238E27FC236}">
                  <a16:creationId xmlns:a16="http://schemas.microsoft.com/office/drawing/2014/main" id="{EC12B24D-C6B4-4D3B-A1E7-BD0E42BEB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23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1" name="Line 80">
              <a:extLst>
                <a:ext uri="{FF2B5EF4-FFF2-40B4-BE49-F238E27FC236}">
                  <a16:creationId xmlns:a16="http://schemas.microsoft.com/office/drawing/2014/main" id="{3A3F9707-3B5F-4E6A-A46B-CE9C5D0BA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0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2" name="Text Box 81">
              <a:extLst>
                <a:ext uri="{FF2B5EF4-FFF2-40B4-BE49-F238E27FC236}">
                  <a16:creationId xmlns:a16="http://schemas.microsoft.com/office/drawing/2014/main" id="{43D017F6-1990-4A47-85FA-7962C71C8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73"/>
              <a:ext cx="3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CP</a:t>
              </a:r>
            </a:p>
          </p:txBody>
        </p:sp>
        <p:sp>
          <p:nvSpPr>
            <p:cNvPr id="95313" name="Text Box 82">
              <a:extLst>
                <a:ext uri="{FF2B5EF4-FFF2-40B4-BE49-F238E27FC236}">
                  <a16:creationId xmlns:a16="http://schemas.microsoft.com/office/drawing/2014/main" id="{A41B81A2-EBA1-4BAD-A3FB-4F146ADB1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84"/>
              <a:ext cx="3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14" name="Text Box 83">
              <a:extLst>
                <a:ext uri="{FF2B5EF4-FFF2-40B4-BE49-F238E27FC236}">
                  <a16:creationId xmlns:a16="http://schemas.microsoft.com/office/drawing/2014/main" id="{2A3CECAC-5B4C-4B84-A06E-8D8C92328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84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15" name="Text Box 84">
              <a:extLst>
                <a:ext uri="{FF2B5EF4-FFF2-40B4-BE49-F238E27FC236}">
                  <a16:creationId xmlns:a16="http://schemas.microsoft.com/office/drawing/2014/main" id="{DEFE73DB-3A7C-4192-AD9C-DAE98590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90"/>
              <a:ext cx="26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16" name="Text Box 85">
              <a:extLst>
                <a:ext uri="{FF2B5EF4-FFF2-40B4-BE49-F238E27FC236}">
                  <a16:creationId xmlns:a16="http://schemas.microsoft.com/office/drawing/2014/main" id="{4219FE1A-B722-440D-82D2-DD17DA52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102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17" name="Text Box 86">
              <a:extLst>
                <a:ext uri="{FF2B5EF4-FFF2-40B4-BE49-F238E27FC236}">
                  <a16:creationId xmlns:a16="http://schemas.microsoft.com/office/drawing/2014/main" id="{F30358BA-1487-4F09-96FC-1DBD10E26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18"/>
              <a:ext cx="26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18" name="Text Box 87">
              <a:extLst>
                <a:ext uri="{FF2B5EF4-FFF2-40B4-BE49-F238E27FC236}">
                  <a16:creationId xmlns:a16="http://schemas.microsoft.com/office/drawing/2014/main" id="{3AFBFFF3-1336-4E1A-898A-604C760C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384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19" name="Text Box 88">
              <a:extLst>
                <a:ext uri="{FF2B5EF4-FFF2-40B4-BE49-F238E27FC236}">
                  <a16:creationId xmlns:a16="http://schemas.microsoft.com/office/drawing/2014/main" id="{7241BD71-3183-45D2-A7C6-920F59149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794"/>
              <a:ext cx="3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20" name="Text Box 89">
              <a:extLst>
                <a:ext uri="{FF2B5EF4-FFF2-40B4-BE49-F238E27FC236}">
                  <a16:creationId xmlns:a16="http://schemas.microsoft.com/office/drawing/2014/main" id="{47534D17-CBA1-47A5-B4B1-73881BF23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26"/>
              <a:ext cx="3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21" name="Text Box 90">
              <a:extLst>
                <a:ext uri="{FF2B5EF4-FFF2-40B4-BE49-F238E27FC236}">
                  <a16:creationId xmlns:a16="http://schemas.microsoft.com/office/drawing/2014/main" id="{09E30C26-9EEE-4202-8E75-4D23F0D11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4"/>
              <a:ext cx="3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22" name="Text Box 91">
              <a:extLst>
                <a:ext uri="{FF2B5EF4-FFF2-40B4-BE49-F238E27FC236}">
                  <a16:creationId xmlns:a16="http://schemas.microsoft.com/office/drawing/2014/main" id="{A9EC01E3-23B6-43B8-B1C4-AB617263A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78"/>
              <a:ext cx="3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23" name="Text Box 92">
              <a:extLst>
                <a:ext uri="{FF2B5EF4-FFF2-40B4-BE49-F238E27FC236}">
                  <a16:creationId xmlns:a16="http://schemas.microsoft.com/office/drawing/2014/main" id="{C749C20C-BF19-4AB8-A918-711DD3E02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98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24" name="Text Box 93">
              <a:extLst>
                <a:ext uri="{FF2B5EF4-FFF2-40B4-BE49-F238E27FC236}">
                  <a16:creationId xmlns:a16="http://schemas.microsoft.com/office/drawing/2014/main" id="{59BAFD54-2EBA-4691-A8F2-98D7BC7E5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966"/>
              <a:ext cx="3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25" name="Text Box 94">
              <a:extLst>
                <a:ext uri="{FF2B5EF4-FFF2-40B4-BE49-F238E27FC236}">
                  <a16:creationId xmlns:a16="http://schemas.microsoft.com/office/drawing/2014/main" id="{2F18F43E-5ADE-4FD7-B516-78902AD19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374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326" name="Line 95">
              <a:extLst>
                <a:ext uri="{FF2B5EF4-FFF2-40B4-BE49-F238E27FC236}">
                  <a16:creationId xmlns:a16="http://schemas.microsoft.com/office/drawing/2014/main" id="{2E46C190-7123-4D97-BDB6-61DD95F1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40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27" name="Line 96">
              <a:extLst>
                <a:ext uri="{FF2B5EF4-FFF2-40B4-BE49-F238E27FC236}">
                  <a16:creationId xmlns:a16="http://schemas.microsoft.com/office/drawing/2014/main" id="{8122605B-B01B-4D58-A5F1-0C0D3A5B1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28" name="Line 97">
              <a:extLst>
                <a:ext uri="{FF2B5EF4-FFF2-40B4-BE49-F238E27FC236}">
                  <a16:creationId xmlns:a16="http://schemas.microsoft.com/office/drawing/2014/main" id="{865FC2C4-CC5E-4A3F-AA7A-1255B8BBE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29" name="Line 98">
              <a:extLst>
                <a:ext uri="{FF2B5EF4-FFF2-40B4-BE49-F238E27FC236}">
                  <a16:creationId xmlns:a16="http://schemas.microsoft.com/office/drawing/2014/main" id="{9F1B3A53-A299-4003-B8D0-7D63CF7F9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30" name="Line 99">
              <a:extLst>
                <a:ext uri="{FF2B5EF4-FFF2-40B4-BE49-F238E27FC236}">
                  <a16:creationId xmlns:a16="http://schemas.microsoft.com/office/drawing/2014/main" id="{562DCC5B-02C4-4B7A-A528-BCF083E2F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8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0">
            <a:extLst>
              <a:ext uri="{FF2B5EF4-FFF2-40B4-BE49-F238E27FC236}">
                <a16:creationId xmlns:a16="http://schemas.microsoft.com/office/drawing/2014/main" id="{F1E2FA44-63A6-4F2F-A3D9-4957AA357039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689350"/>
            <a:ext cx="3038475" cy="3124200"/>
            <a:chOff x="3318" y="2208"/>
            <a:chExt cx="1914" cy="1968"/>
          </a:xfrm>
        </p:grpSpPr>
        <p:grpSp>
          <p:nvGrpSpPr>
            <p:cNvPr id="95332" name="Group 101">
              <a:extLst>
                <a:ext uri="{FF2B5EF4-FFF2-40B4-BE49-F238E27FC236}">
                  <a16:creationId xmlns:a16="http://schemas.microsoft.com/office/drawing/2014/main" id="{1D9B92C3-4047-4E1A-9E75-D50CFBD1C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8" y="2208"/>
              <a:ext cx="1914" cy="1968"/>
              <a:chOff x="2976" y="2112"/>
              <a:chExt cx="1914" cy="1968"/>
            </a:xfrm>
          </p:grpSpPr>
          <p:grpSp>
            <p:nvGrpSpPr>
              <p:cNvPr id="95333" name="Group 102">
                <a:extLst>
                  <a:ext uri="{FF2B5EF4-FFF2-40B4-BE49-F238E27FC236}">
                    <a16:creationId xmlns:a16="http://schemas.microsoft.com/office/drawing/2014/main" id="{C84EE6EF-727C-476F-9D80-5E261096C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97"/>
                <a:ext cx="1296" cy="336"/>
                <a:chOff x="3312" y="2496"/>
                <a:chExt cx="1296" cy="336"/>
              </a:xfrm>
            </p:grpSpPr>
            <p:sp>
              <p:nvSpPr>
                <p:cNvPr id="95334" name="Rectangle 103">
                  <a:extLst>
                    <a:ext uri="{FF2B5EF4-FFF2-40B4-BE49-F238E27FC236}">
                      <a16:creationId xmlns:a16="http://schemas.microsoft.com/office/drawing/2014/main" id="{096B9907-99D2-400E-B9F0-BE2C5A201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496"/>
                  <a:ext cx="816" cy="3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35" name="Oval 104">
                  <a:extLst>
                    <a:ext uri="{FF2B5EF4-FFF2-40B4-BE49-F238E27FC236}">
                      <a16:creationId xmlns:a16="http://schemas.microsoft.com/office/drawing/2014/main" id="{78F92BA0-045C-455C-AE6F-60EBAE4F5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24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36" name="Line 105">
                  <a:extLst>
                    <a:ext uri="{FF2B5EF4-FFF2-40B4-BE49-F238E27FC236}">
                      <a16:creationId xmlns:a16="http://schemas.microsoft.com/office/drawing/2014/main" id="{160B8C34-1CA5-456A-B305-0DD89C7B6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58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37" name="Line 106">
                  <a:extLst>
                    <a:ext uri="{FF2B5EF4-FFF2-40B4-BE49-F238E27FC236}">
                      <a16:creationId xmlns:a16="http://schemas.microsoft.com/office/drawing/2014/main" id="{42890621-928F-40F8-B5AE-F3C7E6EE9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74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38" name="Line 107">
                  <a:extLst>
                    <a:ext uri="{FF2B5EF4-FFF2-40B4-BE49-F238E27FC236}">
                      <a16:creationId xmlns:a16="http://schemas.microsoft.com/office/drawing/2014/main" id="{6547F021-659F-4276-9706-66863AD10B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2" y="266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339" name="Group 108">
                <a:extLst>
                  <a:ext uri="{FF2B5EF4-FFF2-40B4-BE49-F238E27FC236}">
                    <a16:creationId xmlns:a16="http://schemas.microsoft.com/office/drawing/2014/main" id="{D778AE65-0B87-4A9E-BD3F-EC6DCF56B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3033"/>
                <a:ext cx="1296" cy="336"/>
                <a:chOff x="3312" y="2496"/>
                <a:chExt cx="1296" cy="336"/>
              </a:xfrm>
            </p:grpSpPr>
            <p:sp>
              <p:nvSpPr>
                <p:cNvPr id="95340" name="Rectangle 109">
                  <a:extLst>
                    <a:ext uri="{FF2B5EF4-FFF2-40B4-BE49-F238E27FC236}">
                      <a16:creationId xmlns:a16="http://schemas.microsoft.com/office/drawing/2014/main" id="{ADBFEC9F-6A99-46DE-B97F-52A5EE126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496"/>
                  <a:ext cx="816" cy="3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41" name="Oval 110">
                  <a:extLst>
                    <a:ext uri="{FF2B5EF4-FFF2-40B4-BE49-F238E27FC236}">
                      <a16:creationId xmlns:a16="http://schemas.microsoft.com/office/drawing/2014/main" id="{8E509212-2519-464C-AC22-883207FD47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24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42" name="Line 111">
                  <a:extLst>
                    <a:ext uri="{FF2B5EF4-FFF2-40B4-BE49-F238E27FC236}">
                      <a16:creationId xmlns:a16="http://schemas.microsoft.com/office/drawing/2014/main" id="{71DC8BF2-7914-4744-9AB7-DACB259FF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58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43" name="Line 112">
                  <a:extLst>
                    <a:ext uri="{FF2B5EF4-FFF2-40B4-BE49-F238E27FC236}">
                      <a16:creationId xmlns:a16="http://schemas.microsoft.com/office/drawing/2014/main" id="{3D600961-6182-4719-B28F-72C913A1F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74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44" name="Line 113">
                  <a:extLst>
                    <a:ext uri="{FF2B5EF4-FFF2-40B4-BE49-F238E27FC236}">
                      <a16:creationId xmlns:a16="http://schemas.microsoft.com/office/drawing/2014/main" id="{2E1534A8-026B-4518-8F07-167477C4C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2" y="266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345" name="Group 114">
                <a:extLst>
                  <a:ext uri="{FF2B5EF4-FFF2-40B4-BE49-F238E27FC236}">
                    <a16:creationId xmlns:a16="http://schemas.microsoft.com/office/drawing/2014/main" id="{918B57DB-3119-41DD-B208-A955B6F7BB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3369"/>
                <a:ext cx="1296" cy="336"/>
                <a:chOff x="3312" y="2496"/>
                <a:chExt cx="1296" cy="336"/>
              </a:xfrm>
            </p:grpSpPr>
            <p:sp>
              <p:nvSpPr>
                <p:cNvPr id="95346" name="Rectangle 115">
                  <a:extLst>
                    <a:ext uri="{FF2B5EF4-FFF2-40B4-BE49-F238E27FC236}">
                      <a16:creationId xmlns:a16="http://schemas.microsoft.com/office/drawing/2014/main" id="{081B10B1-0CA8-4D8B-BB5A-D47E513A2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496"/>
                  <a:ext cx="816" cy="3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47" name="Oval 116">
                  <a:extLst>
                    <a:ext uri="{FF2B5EF4-FFF2-40B4-BE49-F238E27FC236}">
                      <a16:creationId xmlns:a16="http://schemas.microsoft.com/office/drawing/2014/main" id="{4177FD76-CEDD-4A70-90BA-141465022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24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48" name="Line 117">
                  <a:extLst>
                    <a:ext uri="{FF2B5EF4-FFF2-40B4-BE49-F238E27FC236}">
                      <a16:creationId xmlns:a16="http://schemas.microsoft.com/office/drawing/2014/main" id="{04D47D7E-7C00-4B41-AE69-7D159A082A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58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49" name="Line 118">
                  <a:extLst>
                    <a:ext uri="{FF2B5EF4-FFF2-40B4-BE49-F238E27FC236}">
                      <a16:creationId xmlns:a16="http://schemas.microsoft.com/office/drawing/2014/main" id="{76DC451D-EF62-4420-A6C6-4DF049086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74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50" name="Line 119">
                  <a:extLst>
                    <a:ext uri="{FF2B5EF4-FFF2-40B4-BE49-F238E27FC236}">
                      <a16:creationId xmlns:a16="http://schemas.microsoft.com/office/drawing/2014/main" id="{EF5F71F2-D5A2-4EA0-9D85-27777CB95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2" y="266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351" name="Group 120">
                <a:extLst>
                  <a:ext uri="{FF2B5EF4-FFF2-40B4-BE49-F238E27FC236}">
                    <a16:creationId xmlns:a16="http://schemas.microsoft.com/office/drawing/2014/main" id="{281B3BF1-47F4-41F4-983F-1CDDA3A9FD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3705"/>
                <a:ext cx="1296" cy="336"/>
                <a:chOff x="3312" y="2496"/>
                <a:chExt cx="1296" cy="336"/>
              </a:xfrm>
            </p:grpSpPr>
            <p:sp>
              <p:nvSpPr>
                <p:cNvPr id="95352" name="Rectangle 121">
                  <a:extLst>
                    <a:ext uri="{FF2B5EF4-FFF2-40B4-BE49-F238E27FC236}">
                      <a16:creationId xmlns:a16="http://schemas.microsoft.com/office/drawing/2014/main" id="{DA732A55-9A22-4E1D-9737-F1DA2BE49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496"/>
                  <a:ext cx="816" cy="3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53" name="Oval 122">
                  <a:extLst>
                    <a:ext uri="{FF2B5EF4-FFF2-40B4-BE49-F238E27FC236}">
                      <a16:creationId xmlns:a16="http://schemas.microsoft.com/office/drawing/2014/main" id="{AE3D4FC6-BD77-47FA-985B-BF1C329BC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24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354" name="Line 123">
                  <a:extLst>
                    <a:ext uri="{FF2B5EF4-FFF2-40B4-BE49-F238E27FC236}">
                      <a16:creationId xmlns:a16="http://schemas.microsoft.com/office/drawing/2014/main" id="{B892951A-63F3-48E9-A97A-945124B40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58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55" name="Line 124">
                  <a:extLst>
                    <a:ext uri="{FF2B5EF4-FFF2-40B4-BE49-F238E27FC236}">
                      <a16:creationId xmlns:a16="http://schemas.microsoft.com/office/drawing/2014/main" id="{B8E6A80F-3176-4988-B6C8-BE0A52F5E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74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56" name="Line 125">
                  <a:extLst>
                    <a:ext uri="{FF2B5EF4-FFF2-40B4-BE49-F238E27FC236}">
                      <a16:creationId xmlns:a16="http://schemas.microsoft.com/office/drawing/2014/main" id="{DF07B6E6-1644-4B29-832F-F17FCD73C3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2" y="266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357" name="Text Box 126">
                <a:extLst>
                  <a:ext uri="{FF2B5EF4-FFF2-40B4-BE49-F238E27FC236}">
                    <a16:creationId xmlns:a16="http://schemas.microsoft.com/office/drawing/2014/main" id="{CF21786D-077A-4B80-B89B-56586CFB5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" y="265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58" name="Text Box 127">
                <a:extLst>
                  <a:ext uri="{FF2B5EF4-FFF2-40B4-BE49-F238E27FC236}">
                    <a16:creationId xmlns:a16="http://schemas.microsoft.com/office/drawing/2014/main" id="{41D848EB-A910-4149-9F96-C6C9017C50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4" y="285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59" name="Text Box 128">
                <a:extLst>
                  <a:ext uri="{FF2B5EF4-FFF2-40B4-BE49-F238E27FC236}">
                    <a16:creationId xmlns:a16="http://schemas.microsoft.com/office/drawing/2014/main" id="{DE261988-BCA4-4B3E-9C55-5FD16E567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6" y="301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60" name="Text Box 129">
                <a:extLst>
                  <a:ext uri="{FF2B5EF4-FFF2-40B4-BE49-F238E27FC236}">
                    <a16:creationId xmlns:a16="http://schemas.microsoft.com/office/drawing/2014/main" id="{2851F7A9-EEDD-4796-BB8C-D036C0A6D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6" y="318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61" name="Text Box 130">
                <a:extLst>
                  <a:ext uri="{FF2B5EF4-FFF2-40B4-BE49-F238E27FC236}">
                    <a16:creationId xmlns:a16="http://schemas.microsoft.com/office/drawing/2014/main" id="{B1C3EB28-0AF9-405F-A500-52ACA1F96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3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62" name="Text Box 131">
                <a:extLst>
                  <a:ext uri="{FF2B5EF4-FFF2-40B4-BE49-F238E27FC236}">
                    <a16:creationId xmlns:a16="http://schemas.microsoft.com/office/drawing/2014/main" id="{AD40ABC2-9399-4108-8273-CE58D45E2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52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63" name="Text Box 132">
                <a:extLst>
                  <a:ext uri="{FF2B5EF4-FFF2-40B4-BE49-F238E27FC236}">
                    <a16:creationId xmlns:a16="http://schemas.microsoft.com/office/drawing/2014/main" id="{34073CA7-159C-4856-82BA-842D1C3C6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4" y="368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64" name="Text Box 133">
                <a:extLst>
                  <a:ext uri="{FF2B5EF4-FFF2-40B4-BE49-F238E27FC236}">
                    <a16:creationId xmlns:a16="http://schemas.microsoft.com/office/drawing/2014/main" id="{799B211A-B07D-48B8-8338-0DB856A84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849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65" name="Line 134">
                <a:extLst>
                  <a:ext uri="{FF2B5EF4-FFF2-40B4-BE49-F238E27FC236}">
                    <a16:creationId xmlns:a16="http://schemas.microsoft.com/office/drawing/2014/main" id="{805EFE49-08C8-4F62-8E37-AD435DABB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89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66" name="Line 135">
                <a:extLst>
                  <a:ext uri="{FF2B5EF4-FFF2-40B4-BE49-F238E27FC236}">
                    <a16:creationId xmlns:a16="http://schemas.microsoft.com/office/drawing/2014/main" id="{2B6E3BC4-13ED-4897-9228-2F051C6D0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23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67" name="Line 136">
                <a:extLst>
                  <a:ext uri="{FF2B5EF4-FFF2-40B4-BE49-F238E27FC236}">
                    <a16:creationId xmlns:a16="http://schemas.microsoft.com/office/drawing/2014/main" id="{4A3E80BF-FF5F-4CBE-A81C-B5C6B4888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8" y="3579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68" name="Line 137">
                <a:extLst>
                  <a:ext uri="{FF2B5EF4-FFF2-40B4-BE49-F238E27FC236}">
                    <a16:creationId xmlns:a16="http://schemas.microsoft.com/office/drawing/2014/main" id="{EC526FE6-4C3C-4FB0-8FBF-79FCB58BA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4" y="3903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69" name="Text Box 138">
                <a:extLst>
                  <a:ext uri="{FF2B5EF4-FFF2-40B4-BE49-F238E27FC236}">
                    <a16:creationId xmlns:a16="http://schemas.microsoft.com/office/drawing/2014/main" id="{A26437C5-68E0-46BA-B1A1-824996F73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2721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70" name="Text Box 139">
                <a:extLst>
                  <a:ext uri="{FF2B5EF4-FFF2-40B4-BE49-F238E27FC236}">
                    <a16:creationId xmlns:a16="http://schemas.microsoft.com/office/drawing/2014/main" id="{D7FC960D-6395-4A2D-A060-1790C110F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2" y="3072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71" name="Text Box 140">
                <a:extLst>
                  <a:ext uri="{FF2B5EF4-FFF2-40B4-BE49-F238E27FC236}">
                    <a16:creationId xmlns:a16="http://schemas.microsoft.com/office/drawing/2014/main" id="{82888862-2789-4B10-891C-41EA32932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8" y="3420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72" name="Text Box 141">
                <a:extLst>
                  <a:ext uri="{FF2B5EF4-FFF2-40B4-BE49-F238E27FC236}">
                    <a16:creationId xmlns:a16="http://schemas.microsoft.com/office/drawing/2014/main" id="{B900ED11-02A7-40E0-9164-DA17406B5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8" y="3756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73" name="Text Box 142">
                <a:extLst>
                  <a:ext uri="{FF2B5EF4-FFF2-40B4-BE49-F238E27FC236}">
                    <a16:creationId xmlns:a16="http://schemas.microsoft.com/office/drawing/2014/main" id="{9F754EA0-B5D1-4078-B0E7-570305664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0" y="275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1D</a:t>
                </a:r>
              </a:p>
            </p:txBody>
          </p:sp>
          <p:sp>
            <p:nvSpPr>
              <p:cNvPr id="95374" name="Text Box 143">
                <a:extLst>
                  <a:ext uri="{FF2B5EF4-FFF2-40B4-BE49-F238E27FC236}">
                    <a16:creationId xmlns:a16="http://schemas.microsoft.com/office/drawing/2014/main" id="{63C511E7-4E17-4595-9B99-CDE803EBB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240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95375" name="Text Box 144">
                <a:extLst>
                  <a:ext uri="{FF2B5EF4-FFF2-40B4-BE49-F238E27FC236}">
                    <a16:creationId xmlns:a16="http://schemas.microsoft.com/office/drawing/2014/main" id="{B409FFF1-D097-4E57-A4C2-4D899F385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" y="218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95376" name="Line 145">
                <a:extLst>
                  <a:ext uri="{FF2B5EF4-FFF2-40B4-BE49-F238E27FC236}">
                    <a16:creationId xmlns:a16="http://schemas.microsoft.com/office/drawing/2014/main" id="{E1C9900E-2D19-42E3-BAE1-90C845F0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77" name="Line 146">
                <a:extLst>
                  <a:ext uri="{FF2B5EF4-FFF2-40B4-BE49-F238E27FC236}">
                    <a16:creationId xmlns:a16="http://schemas.microsoft.com/office/drawing/2014/main" id="{6CF43F82-E8D0-4AE6-BF74-80F956479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78" name="Line 147">
                <a:extLst>
                  <a:ext uri="{FF2B5EF4-FFF2-40B4-BE49-F238E27FC236}">
                    <a16:creationId xmlns:a16="http://schemas.microsoft.com/office/drawing/2014/main" id="{CAF6D7A6-D203-42C5-B0F9-E07498066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79" name="Line 148">
                <a:extLst>
                  <a:ext uri="{FF2B5EF4-FFF2-40B4-BE49-F238E27FC236}">
                    <a16:creationId xmlns:a16="http://schemas.microsoft.com/office/drawing/2014/main" id="{ACECA2CA-B401-4A8A-9C29-1921D14B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12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0" name="Line 149">
                <a:extLst>
                  <a:ext uri="{FF2B5EF4-FFF2-40B4-BE49-F238E27FC236}">
                    <a16:creationId xmlns:a16="http://schemas.microsoft.com/office/drawing/2014/main" id="{530006B6-5CCB-4DC5-8EB0-19F089E65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1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1" name="Line 150">
                <a:extLst>
                  <a:ext uri="{FF2B5EF4-FFF2-40B4-BE49-F238E27FC236}">
                    <a16:creationId xmlns:a16="http://schemas.microsoft.com/office/drawing/2014/main" id="{A7CC69DB-6C97-4FF8-9527-F8F061EED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59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2" name="Line 151">
                <a:extLst>
                  <a:ext uri="{FF2B5EF4-FFF2-40B4-BE49-F238E27FC236}">
                    <a16:creationId xmlns:a16="http://schemas.microsoft.com/office/drawing/2014/main" id="{6176963C-77DD-4089-B895-E1546A063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3" name="Line 152">
                <a:extLst>
                  <a:ext uri="{FF2B5EF4-FFF2-40B4-BE49-F238E27FC236}">
                    <a16:creationId xmlns:a16="http://schemas.microsoft.com/office/drawing/2014/main" id="{31DE214A-5DB9-430F-854A-2DC3091C4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256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4" name="Line 153">
                <a:extLst>
                  <a:ext uri="{FF2B5EF4-FFF2-40B4-BE49-F238E27FC236}">
                    <a16:creationId xmlns:a16="http://schemas.microsoft.com/office/drawing/2014/main" id="{EE8FEB5A-A1F0-4B0A-B022-913360BD3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230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5" name="Oval 154">
                <a:extLst>
                  <a:ext uri="{FF2B5EF4-FFF2-40B4-BE49-F238E27FC236}">
                    <a16:creationId xmlns:a16="http://schemas.microsoft.com/office/drawing/2014/main" id="{8D67CC22-2229-4B73-922A-190964BB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386" name="Line 155">
                <a:extLst>
                  <a:ext uri="{FF2B5EF4-FFF2-40B4-BE49-F238E27FC236}">
                    <a16:creationId xmlns:a16="http://schemas.microsoft.com/office/drawing/2014/main" id="{433E33AE-7450-4BA6-805E-78595D240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3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7" name="Line 156">
                <a:extLst>
                  <a:ext uri="{FF2B5EF4-FFF2-40B4-BE49-F238E27FC236}">
                    <a16:creationId xmlns:a16="http://schemas.microsoft.com/office/drawing/2014/main" id="{7F57C462-6386-49CF-B60E-4482A44D2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51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88" name="Text Box 157">
                <a:extLst>
                  <a:ext uri="{FF2B5EF4-FFF2-40B4-BE49-F238E27FC236}">
                    <a16:creationId xmlns:a16="http://schemas.microsoft.com/office/drawing/2014/main" id="{168519C6-688B-4172-AA0E-403869B8A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" y="2409"/>
                <a:ext cx="2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89" name="Text Box 158">
                <a:extLst>
                  <a:ext uri="{FF2B5EF4-FFF2-40B4-BE49-F238E27FC236}">
                    <a16:creationId xmlns:a16="http://schemas.microsoft.com/office/drawing/2014/main" id="{9691A983-1BF9-4BA4-9A87-5A3B9BD36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193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CP</a:t>
                </a:r>
              </a:p>
            </p:txBody>
          </p:sp>
        </p:grpSp>
        <p:sp>
          <p:nvSpPr>
            <p:cNvPr id="95390" name="Line 159">
              <a:extLst>
                <a:ext uri="{FF2B5EF4-FFF2-40B4-BE49-F238E27FC236}">
                  <a16:creationId xmlns:a16="http://schemas.microsoft.com/office/drawing/2014/main" id="{67B1BDA2-E9AA-47C7-9933-E0453B307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25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679" name="Group 160">
            <a:extLst>
              <a:ext uri="{FF2B5EF4-FFF2-40B4-BE49-F238E27FC236}">
                <a16:creationId xmlns:a16="http://schemas.microsoft.com/office/drawing/2014/main" id="{F20435C8-A5D9-4053-8242-2E941DECE73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282700"/>
            <a:ext cx="3235325" cy="2362200"/>
            <a:chOff x="3061" y="808"/>
            <a:chExt cx="2038" cy="1488"/>
          </a:xfrm>
        </p:grpSpPr>
        <p:grpSp>
          <p:nvGrpSpPr>
            <p:cNvPr id="95392" name="Group 161">
              <a:extLst>
                <a:ext uri="{FF2B5EF4-FFF2-40B4-BE49-F238E27FC236}">
                  <a16:creationId xmlns:a16="http://schemas.microsoft.com/office/drawing/2014/main" id="{96A85F2B-B476-484E-BCFF-0805EF484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808"/>
              <a:ext cx="2038" cy="1488"/>
              <a:chOff x="3216" y="336"/>
              <a:chExt cx="2038" cy="1488"/>
            </a:xfrm>
          </p:grpSpPr>
          <p:sp>
            <p:nvSpPr>
              <p:cNvPr id="95393" name="Text Box 162">
                <a:extLst>
                  <a:ext uri="{FF2B5EF4-FFF2-40B4-BE49-F238E27FC236}">
                    <a16:creationId xmlns:a16="http://schemas.microsoft.com/office/drawing/2014/main" id="{35973F3D-5DF4-4AE2-BAE6-E03234BC0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336"/>
                <a:ext cx="15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输入              输出</a:t>
                </a:r>
              </a:p>
            </p:txBody>
          </p:sp>
          <p:sp>
            <p:nvSpPr>
              <p:cNvPr id="95394" name="Text Box 163">
                <a:extLst>
                  <a:ext uri="{FF2B5EF4-FFF2-40B4-BE49-F238E27FC236}">
                    <a16:creationId xmlns:a16="http://schemas.microsoft.com/office/drawing/2014/main" id="{E9AA7214-8720-40A7-8B27-ACA61E026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602"/>
                <a:ext cx="2000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  CP    d   Q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楷体_GB2312" pitchFamily="49" charset="-122"/>
                  </a:rPr>
                  <a:t>n+1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 Q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楷体_GB2312" pitchFamily="49" charset="-122"/>
                  </a:rPr>
                  <a:t>n+1</a:t>
                </a:r>
                <a:endParaRPr lang="en-US" altLang="zh-CN" sz="2400" b="1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0      ×   ×    0       1</a:t>
                </a: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1      ↑    1     1       0</a:t>
                </a: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1      ↑    0     0       1</a:t>
                </a: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1       0    ×    Q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楷体_GB2312" pitchFamily="49" charset="-122"/>
                  </a:rPr>
                  <a:t>n      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en-US" altLang="zh-CN" sz="24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395" name="Line 164">
                <a:extLst>
                  <a:ext uri="{FF2B5EF4-FFF2-40B4-BE49-F238E27FC236}">
                    <a16:creationId xmlns:a16="http://schemas.microsoft.com/office/drawing/2014/main" id="{8234AB0B-E65F-492E-8BE7-D9CA4244C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6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96" name="Line 165">
                <a:extLst>
                  <a:ext uri="{FF2B5EF4-FFF2-40B4-BE49-F238E27FC236}">
                    <a16:creationId xmlns:a16="http://schemas.microsoft.com/office/drawing/2014/main" id="{8A2B4741-AC1D-40E4-9145-FFD97A2A7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8" y="15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97" name="Line 166">
                <a:extLst>
                  <a:ext uri="{FF2B5EF4-FFF2-40B4-BE49-F238E27FC236}">
                    <a16:creationId xmlns:a16="http://schemas.microsoft.com/office/drawing/2014/main" id="{15EE819B-2ABB-4AB4-AD6F-F4C1B8632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4" y="6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98" name="Line 167">
                <a:extLst>
                  <a:ext uri="{FF2B5EF4-FFF2-40B4-BE49-F238E27FC236}">
                    <a16:creationId xmlns:a16="http://schemas.microsoft.com/office/drawing/2014/main" id="{D395100E-1096-4146-998D-C123A47DD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36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99" name="Line 168">
                <a:extLst>
                  <a:ext uri="{FF2B5EF4-FFF2-40B4-BE49-F238E27FC236}">
                    <a16:creationId xmlns:a16="http://schemas.microsoft.com/office/drawing/2014/main" id="{4B4DDE79-A8AD-4DEE-BEF8-248D3FBBB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588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400" name="Line 169">
                <a:extLst>
                  <a:ext uri="{FF2B5EF4-FFF2-40B4-BE49-F238E27FC236}">
                    <a16:creationId xmlns:a16="http://schemas.microsoft.com/office/drawing/2014/main" id="{27571054-F07B-47F7-A1D8-B86D2CAD7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401" name="Line 170">
                <a:extLst>
                  <a:ext uri="{FF2B5EF4-FFF2-40B4-BE49-F238E27FC236}">
                    <a16:creationId xmlns:a16="http://schemas.microsoft.com/office/drawing/2014/main" id="{F8B3B1C0-EBA0-49B8-8327-B1BACCE74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824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402" name="Line 171">
                <a:extLst>
                  <a:ext uri="{FF2B5EF4-FFF2-40B4-BE49-F238E27FC236}">
                    <a16:creationId xmlns:a16="http://schemas.microsoft.com/office/drawing/2014/main" id="{C696E1A8-138B-42BF-8837-B283C7DBB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336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403" name="Line 172">
              <a:extLst>
                <a:ext uri="{FF2B5EF4-FFF2-40B4-BE49-F238E27FC236}">
                  <a16:creationId xmlns:a16="http://schemas.microsoft.com/office/drawing/2014/main" id="{9561EABA-CA5B-4951-8630-F032BFD79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797"/>
              <a:ext cx="590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04" name="Line 173">
              <a:extLst>
                <a:ext uri="{FF2B5EF4-FFF2-40B4-BE49-F238E27FC236}">
                  <a16:creationId xmlns:a16="http://schemas.microsoft.com/office/drawing/2014/main" id="{B2C830E3-E3A3-477A-AD12-C9E263E1E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024"/>
              <a:ext cx="590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F26C8414-7D97-41AB-BEDC-87A1570EBA1F}"/>
              </a:ext>
            </a:extLst>
          </p:cNvPr>
          <p:cNvSpPr/>
          <p:nvPr/>
        </p:nvSpPr>
        <p:spPr>
          <a:xfrm>
            <a:off x="179388" y="547688"/>
            <a:ext cx="1541462" cy="576262"/>
          </a:xfrm>
          <a:prstGeom prst="wedgeRoundRectCallout">
            <a:avLst>
              <a:gd name="adj1" fmla="val -20108"/>
              <a:gd name="adj2" fmla="val 115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rgbClr val="0070C0"/>
                </a:solidFill>
              </a:rPr>
              <a:t>数据总线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CFD4B8F5-59AA-45DD-A542-618C29316866}"/>
              </a:ext>
            </a:extLst>
          </p:cNvPr>
          <p:cNvSpPr/>
          <p:nvPr/>
        </p:nvSpPr>
        <p:spPr>
          <a:xfrm>
            <a:off x="2014538" y="647700"/>
            <a:ext cx="1541462" cy="576263"/>
          </a:xfrm>
          <a:prstGeom prst="wedgeRoundRectCallout">
            <a:avLst>
              <a:gd name="adj1" fmla="val 35661"/>
              <a:gd name="adj2" fmla="val 109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rgbClr val="0070C0"/>
                </a:solidFill>
              </a:rPr>
              <a:t>数据总线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967681">
            <a:extLst>
              <a:ext uri="{FF2B5EF4-FFF2-40B4-BE49-F238E27FC236}">
                <a16:creationId xmlns:a16="http://schemas.microsoft.com/office/drawing/2014/main" id="{CBACF064-18A6-4619-8774-0B50B2764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552449"/>
            <a:ext cx="7543800" cy="6096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dirty="0"/>
              <a:t>计算机中的逻辑电路概览</a:t>
            </a:r>
          </a:p>
        </p:txBody>
      </p:sp>
      <p:sp>
        <p:nvSpPr>
          <p:cNvPr id="33794" name="矩形 967682">
            <a:extLst>
              <a:ext uri="{FF2B5EF4-FFF2-40B4-BE49-F238E27FC236}">
                <a16:creationId xmlns:a16="http://schemas.microsoft.com/office/drawing/2014/main" id="{87776BAC-8D59-4A2A-9F50-F8BF6A40DBB7}"/>
              </a:ext>
            </a:extLst>
          </p:cNvPr>
          <p:cNvSpPr/>
          <p:nvPr/>
        </p:nvSpPr>
        <p:spPr>
          <a:xfrm>
            <a:off x="990600" y="2438400"/>
            <a:ext cx="1295400" cy="304800"/>
          </a:xfrm>
          <a:prstGeom prst="rect">
            <a:avLst/>
          </a:prstGeom>
          <a:solidFill>
            <a:srgbClr val="FFCCFF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795" name="矩形 967683">
            <a:extLst>
              <a:ext uri="{FF2B5EF4-FFF2-40B4-BE49-F238E27FC236}">
                <a16:creationId xmlns:a16="http://schemas.microsoft.com/office/drawing/2014/main" id="{6719A9BA-1E6F-4A7A-AF6B-5C785CAF3919}"/>
              </a:ext>
            </a:extLst>
          </p:cNvPr>
          <p:cNvSpPr/>
          <p:nvPr/>
        </p:nvSpPr>
        <p:spPr>
          <a:xfrm>
            <a:off x="838200" y="3657600"/>
            <a:ext cx="1295400" cy="304800"/>
          </a:xfrm>
          <a:prstGeom prst="rect">
            <a:avLst/>
          </a:prstGeom>
          <a:solidFill>
            <a:srgbClr val="FFCCFF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796" name="矩形 967684">
            <a:extLst>
              <a:ext uri="{FF2B5EF4-FFF2-40B4-BE49-F238E27FC236}">
                <a16:creationId xmlns:a16="http://schemas.microsoft.com/office/drawing/2014/main" id="{ED0FDF22-5963-4A5C-BAEB-424A879FD40B}"/>
              </a:ext>
            </a:extLst>
          </p:cNvPr>
          <p:cNvSpPr/>
          <p:nvPr/>
        </p:nvSpPr>
        <p:spPr>
          <a:xfrm>
            <a:off x="762000" y="4495800"/>
            <a:ext cx="1295400" cy="304800"/>
          </a:xfrm>
          <a:prstGeom prst="rect">
            <a:avLst/>
          </a:prstGeom>
          <a:solidFill>
            <a:srgbClr val="FFCCFF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797" name="矩形 967685">
            <a:extLst>
              <a:ext uri="{FF2B5EF4-FFF2-40B4-BE49-F238E27FC236}">
                <a16:creationId xmlns:a16="http://schemas.microsoft.com/office/drawing/2014/main" id="{CC48612E-27E6-46E2-A14E-386F64B87101}"/>
              </a:ext>
            </a:extLst>
          </p:cNvPr>
          <p:cNvSpPr/>
          <p:nvPr/>
        </p:nvSpPr>
        <p:spPr>
          <a:xfrm>
            <a:off x="2362200" y="4876800"/>
            <a:ext cx="1752600" cy="1981200"/>
          </a:xfrm>
          <a:prstGeom prst="rect">
            <a:avLst/>
          </a:prstGeom>
          <a:solidFill>
            <a:srgbClr val="FFCC00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262" name="直接连接符 967686">
            <a:extLst>
              <a:ext uri="{FF2B5EF4-FFF2-40B4-BE49-F238E27FC236}">
                <a16:creationId xmlns:a16="http://schemas.microsoft.com/office/drawing/2014/main" id="{DEE5A310-8D4C-4CCC-8108-1D59B44CA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0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3" name="直接连接符 967687">
            <a:extLst>
              <a:ext uri="{FF2B5EF4-FFF2-40B4-BE49-F238E27FC236}">
                <a16:creationId xmlns:a16="http://schemas.microsoft.com/office/drawing/2014/main" id="{1BF0FE2B-F487-45C4-9302-2A5DBD0C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下箭头 967688">
            <a:extLst>
              <a:ext uri="{FF2B5EF4-FFF2-40B4-BE49-F238E27FC236}">
                <a16:creationId xmlns:a16="http://schemas.microsoft.com/office/drawing/2014/main" id="{193DE685-9E74-45C1-9D4A-FD18ED3942C1}"/>
              </a:ext>
            </a:extLst>
          </p:cNvPr>
          <p:cNvSpPr/>
          <p:nvPr/>
        </p:nvSpPr>
        <p:spPr>
          <a:xfrm>
            <a:off x="990600" y="3962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01" name="右箭头 967689">
            <a:extLst>
              <a:ext uri="{FF2B5EF4-FFF2-40B4-BE49-F238E27FC236}">
                <a16:creationId xmlns:a16="http://schemas.microsoft.com/office/drawing/2014/main" id="{9226C247-A6BD-42D0-9672-4EA16A9840DB}"/>
              </a:ext>
            </a:extLst>
          </p:cNvPr>
          <p:cNvSpPr/>
          <p:nvPr/>
        </p:nvSpPr>
        <p:spPr>
          <a:xfrm>
            <a:off x="1752600" y="4876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02" name="矩形 967690">
            <a:extLst>
              <a:ext uri="{FF2B5EF4-FFF2-40B4-BE49-F238E27FC236}">
                <a16:creationId xmlns:a16="http://schemas.microsoft.com/office/drawing/2014/main" id="{00A379BC-F37B-4CE4-BA73-1C22AD909EA9}"/>
              </a:ext>
            </a:extLst>
          </p:cNvPr>
          <p:cNvSpPr/>
          <p:nvPr/>
        </p:nvSpPr>
        <p:spPr>
          <a:xfrm>
            <a:off x="1600200" y="4800600"/>
            <a:ext cx="152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03" name="矩形 967691">
            <a:extLst>
              <a:ext uri="{FF2B5EF4-FFF2-40B4-BE49-F238E27FC236}">
                <a16:creationId xmlns:a16="http://schemas.microsoft.com/office/drawing/2014/main" id="{C6A4C040-5C86-4DAF-829D-E1A5ECB98EBE}"/>
              </a:ext>
            </a:extLst>
          </p:cNvPr>
          <p:cNvSpPr/>
          <p:nvPr/>
        </p:nvSpPr>
        <p:spPr>
          <a:xfrm>
            <a:off x="4724400" y="3352800"/>
            <a:ext cx="152400" cy="2209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04" name="矩形 967692">
            <a:extLst>
              <a:ext uri="{FF2B5EF4-FFF2-40B4-BE49-F238E27FC236}">
                <a16:creationId xmlns:a16="http://schemas.microsoft.com/office/drawing/2014/main" id="{21DFF525-C9BC-45BC-B510-5E40B4DCDC34}"/>
              </a:ext>
            </a:extLst>
          </p:cNvPr>
          <p:cNvSpPr/>
          <p:nvPr/>
        </p:nvSpPr>
        <p:spPr>
          <a:xfrm>
            <a:off x="1752600" y="3200400"/>
            <a:ext cx="3124200" cy="15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05" name="下箭头 967693">
            <a:extLst>
              <a:ext uri="{FF2B5EF4-FFF2-40B4-BE49-F238E27FC236}">
                <a16:creationId xmlns:a16="http://schemas.microsoft.com/office/drawing/2014/main" id="{D2A78579-084D-4E58-8BE8-0611DCCD4EC6}"/>
              </a:ext>
            </a:extLst>
          </p:cNvPr>
          <p:cNvSpPr/>
          <p:nvPr/>
        </p:nvSpPr>
        <p:spPr>
          <a:xfrm>
            <a:off x="1524000" y="3200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06" name="矩形 967694">
            <a:extLst>
              <a:ext uri="{FF2B5EF4-FFF2-40B4-BE49-F238E27FC236}">
                <a16:creationId xmlns:a16="http://schemas.microsoft.com/office/drawing/2014/main" id="{01507EB2-639E-4CD6-96E4-3F2593E7D7E1}"/>
              </a:ext>
            </a:extLst>
          </p:cNvPr>
          <p:cNvSpPr/>
          <p:nvPr/>
        </p:nvSpPr>
        <p:spPr>
          <a:xfrm>
            <a:off x="1752600" y="4038600"/>
            <a:ext cx="2971800" cy="15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07" name="下箭头 967695">
            <a:extLst>
              <a:ext uri="{FF2B5EF4-FFF2-40B4-BE49-F238E27FC236}">
                <a16:creationId xmlns:a16="http://schemas.microsoft.com/office/drawing/2014/main" id="{A585A826-FD8E-480D-ABCE-C2DF6D81BC42}"/>
              </a:ext>
            </a:extLst>
          </p:cNvPr>
          <p:cNvSpPr/>
          <p:nvPr/>
        </p:nvSpPr>
        <p:spPr>
          <a:xfrm>
            <a:off x="1524000" y="4038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272" name="直接连接符 967696">
            <a:extLst>
              <a:ext uri="{FF2B5EF4-FFF2-40B4-BE49-F238E27FC236}">
                <a16:creationId xmlns:a16="http://schemas.microsoft.com/office/drawing/2014/main" id="{AEF8FCD4-2A28-4B15-ABC4-D5488ED62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3" name="直接连接符 967697">
            <a:extLst>
              <a:ext uri="{FF2B5EF4-FFF2-40B4-BE49-F238E27FC236}">
                <a16:creationId xmlns:a16="http://schemas.microsoft.com/office/drawing/2014/main" id="{E7F7DBD2-BEB8-4422-B8F0-347F9CBBB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4" name="文本框 967698">
            <a:extLst>
              <a:ext uri="{FF2B5EF4-FFF2-40B4-BE49-F238E27FC236}">
                <a16:creationId xmlns:a16="http://schemas.microsoft.com/office/drawing/2014/main" id="{42C8BCCE-B8C5-4731-B9DC-ABED7976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算术逻辑单元</a:t>
            </a:r>
          </a:p>
        </p:txBody>
      </p:sp>
      <p:sp>
        <p:nvSpPr>
          <p:cNvPr id="96275" name="文本框 967699">
            <a:extLst>
              <a:ext uri="{FF2B5EF4-FFF2-40B4-BE49-F238E27FC236}">
                <a16:creationId xmlns:a16="http://schemas.microsoft.com/office/drawing/2014/main" id="{E3F80622-4765-47FB-B5DC-8BA3D178F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状态条件寄存器</a:t>
            </a:r>
          </a:p>
        </p:txBody>
      </p:sp>
      <p:sp>
        <p:nvSpPr>
          <p:cNvPr id="96276" name="文本框 967700">
            <a:extLst>
              <a:ext uri="{FF2B5EF4-FFF2-40B4-BE49-F238E27FC236}">
                <a16:creationId xmlns:a16="http://schemas.microsoft.com/office/drawing/2014/main" id="{4F78E660-727C-4B94-BBF1-220A358A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程序计数器</a:t>
            </a: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PC</a:t>
            </a:r>
          </a:p>
        </p:txBody>
      </p:sp>
      <p:sp>
        <p:nvSpPr>
          <p:cNvPr id="96277" name="文本框 967701">
            <a:extLst>
              <a:ext uri="{FF2B5EF4-FFF2-40B4-BE49-F238E27FC236}">
                <a16:creationId xmlns:a16="http://schemas.microsoft.com/office/drawing/2014/main" id="{31CD6B1A-CE78-4579-84A1-7D94DA93F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00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地址寄存器</a:t>
            </a: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AR</a:t>
            </a:r>
          </a:p>
        </p:txBody>
      </p:sp>
      <p:sp>
        <p:nvSpPr>
          <p:cNvPr id="96278" name="文本框 967702">
            <a:extLst>
              <a:ext uri="{FF2B5EF4-FFF2-40B4-BE49-F238E27FC236}">
                <a16:creationId xmlns:a16="http://schemas.microsoft.com/office/drawing/2014/main" id="{57EB051F-06B5-4BF3-A0B2-CF5749A4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地址总线</a:t>
            </a: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ABUS</a:t>
            </a:r>
          </a:p>
        </p:txBody>
      </p:sp>
      <p:sp>
        <p:nvSpPr>
          <p:cNvPr id="96279" name="文本框 967703">
            <a:extLst>
              <a:ext uri="{FF2B5EF4-FFF2-40B4-BE49-F238E27FC236}">
                <a16:creationId xmlns:a16="http://schemas.microsoft.com/office/drawing/2014/main" id="{88E04B6A-1E52-4CF4-858A-3BB7DD17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数据总线</a:t>
            </a: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DBUS</a:t>
            </a:r>
          </a:p>
        </p:txBody>
      </p:sp>
      <p:sp>
        <p:nvSpPr>
          <p:cNvPr id="96280" name="文本框 967704">
            <a:extLst>
              <a:ext uri="{FF2B5EF4-FFF2-40B4-BE49-F238E27FC236}">
                <a16:creationId xmlns:a16="http://schemas.microsoft.com/office/drawing/2014/main" id="{1B5660A3-C73B-4C6D-B973-C4DB28BC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7432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累加器</a:t>
            </a: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AC</a:t>
            </a:r>
          </a:p>
        </p:txBody>
      </p:sp>
      <p:sp>
        <p:nvSpPr>
          <p:cNvPr id="96281" name="文本框 967705">
            <a:extLst>
              <a:ext uri="{FF2B5EF4-FFF2-40B4-BE49-F238E27FC236}">
                <a16:creationId xmlns:a16="http://schemas.microsoft.com/office/drawing/2014/main" id="{BF0F619B-A654-48C1-932C-1383E07FD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1054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缓冲寄存器</a:t>
            </a: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DR</a:t>
            </a:r>
          </a:p>
        </p:txBody>
      </p:sp>
      <p:sp>
        <p:nvSpPr>
          <p:cNvPr id="96282" name="文本框 967706">
            <a:extLst>
              <a:ext uri="{FF2B5EF4-FFF2-40B4-BE49-F238E27FC236}">
                <a16:creationId xmlns:a16="http://schemas.microsoft.com/office/drawing/2014/main" id="{56E74305-37C1-4A11-962A-0E870988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</a:rPr>
              <a:t>CPU</a:t>
            </a:r>
          </a:p>
        </p:txBody>
      </p:sp>
      <p:sp>
        <p:nvSpPr>
          <p:cNvPr id="33819" name="矩形 967707">
            <a:extLst>
              <a:ext uri="{FF2B5EF4-FFF2-40B4-BE49-F238E27FC236}">
                <a16:creationId xmlns:a16="http://schemas.microsoft.com/office/drawing/2014/main" id="{D2C07FB0-32D3-4E58-8507-A3BE74153214}"/>
              </a:ext>
            </a:extLst>
          </p:cNvPr>
          <p:cNvSpPr/>
          <p:nvPr/>
        </p:nvSpPr>
        <p:spPr>
          <a:xfrm>
            <a:off x="4114800" y="1676400"/>
            <a:ext cx="1295400" cy="533400"/>
          </a:xfrm>
          <a:prstGeom prst="rect">
            <a:avLst/>
          </a:prstGeom>
          <a:solidFill>
            <a:schemeClr val="hlink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0" name="矩形 967708">
            <a:extLst>
              <a:ext uri="{FF2B5EF4-FFF2-40B4-BE49-F238E27FC236}">
                <a16:creationId xmlns:a16="http://schemas.microsoft.com/office/drawing/2014/main" id="{C6FBFC33-8823-430A-B166-76185DED09F0}"/>
              </a:ext>
            </a:extLst>
          </p:cNvPr>
          <p:cNvSpPr/>
          <p:nvPr/>
        </p:nvSpPr>
        <p:spPr>
          <a:xfrm>
            <a:off x="4191000" y="2743200"/>
            <a:ext cx="1295400" cy="304800"/>
          </a:xfrm>
          <a:prstGeom prst="rect">
            <a:avLst/>
          </a:prstGeom>
          <a:solidFill>
            <a:srgbClr val="FFCCFF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1" name="矩形 967709">
            <a:extLst>
              <a:ext uri="{FF2B5EF4-FFF2-40B4-BE49-F238E27FC236}">
                <a16:creationId xmlns:a16="http://schemas.microsoft.com/office/drawing/2014/main" id="{D541FFFC-A366-4E19-B996-3A753A0DCE47}"/>
              </a:ext>
            </a:extLst>
          </p:cNvPr>
          <p:cNvSpPr/>
          <p:nvPr/>
        </p:nvSpPr>
        <p:spPr>
          <a:xfrm>
            <a:off x="5105400" y="4800600"/>
            <a:ext cx="1066800" cy="304800"/>
          </a:xfrm>
          <a:prstGeom prst="rect">
            <a:avLst/>
          </a:prstGeom>
          <a:solidFill>
            <a:srgbClr val="FFCCFF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2" name="矩形 967710">
            <a:extLst>
              <a:ext uri="{FF2B5EF4-FFF2-40B4-BE49-F238E27FC236}">
                <a16:creationId xmlns:a16="http://schemas.microsoft.com/office/drawing/2014/main" id="{C4450993-1826-4E5D-BCA4-303FC34CE004}"/>
              </a:ext>
            </a:extLst>
          </p:cNvPr>
          <p:cNvSpPr/>
          <p:nvPr/>
        </p:nvSpPr>
        <p:spPr>
          <a:xfrm>
            <a:off x="6324600" y="2057400"/>
            <a:ext cx="1447800" cy="609600"/>
          </a:xfrm>
          <a:prstGeom prst="rect">
            <a:avLst/>
          </a:prstGeom>
          <a:solidFill>
            <a:srgbClr val="FF9966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sz="2400" kern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23" name="矩形 967711">
            <a:extLst>
              <a:ext uri="{FF2B5EF4-FFF2-40B4-BE49-F238E27FC236}">
                <a16:creationId xmlns:a16="http://schemas.microsoft.com/office/drawing/2014/main" id="{C3CF62C2-338D-4062-89B2-9959BD29E39F}"/>
              </a:ext>
            </a:extLst>
          </p:cNvPr>
          <p:cNvSpPr/>
          <p:nvPr/>
        </p:nvSpPr>
        <p:spPr>
          <a:xfrm>
            <a:off x="6400800" y="3200400"/>
            <a:ext cx="1295400" cy="609600"/>
          </a:xfrm>
          <a:prstGeom prst="rect">
            <a:avLst/>
          </a:prstGeom>
          <a:solidFill>
            <a:srgbClr val="FFFF00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4" name="矩形 967712">
            <a:extLst>
              <a:ext uri="{FF2B5EF4-FFF2-40B4-BE49-F238E27FC236}">
                <a16:creationId xmlns:a16="http://schemas.microsoft.com/office/drawing/2014/main" id="{65D3F9A4-671E-40EC-B957-CDCA953989EA}"/>
              </a:ext>
            </a:extLst>
          </p:cNvPr>
          <p:cNvSpPr/>
          <p:nvPr/>
        </p:nvSpPr>
        <p:spPr>
          <a:xfrm>
            <a:off x="6553200" y="4191000"/>
            <a:ext cx="1524000" cy="381000"/>
          </a:xfrm>
          <a:prstGeom prst="rect">
            <a:avLst/>
          </a:prstGeom>
          <a:solidFill>
            <a:srgbClr val="FFCCFF"/>
          </a:solidFill>
          <a:ln w="9525"/>
          <a:scene3d>
            <a:camera prst="legacyObliqueTopRight">
              <a:rot lat="0" lon="0" rev="0"/>
            </a:camera>
            <a:lightRig rig="legacyFlat2" dir="t"/>
          </a:scene3d>
          <a:sp3d extrusionH="2778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5" name="上箭头 967713">
            <a:extLst>
              <a:ext uri="{FF2B5EF4-FFF2-40B4-BE49-F238E27FC236}">
                <a16:creationId xmlns:a16="http://schemas.microsoft.com/office/drawing/2014/main" id="{2F6A9134-758C-464E-8869-4F06B7D8CF4C}"/>
              </a:ext>
            </a:extLst>
          </p:cNvPr>
          <p:cNvSpPr/>
          <p:nvPr/>
        </p:nvSpPr>
        <p:spPr>
          <a:xfrm>
            <a:off x="5105400" y="22098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6" name="下箭头 967714">
            <a:extLst>
              <a:ext uri="{FF2B5EF4-FFF2-40B4-BE49-F238E27FC236}">
                <a16:creationId xmlns:a16="http://schemas.microsoft.com/office/drawing/2014/main" id="{1E50E549-2E5E-4D6A-9BB3-A74062B7EA2F}"/>
              </a:ext>
            </a:extLst>
          </p:cNvPr>
          <p:cNvSpPr/>
          <p:nvPr/>
        </p:nvSpPr>
        <p:spPr>
          <a:xfrm>
            <a:off x="4419600" y="2209800"/>
            <a:ext cx="228600" cy="533400"/>
          </a:xfrm>
          <a:prstGeom prst="downArrow">
            <a:avLst>
              <a:gd name="adj1" fmla="val 50000"/>
              <a:gd name="adj2" fmla="val 5832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7" name="左右箭头 967715">
            <a:extLst>
              <a:ext uri="{FF2B5EF4-FFF2-40B4-BE49-F238E27FC236}">
                <a16:creationId xmlns:a16="http://schemas.microsoft.com/office/drawing/2014/main" id="{5CD6253A-BFB9-4472-A5CC-E02F09AFAC45}"/>
              </a:ext>
            </a:extLst>
          </p:cNvPr>
          <p:cNvSpPr/>
          <p:nvPr/>
        </p:nvSpPr>
        <p:spPr>
          <a:xfrm rot="5400000">
            <a:off x="4419600" y="3733800"/>
            <a:ext cx="1676400" cy="3048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8" name="矩形 967716">
            <a:extLst>
              <a:ext uri="{FF2B5EF4-FFF2-40B4-BE49-F238E27FC236}">
                <a16:creationId xmlns:a16="http://schemas.microsoft.com/office/drawing/2014/main" id="{6624824F-61B2-4B81-B806-D984E8EA166B}"/>
              </a:ext>
            </a:extLst>
          </p:cNvPr>
          <p:cNvSpPr/>
          <p:nvPr/>
        </p:nvSpPr>
        <p:spPr>
          <a:xfrm>
            <a:off x="5791200" y="1752600"/>
            <a:ext cx="15240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29" name="左箭头 967717">
            <a:extLst>
              <a:ext uri="{FF2B5EF4-FFF2-40B4-BE49-F238E27FC236}">
                <a16:creationId xmlns:a16="http://schemas.microsoft.com/office/drawing/2014/main" id="{FFC9C8AA-F17E-452C-9F5A-4158302190C6}"/>
              </a:ext>
            </a:extLst>
          </p:cNvPr>
          <p:cNvSpPr/>
          <p:nvPr/>
        </p:nvSpPr>
        <p:spPr>
          <a:xfrm>
            <a:off x="5410200" y="1676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30" name="上箭头 967718">
            <a:extLst>
              <a:ext uri="{FF2B5EF4-FFF2-40B4-BE49-F238E27FC236}">
                <a16:creationId xmlns:a16="http://schemas.microsoft.com/office/drawing/2014/main" id="{8A974125-ADFD-4AA0-BE72-D27ECB2CE089}"/>
              </a:ext>
            </a:extLst>
          </p:cNvPr>
          <p:cNvSpPr/>
          <p:nvPr/>
        </p:nvSpPr>
        <p:spPr>
          <a:xfrm rot="3092778">
            <a:off x="6210300" y="43053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31" name="上箭头 967719">
            <a:extLst>
              <a:ext uri="{FF2B5EF4-FFF2-40B4-BE49-F238E27FC236}">
                <a16:creationId xmlns:a16="http://schemas.microsoft.com/office/drawing/2014/main" id="{22A41268-3CF7-4015-83F2-96A01F7D6E7D}"/>
              </a:ext>
            </a:extLst>
          </p:cNvPr>
          <p:cNvSpPr/>
          <p:nvPr/>
        </p:nvSpPr>
        <p:spPr>
          <a:xfrm>
            <a:off x="5562600" y="5105400"/>
            <a:ext cx="3048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32" name="矩形 967720">
            <a:extLst>
              <a:ext uri="{FF2B5EF4-FFF2-40B4-BE49-F238E27FC236}">
                <a16:creationId xmlns:a16="http://schemas.microsoft.com/office/drawing/2014/main" id="{CBBA397F-B497-4334-B785-B891B6163E6A}"/>
              </a:ext>
            </a:extLst>
          </p:cNvPr>
          <p:cNvSpPr/>
          <p:nvPr/>
        </p:nvSpPr>
        <p:spPr>
          <a:xfrm>
            <a:off x="7010400" y="4572000"/>
            <a:ext cx="1524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33" name="上箭头 967721">
            <a:extLst>
              <a:ext uri="{FF2B5EF4-FFF2-40B4-BE49-F238E27FC236}">
                <a16:creationId xmlns:a16="http://schemas.microsoft.com/office/drawing/2014/main" id="{EBC1833D-E90F-4F9B-AAC6-DBE999A7654A}"/>
              </a:ext>
            </a:extLst>
          </p:cNvPr>
          <p:cNvSpPr/>
          <p:nvPr/>
        </p:nvSpPr>
        <p:spPr>
          <a:xfrm>
            <a:off x="6629400" y="38100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298" name="直接连接符 967722">
            <a:extLst>
              <a:ext uri="{FF2B5EF4-FFF2-40B4-BE49-F238E27FC236}">
                <a16:creationId xmlns:a16="http://schemas.microsoft.com/office/drawing/2014/main" id="{06596EC9-744D-4452-AEC5-3582C6525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9" name="直接连接符 967723">
            <a:extLst>
              <a:ext uri="{FF2B5EF4-FFF2-40B4-BE49-F238E27FC236}">
                <a16:creationId xmlns:a16="http://schemas.microsoft.com/office/drawing/2014/main" id="{31B06104-8635-401A-9A94-2099E68F1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0" name="直接连接符 967724">
            <a:extLst>
              <a:ext uri="{FF2B5EF4-FFF2-40B4-BE49-F238E27FC236}">
                <a16:creationId xmlns:a16="http://schemas.microsoft.com/office/drawing/2014/main" id="{C7E0C4F6-842D-4C52-88D7-C2DCA85F1C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1" name="直接连接符 967725">
            <a:extLst>
              <a:ext uri="{FF2B5EF4-FFF2-40B4-BE49-F238E27FC236}">
                <a16:creationId xmlns:a16="http://schemas.microsoft.com/office/drawing/2014/main" id="{364227ED-CB27-49F1-8C1B-706FBDF81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2" name="直接连接符 967726">
            <a:extLst>
              <a:ext uri="{FF2B5EF4-FFF2-40B4-BE49-F238E27FC236}">
                <a16:creationId xmlns:a16="http://schemas.microsoft.com/office/drawing/2014/main" id="{7442B30A-24EB-40D8-944C-5524629BB7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3" name="直接连接符 967727">
            <a:extLst>
              <a:ext uri="{FF2B5EF4-FFF2-40B4-BE49-F238E27FC236}">
                <a16:creationId xmlns:a16="http://schemas.microsoft.com/office/drawing/2014/main" id="{C5AC4B03-89F0-4A86-B2D7-1300AAC309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4" name="直接连接符 967728">
            <a:extLst>
              <a:ext uri="{FF2B5EF4-FFF2-40B4-BE49-F238E27FC236}">
                <a16:creationId xmlns:a16="http://schemas.microsoft.com/office/drawing/2014/main" id="{27AAE2FC-D919-42DB-B768-C622E770E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5" name="直接连接符 967729">
            <a:extLst>
              <a:ext uri="{FF2B5EF4-FFF2-40B4-BE49-F238E27FC236}">
                <a16:creationId xmlns:a16="http://schemas.microsoft.com/office/drawing/2014/main" id="{044D7767-880B-4FE1-AA20-3B9E05135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6" name="直接连接符 967730">
            <a:extLst>
              <a:ext uri="{FF2B5EF4-FFF2-40B4-BE49-F238E27FC236}">
                <a16:creationId xmlns:a16="http://schemas.microsoft.com/office/drawing/2014/main" id="{8F1AFA43-5078-40F3-B03C-3AD2CC943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7" name="直接连接符 967731">
            <a:extLst>
              <a:ext uri="{FF2B5EF4-FFF2-40B4-BE49-F238E27FC236}">
                <a16:creationId xmlns:a16="http://schemas.microsoft.com/office/drawing/2014/main" id="{172A22C2-BE75-4F85-9F50-BCBE8ABDE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8" name="直接连接符 967732">
            <a:extLst>
              <a:ext uri="{FF2B5EF4-FFF2-40B4-BE49-F238E27FC236}">
                <a16:creationId xmlns:a16="http://schemas.microsoft.com/office/drawing/2014/main" id="{EDAAF8F6-3854-47A5-93D1-218DE7535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9" name="直接连接符 967733">
            <a:extLst>
              <a:ext uri="{FF2B5EF4-FFF2-40B4-BE49-F238E27FC236}">
                <a16:creationId xmlns:a16="http://schemas.microsoft.com/office/drawing/2014/main" id="{18826A29-8E09-48FE-8C3C-855571E5E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0" name="直接连接符 967734">
            <a:extLst>
              <a:ext uri="{FF2B5EF4-FFF2-40B4-BE49-F238E27FC236}">
                <a16:creationId xmlns:a16="http://schemas.microsoft.com/office/drawing/2014/main" id="{DFDAF144-A364-45D2-9614-A7258D12C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1" name="直接连接符 967735">
            <a:extLst>
              <a:ext uri="{FF2B5EF4-FFF2-40B4-BE49-F238E27FC236}">
                <a16:creationId xmlns:a16="http://schemas.microsoft.com/office/drawing/2014/main" id="{2B95EEF7-7398-4AB5-B5D2-A3747B3E5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2" name="直接连接符 967736">
            <a:extLst>
              <a:ext uri="{FF2B5EF4-FFF2-40B4-BE49-F238E27FC236}">
                <a16:creationId xmlns:a16="http://schemas.microsoft.com/office/drawing/2014/main" id="{43ED9C47-D810-4BBC-982F-A5B9054CF4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3" name="直接连接符 967737">
            <a:extLst>
              <a:ext uri="{FF2B5EF4-FFF2-40B4-BE49-F238E27FC236}">
                <a16:creationId xmlns:a16="http://schemas.microsoft.com/office/drawing/2014/main" id="{168B4DDD-AB10-4872-8328-1C165F93A5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4" name="直接连接符 967738">
            <a:extLst>
              <a:ext uri="{FF2B5EF4-FFF2-40B4-BE49-F238E27FC236}">
                <a16:creationId xmlns:a16="http://schemas.microsoft.com/office/drawing/2014/main" id="{29E5008E-C6D9-4F73-8432-F0ACDFBA3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5" name="文本框 967739">
            <a:extLst>
              <a:ext uri="{FF2B5EF4-FFF2-40B4-BE49-F238E27FC236}">
                <a16:creationId xmlns:a16="http://schemas.microsoft.com/office/drawing/2014/main" id="{6F39C290-D702-4689-A801-12D231B2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ECFF"/>
                </a:solidFill>
                <a:latin typeface="Tahoma" panose="020B0604030504040204" pitchFamily="34" charset="0"/>
              </a:rPr>
              <a:t>ALU</a:t>
            </a:r>
          </a:p>
        </p:txBody>
      </p:sp>
      <p:sp>
        <p:nvSpPr>
          <p:cNvPr id="96316" name="文本框 967740">
            <a:extLst>
              <a:ext uri="{FF2B5EF4-FFF2-40B4-BE49-F238E27FC236}">
                <a16:creationId xmlns:a16="http://schemas.microsoft.com/office/drawing/2014/main" id="{9AF37117-29AB-4CD5-A07F-A9E19395E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38688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指令寄存器</a:t>
            </a: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IR</a:t>
            </a:r>
          </a:p>
        </p:txBody>
      </p:sp>
      <p:sp>
        <p:nvSpPr>
          <p:cNvPr id="96317" name="文本框 967741">
            <a:extLst>
              <a:ext uri="{FF2B5EF4-FFF2-40B4-BE49-F238E27FC236}">
                <a16:creationId xmlns:a16="http://schemas.microsoft.com/office/drawing/2014/main" id="{9D192115-3878-4766-9D59-5C590158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29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指令译码器</a:t>
            </a:r>
          </a:p>
        </p:txBody>
      </p:sp>
      <p:sp>
        <p:nvSpPr>
          <p:cNvPr id="96318" name="文本框 967742">
            <a:extLst>
              <a:ext uri="{FF2B5EF4-FFF2-40B4-BE49-F238E27FC236}">
                <a16:creationId xmlns:a16="http://schemas.microsoft.com/office/drawing/2014/main" id="{DCFA74DF-ABB8-44CF-8A69-BFA17616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812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操作控制器</a:t>
            </a:r>
          </a:p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时序产生器</a:t>
            </a:r>
          </a:p>
        </p:txBody>
      </p:sp>
      <p:sp>
        <p:nvSpPr>
          <p:cNvPr id="96319" name="文本框 967743">
            <a:extLst>
              <a:ext uri="{FF2B5EF4-FFF2-40B4-BE49-F238E27FC236}">
                <a16:creationId xmlns:a16="http://schemas.microsoft.com/office/drawing/2014/main" id="{8F6586F5-40D8-4B3F-BF6C-EC0905E0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828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时钟</a:t>
            </a:r>
          </a:p>
        </p:txBody>
      </p:sp>
      <p:sp>
        <p:nvSpPr>
          <p:cNvPr id="96320" name="文本框 967744">
            <a:extLst>
              <a:ext uri="{FF2B5EF4-FFF2-40B4-BE49-F238E27FC236}">
                <a16:creationId xmlns:a16="http://schemas.microsoft.com/office/drawing/2014/main" id="{1683C143-5A9E-4E5B-8E1A-7B391DC9C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209800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状态反馈</a:t>
            </a:r>
          </a:p>
        </p:txBody>
      </p:sp>
      <p:sp>
        <p:nvSpPr>
          <p:cNvPr id="96321" name="文本框 967745">
            <a:extLst>
              <a:ext uri="{FF2B5EF4-FFF2-40B4-BE49-F238E27FC236}">
                <a16:creationId xmlns:a16="http://schemas.microsoft.com/office/drawing/2014/main" id="{AB4D8541-45D1-4F13-B6C1-4E7B72E6C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47800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取指控制</a:t>
            </a:r>
          </a:p>
        </p:txBody>
      </p:sp>
      <p:sp>
        <p:nvSpPr>
          <p:cNvPr id="96322" name="文本框 967746">
            <a:extLst>
              <a:ext uri="{FF2B5EF4-FFF2-40B4-BE49-F238E27FC236}">
                <a16:creationId xmlns:a16="http://schemas.microsoft.com/office/drawing/2014/main" id="{6D1E5F55-AF3B-4BA5-9C6D-2B65B3EB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371600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执行控制</a:t>
            </a:r>
          </a:p>
        </p:txBody>
      </p:sp>
      <p:sp>
        <p:nvSpPr>
          <p:cNvPr id="96323" name="文本框 967747">
            <a:extLst>
              <a:ext uri="{FF2B5EF4-FFF2-40B4-BE49-F238E27FC236}">
                <a16:creationId xmlns:a16="http://schemas.microsoft.com/office/drawing/2014/main" id="{18E8E1F4-DA72-4699-A673-21A2EB3B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724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96324" name="文本框 967748">
            <a:extLst>
              <a:ext uri="{FF2B5EF4-FFF2-40B4-BE49-F238E27FC236}">
                <a16:creationId xmlns:a16="http://schemas.microsoft.com/office/drawing/2014/main" id="{16F02D23-FC80-4C5E-B4EA-664028FEA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114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96325" name="文本框 967749">
            <a:extLst>
              <a:ext uri="{FF2B5EF4-FFF2-40B4-BE49-F238E27FC236}">
                <a16:creationId xmlns:a16="http://schemas.microsoft.com/office/drawing/2014/main" id="{2C6CEC67-EA9C-4911-8845-40D969DBA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19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96326" name="文本框 967750">
            <a:extLst>
              <a:ext uri="{FF2B5EF4-FFF2-40B4-BE49-F238E27FC236}">
                <a16:creationId xmlns:a16="http://schemas.microsoft.com/office/drawing/2014/main" id="{339BDA0F-B6A9-471D-9466-1911807C0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96327" name="文本框 967751">
            <a:extLst>
              <a:ext uri="{FF2B5EF4-FFF2-40B4-BE49-F238E27FC236}">
                <a16:creationId xmlns:a16="http://schemas.microsoft.com/office/drawing/2014/main" id="{E58E750F-52BC-46F4-B96C-ECD5B032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</a:rPr>
              <a:t>+1</a:t>
            </a:r>
          </a:p>
        </p:txBody>
      </p:sp>
      <p:sp>
        <p:nvSpPr>
          <p:cNvPr id="96328" name="文本框 967752">
            <a:extLst>
              <a:ext uri="{FF2B5EF4-FFF2-40B4-BE49-F238E27FC236}">
                <a16:creationId xmlns:a16="http://schemas.microsoft.com/office/drawing/2014/main" id="{4D327D0E-0276-4289-A312-82F7BAE53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000 020</a:t>
            </a:r>
          </a:p>
        </p:txBody>
      </p:sp>
      <p:sp>
        <p:nvSpPr>
          <p:cNvPr id="96329" name="直接连接符 967753">
            <a:extLst>
              <a:ext uri="{FF2B5EF4-FFF2-40B4-BE49-F238E27FC236}">
                <a16:creationId xmlns:a16="http://schemas.microsoft.com/office/drawing/2014/main" id="{9E8A0C78-8407-4FD4-B3A7-175AA242D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0" name="直接连接符 967754">
            <a:extLst>
              <a:ext uri="{FF2B5EF4-FFF2-40B4-BE49-F238E27FC236}">
                <a16:creationId xmlns:a16="http://schemas.microsoft.com/office/drawing/2014/main" id="{5C68CE04-F81F-4D29-9AB4-E47885447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1" name="直接连接符 967755">
            <a:extLst>
              <a:ext uri="{FF2B5EF4-FFF2-40B4-BE49-F238E27FC236}">
                <a16:creationId xmlns:a16="http://schemas.microsoft.com/office/drawing/2014/main" id="{9E2BA526-480D-44FD-A95C-97492DDA4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2" name="直接连接符 967756">
            <a:extLst>
              <a:ext uri="{FF2B5EF4-FFF2-40B4-BE49-F238E27FC236}">
                <a16:creationId xmlns:a16="http://schemas.microsoft.com/office/drawing/2014/main" id="{3EF01793-140E-46BA-A1DA-E7B33E8EA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91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3" name="直接连接符 967757">
            <a:extLst>
              <a:ext uri="{FF2B5EF4-FFF2-40B4-BE49-F238E27FC236}">
                <a16:creationId xmlns:a16="http://schemas.microsoft.com/office/drawing/2014/main" id="{348729B4-1357-4DBE-B204-F494DA907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19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4" name="直接连接符 967758">
            <a:extLst>
              <a:ext uri="{FF2B5EF4-FFF2-40B4-BE49-F238E27FC236}">
                <a16:creationId xmlns:a16="http://schemas.microsoft.com/office/drawing/2014/main" id="{2E146EA2-4266-42CC-A7C5-053BDBBC7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24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5" name="直接连接符 967759">
            <a:extLst>
              <a:ext uri="{FF2B5EF4-FFF2-40B4-BE49-F238E27FC236}">
                <a16:creationId xmlns:a16="http://schemas.microsoft.com/office/drawing/2014/main" id="{DF954800-88CC-4334-9FC3-938263678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477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6" name="直接连接符 967760">
            <a:extLst>
              <a:ext uri="{FF2B5EF4-FFF2-40B4-BE49-F238E27FC236}">
                <a16:creationId xmlns:a16="http://schemas.microsoft.com/office/drawing/2014/main" id="{4C0D21B0-CCB8-4685-BB8C-D9BEEA026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70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7" name="直接连接符 967761">
            <a:extLst>
              <a:ext uri="{FF2B5EF4-FFF2-40B4-BE49-F238E27FC236}">
                <a16:creationId xmlns:a16="http://schemas.microsoft.com/office/drawing/2014/main" id="{3CC9062E-3EA9-4349-8660-FDAAF9846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876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8" name="文本框 967762">
            <a:extLst>
              <a:ext uri="{FF2B5EF4-FFF2-40B4-BE49-F238E27FC236}">
                <a16:creationId xmlns:a16="http://schemas.microsoft.com/office/drawing/2014/main" id="{4D0ED457-6D43-4F9F-9AEE-1F98EAC88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76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96339" name="文本框 967763">
            <a:extLst>
              <a:ext uri="{FF2B5EF4-FFF2-40B4-BE49-F238E27FC236}">
                <a16:creationId xmlns:a16="http://schemas.microsoft.com/office/drawing/2014/main" id="{8F3FFC1F-AA15-44AF-B84D-E69FDB464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21</a:t>
            </a:r>
          </a:p>
        </p:txBody>
      </p:sp>
      <p:sp>
        <p:nvSpPr>
          <p:cNvPr id="96340" name="文本框 967764">
            <a:extLst>
              <a:ext uri="{FF2B5EF4-FFF2-40B4-BE49-F238E27FC236}">
                <a16:creationId xmlns:a16="http://schemas.microsoft.com/office/drawing/2014/main" id="{F9192A7B-4911-4B8A-B053-4E7F2869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96341" name="文本框 967765">
            <a:extLst>
              <a:ext uri="{FF2B5EF4-FFF2-40B4-BE49-F238E27FC236}">
                <a16:creationId xmlns:a16="http://schemas.microsoft.com/office/drawing/2014/main" id="{827244D1-0EEA-4A42-930D-575654FE0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62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23</a:t>
            </a:r>
          </a:p>
        </p:txBody>
      </p:sp>
      <p:sp>
        <p:nvSpPr>
          <p:cNvPr id="96342" name="文本框 967766">
            <a:extLst>
              <a:ext uri="{FF2B5EF4-FFF2-40B4-BE49-F238E27FC236}">
                <a16:creationId xmlns:a16="http://schemas.microsoft.com/office/drawing/2014/main" id="{AC145978-6977-411C-8661-38F408744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91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24</a:t>
            </a:r>
          </a:p>
        </p:txBody>
      </p:sp>
      <p:sp>
        <p:nvSpPr>
          <p:cNvPr id="96343" name="文本框 967767">
            <a:extLst>
              <a:ext uri="{FF2B5EF4-FFF2-40B4-BE49-F238E27FC236}">
                <a16:creationId xmlns:a16="http://schemas.microsoft.com/office/drawing/2014/main" id="{35AD54F0-BBC2-45A7-817E-D8DECB582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1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6344" name="文本框 967768">
            <a:extLst>
              <a:ext uri="{FF2B5EF4-FFF2-40B4-BE49-F238E27FC236}">
                <a16:creationId xmlns:a16="http://schemas.microsoft.com/office/drawing/2014/main" id="{9AD00982-13D1-45D8-BF85-B0936C0D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248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30</a:t>
            </a:r>
          </a:p>
        </p:txBody>
      </p:sp>
      <p:sp>
        <p:nvSpPr>
          <p:cNvPr id="96345" name="文本框 967769">
            <a:extLst>
              <a:ext uri="{FF2B5EF4-FFF2-40B4-BE49-F238E27FC236}">
                <a16:creationId xmlns:a16="http://schemas.microsoft.com/office/drawing/2014/main" id="{6F305C57-AA54-4AE2-90C8-76DE697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477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31</a:t>
            </a:r>
          </a:p>
        </p:txBody>
      </p:sp>
      <p:sp>
        <p:nvSpPr>
          <p:cNvPr id="96346" name="文本框 967770">
            <a:extLst>
              <a:ext uri="{FF2B5EF4-FFF2-40B4-BE49-F238E27FC236}">
                <a16:creationId xmlns:a16="http://schemas.microsoft.com/office/drawing/2014/main" id="{53E8E378-B389-49AE-AD3E-AE2DF296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62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40</a:t>
            </a:r>
          </a:p>
        </p:txBody>
      </p:sp>
      <p:sp>
        <p:nvSpPr>
          <p:cNvPr id="96347" name="文本框 967771">
            <a:extLst>
              <a:ext uri="{FF2B5EF4-FFF2-40B4-BE49-F238E27FC236}">
                <a16:creationId xmlns:a16="http://schemas.microsoft.com/office/drawing/2014/main" id="{66E34973-AD71-4AF0-BB4D-32C30728F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CLA</a:t>
            </a:r>
          </a:p>
        </p:txBody>
      </p:sp>
      <p:sp>
        <p:nvSpPr>
          <p:cNvPr id="96348" name="文本框 967772">
            <a:extLst>
              <a:ext uri="{FF2B5EF4-FFF2-40B4-BE49-F238E27FC236}">
                <a16:creationId xmlns:a16="http://schemas.microsoft.com/office/drawing/2014/main" id="{2FE20AB3-908C-44E2-9C95-9044D0D00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ADD 30</a:t>
            </a:r>
          </a:p>
        </p:txBody>
      </p:sp>
      <p:sp>
        <p:nvSpPr>
          <p:cNvPr id="96349" name="文本框 967773">
            <a:extLst>
              <a:ext uri="{FF2B5EF4-FFF2-40B4-BE49-F238E27FC236}">
                <a16:creationId xmlns:a16="http://schemas.microsoft.com/office/drawing/2014/main" id="{1D239903-ACC7-4D1C-8D58-518B64E8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34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STA 40</a:t>
            </a:r>
          </a:p>
        </p:txBody>
      </p:sp>
      <p:sp>
        <p:nvSpPr>
          <p:cNvPr id="96350" name="文本框 967774">
            <a:extLst>
              <a:ext uri="{FF2B5EF4-FFF2-40B4-BE49-F238E27FC236}">
                <a16:creationId xmlns:a16="http://schemas.microsoft.com/office/drawing/2014/main" id="{CFCD2130-07D5-48AD-AAF9-F4FF7A30C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NOP</a:t>
            </a:r>
          </a:p>
        </p:txBody>
      </p:sp>
      <p:sp>
        <p:nvSpPr>
          <p:cNvPr id="96351" name="文本框 967775">
            <a:extLst>
              <a:ext uri="{FF2B5EF4-FFF2-40B4-BE49-F238E27FC236}">
                <a16:creationId xmlns:a16="http://schemas.microsoft.com/office/drawing/2014/main" id="{21BD17CD-BAF9-4DE6-9438-4A8A3EA84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JMP 21</a:t>
            </a:r>
          </a:p>
        </p:txBody>
      </p:sp>
      <p:sp>
        <p:nvSpPr>
          <p:cNvPr id="96352" name="文本框 967776">
            <a:extLst>
              <a:ext uri="{FF2B5EF4-FFF2-40B4-BE49-F238E27FC236}">
                <a16:creationId xmlns:a16="http://schemas.microsoft.com/office/drawing/2014/main" id="{9EE677FD-1124-4A71-8CEE-F25ED4399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2484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ahoma" panose="020B0604030504040204" pitchFamily="34" charset="0"/>
              </a:rPr>
              <a:t>000 006</a:t>
            </a:r>
          </a:p>
        </p:txBody>
      </p:sp>
      <p:sp>
        <p:nvSpPr>
          <p:cNvPr id="967778" name="下箭头 967777">
            <a:extLst>
              <a:ext uri="{FF2B5EF4-FFF2-40B4-BE49-F238E27FC236}">
                <a16:creationId xmlns:a16="http://schemas.microsoft.com/office/drawing/2014/main" id="{480B0C95-91FA-454E-B912-AA96C363B036}"/>
              </a:ext>
            </a:extLst>
          </p:cNvPr>
          <p:cNvSpPr/>
          <p:nvPr/>
        </p:nvSpPr>
        <p:spPr>
          <a:xfrm>
            <a:off x="990600" y="3962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354" name="文本框 967778">
            <a:extLst>
              <a:ext uri="{FF2B5EF4-FFF2-40B4-BE49-F238E27FC236}">
                <a16:creationId xmlns:a16="http://schemas.microsoft.com/office/drawing/2014/main" id="{DDF539DA-03A5-4628-9113-2C6C60EB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000 020</a:t>
            </a:r>
          </a:p>
        </p:txBody>
      </p:sp>
      <p:sp>
        <p:nvSpPr>
          <p:cNvPr id="96355" name="直接连接符 967779">
            <a:extLst>
              <a:ext uri="{FF2B5EF4-FFF2-40B4-BE49-F238E27FC236}">
                <a16:creationId xmlns:a16="http://schemas.microsoft.com/office/drawing/2014/main" id="{1DF0B14F-6985-4B94-8595-47C2B7818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7338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7781" name="矩形 967780">
            <a:extLst>
              <a:ext uri="{FF2B5EF4-FFF2-40B4-BE49-F238E27FC236}">
                <a16:creationId xmlns:a16="http://schemas.microsoft.com/office/drawing/2014/main" id="{4A128176-9C45-4CFB-AE0E-5F3D429F6BA0}"/>
              </a:ext>
            </a:extLst>
          </p:cNvPr>
          <p:cNvSpPr/>
          <p:nvPr/>
        </p:nvSpPr>
        <p:spPr>
          <a:xfrm>
            <a:off x="1600200" y="4800600"/>
            <a:ext cx="152400" cy="304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7782" name="右箭头 967781">
            <a:extLst>
              <a:ext uri="{FF2B5EF4-FFF2-40B4-BE49-F238E27FC236}">
                <a16:creationId xmlns:a16="http://schemas.microsoft.com/office/drawing/2014/main" id="{EF8CFBF2-8EB5-486E-B6C7-289EC9B85103}"/>
              </a:ext>
            </a:extLst>
          </p:cNvPr>
          <p:cNvSpPr/>
          <p:nvPr/>
        </p:nvSpPr>
        <p:spPr>
          <a:xfrm>
            <a:off x="1752600" y="4876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94" name="矩形 967782">
            <a:extLst>
              <a:ext uri="{FF2B5EF4-FFF2-40B4-BE49-F238E27FC236}">
                <a16:creationId xmlns:a16="http://schemas.microsoft.com/office/drawing/2014/main" id="{A4110F2E-6FFA-4E60-B3BF-87324C1F52E5}"/>
              </a:ext>
            </a:extLst>
          </p:cNvPr>
          <p:cNvSpPr/>
          <p:nvPr/>
        </p:nvSpPr>
        <p:spPr>
          <a:xfrm>
            <a:off x="4191000" y="4953000"/>
            <a:ext cx="685800" cy="15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7784" name="矩形 967783">
            <a:extLst>
              <a:ext uri="{FF2B5EF4-FFF2-40B4-BE49-F238E27FC236}">
                <a16:creationId xmlns:a16="http://schemas.microsoft.com/office/drawing/2014/main" id="{8A51FCE6-3CE2-47CB-A83D-A75A754D5331}"/>
              </a:ext>
            </a:extLst>
          </p:cNvPr>
          <p:cNvSpPr/>
          <p:nvPr/>
        </p:nvSpPr>
        <p:spPr>
          <a:xfrm>
            <a:off x="4191000" y="4953000"/>
            <a:ext cx="685800" cy="152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896" name="矩形 967784">
            <a:extLst>
              <a:ext uri="{FF2B5EF4-FFF2-40B4-BE49-F238E27FC236}">
                <a16:creationId xmlns:a16="http://schemas.microsoft.com/office/drawing/2014/main" id="{3B6F3EB5-2AC5-4462-AEE8-65DD7D4419D0}"/>
              </a:ext>
            </a:extLst>
          </p:cNvPr>
          <p:cNvSpPr/>
          <p:nvPr/>
        </p:nvSpPr>
        <p:spPr>
          <a:xfrm>
            <a:off x="4724400" y="5410200"/>
            <a:ext cx="2438400" cy="15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7786" name="矩形 967785">
            <a:extLst>
              <a:ext uri="{FF2B5EF4-FFF2-40B4-BE49-F238E27FC236}">
                <a16:creationId xmlns:a16="http://schemas.microsoft.com/office/drawing/2014/main" id="{25305CFC-B2BE-4570-AF00-1615B8173739}"/>
              </a:ext>
            </a:extLst>
          </p:cNvPr>
          <p:cNvSpPr/>
          <p:nvPr/>
        </p:nvSpPr>
        <p:spPr>
          <a:xfrm>
            <a:off x="4724400" y="4953000"/>
            <a:ext cx="152400" cy="609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7787" name="矩形 967786">
            <a:extLst>
              <a:ext uri="{FF2B5EF4-FFF2-40B4-BE49-F238E27FC236}">
                <a16:creationId xmlns:a16="http://schemas.microsoft.com/office/drawing/2014/main" id="{10370D7D-E15C-4F0D-9059-36CC346CD53B}"/>
              </a:ext>
            </a:extLst>
          </p:cNvPr>
          <p:cNvSpPr/>
          <p:nvPr/>
        </p:nvSpPr>
        <p:spPr>
          <a:xfrm>
            <a:off x="4724400" y="5410200"/>
            <a:ext cx="1066800" cy="152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7788" name="上箭头 967787">
            <a:extLst>
              <a:ext uri="{FF2B5EF4-FFF2-40B4-BE49-F238E27FC236}">
                <a16:creationId xmlns:a16="http://schemas.microsoft.com/office/drawing/2014/main" id="{FC938806-865E-496B-9863-96420F0DC8B8}"/>
              </a:ext>
            </a:extLst>
          </p:cNvPr>
          <p:cNvSpPr/>
          <p:nvPr/>
        </p:nvSpPr>
        <p:spPr>
          <a:xfrm>
            <a:off x="5562600" y="5105400"/>
            <a:ext cx="3048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364" name="文本框 967788">
            <a:extLst>
              <a:ext uri="{FF2B5EF4-FFF2-40B4-BE49-F238E27FC236}">
                <a16:creationId xmlns:a16="http://schemas.microsoft.com/office/drawing/2014/main" id="{5EB0802E-6AF3-49A7-897B-02384360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CLA</a:t>
            </a:r>
          </a:p>
        </p:txBody>
      </p:sp>
      <p:sp>
        <p:nvSpPr>
          <p:cNvPr id="967790" name="上箭头 967789">
            <a:extLst>
              <a:ext uri="{FF2B5EF4-FFF2-40B4-BE49-F238E27FC236}">
                <a16:creationId xmlns:a16="http://schemas.microsoft.com/office/drawing/2014/main" id="{289766A7-AD2D-4CCC-9019-86469B5515C3}"/>
              </a:ext>
            </a:extLst>
          </p:cNvPr>
          <p:cNvSpPr/>
          <p:nvPr/>
        </p:nvSpPr>
        <p:spPr>
          <a:xfrm rot="3092778">
            <a:off x="6210300" y="43053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366" name="文本框 967790">
            <a:extLst>
              <a:ext uri="{FF2B5EF4-FFF2-40B4-BE49-F238E27FC236}">
                <a16:creationId xmlns:a16="http://schemas.microsoft.com/office/drawing/2014/main" id="{F9F3F767-3E8B-4F2F-900A-B4129CFE2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91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CLA</a:t>
            </a:r>
          </a:p>
        </p:txBody>
      </p:sp>
      <p:sp>
        <p:nvSpPr>
          <p:cNvPr id="96367" name="直接连接符 967791">
            <a:extLst>
              <a:ext uri="{FF2B5EF4-FFF2-40B4-BE49-F238E27FC236}">
                <a16:creationId xmlns:a16="http://schemas.microsoft.com/office/drawing/2014/main" id="{6437A9F4-B4DD-4FF7-92A9-0166A5D25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8" name="文本框 967792">
            <a:extLst>
              <a:ext uri="{FF2B5EF4-FFF2-40B4-BE49-F238E27FC236}">
                <a16:creationId xmlns:a16="http://schemas.microsoft.com/office/drawing/2014/main" id="{4D580D6C-4337-4387-951D-5ACA99576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000 021</a:t>
            </a:r>
          </a:p>
        </p:txBody>
      </p:sp>
      <p:sp>
        <p:nvSpPr>
          <p:cNvPr id="967794" name="上箭头 967793">
            <a:extLst>
              <a:ext uri="{FF2B5EF4-FFF2-40B4-BE49-F238E27FC236}">
                <a16:creationId xmlns:a16="http://schemas.microsoft.com/office/drawing/2014/main" id="{0E329291-D2F2-4F1E-ACFC-507A43A1ACD5}"/>
              </a:ext>
            </a:extLst>
          </p:cNvPr>
          <p:cNvSpPr/>
          <p:nvPr/>
        </p:nvSpPr>
        <p:spPr>
          <a:xfrm>
            <a:off x="6629400" y="38100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>
            <a:extLst>
              <a:ext uri="{FF2B5EF4-FFF2-40B4-BE49-F238E27FC236}">
                <a16:creationId xmlns:a16="http://schemas.microsoft.com/office/drawing/2014/main" id="{A5461874-242C-414B-ACE2-BB07A44CA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数字逻辑电路基础小结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0B3C7-F770-4C0B-9203-BF3A40FD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noProof="1"/>
          </a:p>
          <a:p>
            <a:pPr marL="0" indent="0">
              <a:buFontTx/>
              <a:buNone/>
            </a:pPr>
            <a:r>
              <a:rPr lang="zh-CN" altLang="en-US" noProof="1"/>
              <a:t>晶体管</a:t>
            </a:r>
            <a:r>
              <a:rPr lang="en-US" altLang="zh-CN" noProof="1"/>
              <a:t>--</a:t>
            </a:r>
            <a:r>
              <a:rPr lang="zh-CN" altLang="en-US" noProof="1"/>
              <a:t>逻辑门</a:t>
            </a:r>
            <a:r>
              <a:rPr lang="en-US" altLang="zh-CN" noProof="1"/>
              <a:t>-- </a:t>
            </a:r>
            <a:r>
              <a:rPr lang="zh-CN" altLang="en-US" noProof="1"/>
              <a:t>组合逻辑 </a:t>
            </a:r>
            <a:r>
              <a:rPr lang="en-US" altLang="zh-CN" noProof="1"/>
              <a:t>(</a:t>
            </a:r>
            <a:r>
              <a:rPr lang="zh-CN" altLang="en-US" noProof="1"/>
              <a:t>编码器 译码器</a:t>
            </a:r>
            <a:r>
              <a:rPr lang="en-US" altLang="zh-CN" noProof="1"/>
              <a:t>)</a:t>
            </a:r>
          </a:p>
          <a:p>
            <a:pPr marL="0" indent="0">
              <a:buFontTx/>
              <a:buNone/>
            </a:pPr>
            <a:endParaRPr lang="zh-CN" altLang="en-US" noProof="1"/>
          </a:p>
          <a:p>
            <a:pPr marL="0" indent="0">
              <a:buFontTx/>
              <a:buNone/>
            </a:pPr>
            <a:r>
              <a:rPr lang="zh-CN" altLang="en-US" noProof="1"/>
              <a:t>锁存器</a:t>
            </a:r>
          </a:p>
          <a:p>
            <a:pPr marL="0" indent="0">
              <a:buFontTx/>
              <a:buNone/>
            </a:pPr>
            <a:endParaRPr lang="zh-CN" altLang="en-US" noProof="1"/>
          </a:p>
          <a:p>
            <a:pPr marL="0" indent="0">
              <a:buFontTx/>
              <a:buNone/>
            </a:pPr>
            <a:r>
              <a:rPr lang="zh-CN" altLang="en-US" noProof="1"/>
              <a:t>触发器</a:t>
            </a:r>
            <a:r>
              <a:rPr lang="en-US" altLang="zh-CN" noProof="1"/>
              <a:t>--</a:t>
            </a:r>
            <a:r>
              <a:rPr lang="zh-CN" altLang="en-US" noProof="1"/>
              <a:t>寄存器</a:t>
            </a:r>
            <a:r>
              <a:rPr lang="en-US" altLang="zh-CN" noProof="1"/>
              <a:t>--</a:t>
            </a:r>
            <a:r>
              <a:rPr lang="zh-CN" altLang="en-US" noProof="1"/>
              <a:t>时序电路</a:t>
            </a:r>
            <a:r>
              <a:rPr lang="en-US" altLang="zh-CN" noProof="1"/>
              <a:t>(</a:t>
            </a:r>
            <a:r>
              <a:rPr lang="zh-CN" altLang="en-US" noProof="1"/>
              <a:t>时钟同步</a:t>
            </a:r>
            <a:r>
              <a:rPr lang="en-US" altLang="zh-CN" noProof="1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标题 423937">
            <a:extLst>
              <a:ext uri="{FF2B5EF4-FFF2-40B4-BE49-F238E27FC236}">
                <a16:creationId xmlns:a16="http://schemas.microsoft.com/office/drawing/2014/main" id="{5470D847-C605-472D-8D6B-77FCED40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Transistors</a:t>
            </a:r>
          </a:p>
        </p:txBody>
      </p:sp>
      <p:sp>
        <p:nvSpPr>
          <p:cNvPr id="51202" name="文本占位符 423938">
            <a:extLst>
              <a:ext uri="{FF2B5EF4-FFF2-40B4-BE49-F238E27FC236}">
                <a16:creationId xmlns:a16="http://schemas.microsoft.com/office/drawing/2014/main" id="{FC234407-B11F-42F7-9EC3-6FF26EC68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electronic switch that is open or closed  between the </a:t>
            </a:r>
            <a:r>
              <a:rPr lang="en-US" altLang="zh-CN" i="1">
                <a:ea typeface="宋体" panose="02010600030101010101" pitchFamily="2" charset="-122"/>
              </a:rPr>
              <a:t>source</a:t>
            </a:r>
            <a:r>
              <a:rPr lang="en-US" altLang="zh-CN">
                <a:ea typeface="宋体" panose="02010600030101010101" pitchFamily="2" charset="-122"/>
              </a:rPr>
              <a:t> and the </a:t>
            </a:r>
            <a:r>
              <a:rPr lang="en-US" altLang="zh-CN" i="1">
                <a:ea typeface="宋体" panose="02010600030101010101" pitchFamily="2" charset="-122"/>
              </a:rPr>
              <a:t>drain</a:t>
            </a:r>
            <a:r>
              <a:rPr lang="en-US" altLang="zh-CN">
                <a:ea typeface="宋体" panose="02010600030101010101" pitchFamily="2" charset="-122"/>
              </a:rPr>
              <a:t> depending on the voltage on the </a:t>
            </a:r>
            <a:r>
              <a:rPr lang="en-US" altLang="zh-CN" i="1">
                <a:ea typeface="宋体" panose="02010600030101010101" pitchFamily="2" charset="-122"/>
              </a:rPr>
              <a:t>gate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51203" name="图片 423939" descr="C:\CourseNotes\CS 61\PattPatel_slides\2e_images\Chapt03\fig3_02.jpg">
            <a:extLst>
              <a:ext uri="{FF2B5EF4-FFF2-40B4-BE49-F238E27FC236}">
                <a16:creationId xmlns:a16="http://schemas.microsoft.com/office/drawing/2014/main" id="{15DCBE61-E193-4723-9757-D87E5669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3429000"/>
            <a:ext cx="559435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灯片编号占位符 1">
            <a:extLst>
              <a:ext uri="{FF2B5EF4-FFF2-40B4-BE49-F238E27FC236}">
                <a16:creationId xmlns:a16="http://schemas.microsoft.com/office/drawing/2014/main" id="{9813BFD0-9EA2-410E-BDAF-0D1FF6EEFA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FA0989C6-B146-436E-937D-DEF3F640D5C2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4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226305">
            <a:extLst>
              <a:ext uri="{FF2B5EF4-FFF2-40B4-BE49-F238E27FC236}">
                <a16:creationId xmlns:a16="http://schemas.microsoft.com/office/drawing/2014/main" id="{8BBDBEA8-7397-41E7-9472-4BE4C7BFCE0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晶体三极管的比喻</a:t>
            </a:r>
          </a:p>
        </p:txBody>
      </p:sp>
      <p:sp>
        <p:nvSpPr>
          <p:cNvPr id="52226" name="文本占位符 226306">
            <a:extLst>
              <a:ext uri="{FF2B5EF4-FFF2-40B4-BE49-F238E27FC236}">
                <a16:creationId xmlns:a16="http://schemas.microsoft.com/office/drawing/2014/main" id="{69E79DE7-4CC9-4956-90A0-35CA3CFFD3F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水阀</a:t>
            </a:r>
          </a:p>
        </p:txBody>
      </p:sp>
      <p:pic>
        <p:nvPicPr>
          <p:cNvPr id="52227" name="图片 226307" descr="Scan0006">
            <a:extLst>
              <a:ext uri="{FF2B5EF4-FFF2-40B4-BE49-F238E27FC236}">
                <a16:creationId xmlns:a16="http://schemas.microsoft.com/office/drawing/2014/main" id="{5659DA3F-96D5-48FF-8B88-A1A7D91D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873125"/>
            <a:ext cx="45593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文本框 1">
            <a:extLst>
              <a:ext uri="{FF2B5EF4-FFF2-40B4-BE49-F238E27FC236}">
                <a16:creationId xmlns:a16="http://schemas.microsoft.com/office/drawing/2014/main" id="{695D50CD-75D5-42C0-B9F9-D6CE75C0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506913"/>
            <a:ext cx="40862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C到E的电流受B电流的控制；</a:t>
            </a:r>
          </a:p>
          <a:p>
            <a:endParaRPr lang="zh-CN" altLang="en-US"/>
          </a:p>
          <a:p>
            <a:r>
              <a:rPr lang="zh-CN" altLang="en-US"/>
              <a:t>B很小的电流变化会引起C到E之间很大的电流变化；</a:t>
            </a:r>
          </a:p>
          <a:p>
            <a:endParaRPr lang="zh-CN" altLang="en-US"/>
          </a:p>
          <a:p>
            <a:r>
              <a:rPr lang="zh-CN" altLang="en-US"/>
              <a:t>如果B的电流被切断，C到E的电流也就被关断了。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组合 419880">
            <a:extLst>
              <a:ext uri="{FF2B5EF4-FFF2-40B4-BE49-F238E27FC236}">
                <a16:creationId xmlns:a16="http://schemas.microsoft.com/office/drawing/2014/main" id="{53B9B43E-2245-446F-B092-05ACFE4A26C6}"/>
              </a:ext>
            </a:extLst>
          </p:cNvPr>
          <p:cNvGrpSpPr>
            <a:grpSpLocks/>
          </p:cNvGrpSpPr>
          <p:nvPr/>
        </p:nvGrpSpPr>
        <p:grpSpPr bwMode="auto">
          <a:xfrm>
            <a:off x="6118944" y="3740150"/>
            <a:ext cx="1549400" cy="1555750"/>
            <a:chOff x="4334" y="2429"/>
            <a:chExt cx="976" cy="980"/>
          </a:xfrm>
        </p:grpSpPr>
        <p:sp>
          <p:nvSpPr>
            <p:cNvPr id="54274" name="直接连接符 419852">
              <a:extLst>
                <a:ext uri="{FF2B5EF4-FFF2-40B4-BE49-F238E27FC236}">
                  <a16:creationId xmlns:a16="http://schemas.microsoft.com/office/drawing/2014/main" id="{29C06F60-0F52-4F97-A5CB-BD56F8187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247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5" name="直接连接符 419853">
              <a:extLst>
                <a:ext uri="{FF2B5EF4-FFF2-40B4-BE49-F238E27FC236}">
                  <a16:creationId xmlns:a16="http://schemas.microsoft.com/office/drawing/2014/main" id="{489B20BD-01EF-4644-ACE6-282C91C22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3053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6" name="直接连接符 419854">
              <a:extLst>
                <a:ext uri="{FF2B5EF4-FFF2-40B4-BE49-F238E27FC236}">
                  <a16:creationId xmlns:a16="http://schemas.microsoft.com/office/drawing/2014/main" id="{04D33E41-8337-40C3-B395-C13C2E32C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2" y="276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7" name="直接连接符 419855">
              <a:extLst>
                <a:ext uri="{FF2B5EF4-FFF2-40B4-BE49-F238E27FC236}">
                  <a16:creationId xmlns:a16="http://schemas.microsoft.com/office/drawing/2014/main" id="{2F17A69B-857E-4170-B7F0-A2BAAC7D7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2" y="3053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直接连接符 419856">
              <a:extLst>
                <a:ext uri="{FF2B5EF4-FFF2-40B4-BE49-F238E27FC236}">
                  <a16:creationId xmlns:a16="http://schemas.microsoft.com/office/drawing/2014/main" id="{12017AE1-A4AF-42A4-A116-49E8A93B9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276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直接连接符 419857">
              <a:extLst>
                <a:ext uri="{FF2B5EF4-FFF2-40B4-BE49-F238E27FC236}">
                  <a16:creationId xmlns:a16="http://schemas.microsoft.com/office/drawing/2014/main" id="{3FF4BB01-2E9C-4B33-9416-4C9E1089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4" y="276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直接连接符 419858">
              <a:extLst>
                <a:ext uri="{FF2B5EF4-FFF2-40B4-BE49-F238E27FC236}">
                  <a16:creationId xmlns:a16="http://schemas.microsoft.com/office/drawing/2014/main" id="{C03EC78A-016E-49C1-8F6A-CE5541DDD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4" y="2909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文本框 419859">
              <a:extLst>
                <a:ext uri="{FF2B5EF4-FFF2-40B4-BE49-F238E27FC236}">
                  <a16:creationId xmlns:a16="http://schemas.microsoft.com/office/drawing/2014/main" id="{673656D5-6FFC-4F86-AD5C-BFE7DFA96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" y="242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b="1">
                  <a:solidFill>
                    <a:schemeClr val="hlink"/>
                  </a:solidFill>
                </a:rPr>
                <a:t>A</a:t>
              </a:r>
              <a:endParaRPr lang="en-US" altLang="zh-CN" sz="1600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4282" name="文本框 419860">
              <a:extLst>
                <a:ext uri="{FF2B5EF4-FFF2-40B4-BE49-F238E27FC236}">
                  <a16:creationId xmlns:a16="http://schemas.microsoft.com/office/drawing/2014/main" id="{39134999-117C-4CBA-957A-BCD6FAF60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319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b="1">
                  <a:solidFill>
                    <a:schemeClr val="hlink"/>
                  </a:solidFill>
                </a:rPr>
                <a:t>B</a:t>
              </a:r>
              <a:endParaRPr lang="en-US" altLang="zh-CN" sz="1600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4283" name="文本框 419861">
              <a:extLst>
                <a:ext uri="{FF2B5EF4-FFF2-40B4-BE49-F238E27FC236}">
                  <a16:creationId xmlns:a16="http://schemas.microsoft.com/office/drawing/2014/main" id="{24E62839-9177-40E0-B5BC-F2AB1CF05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2813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b="1">
                  <a:solidFill>
                    <a:schemeClr val="hlink"/>
                  </a:solidFill>
                </a:rPr>
                <a:t>G</a:t>
              </a:r>
              <a:endParaRPr lang="en-US" altLang="zh-CN" sz="1600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54284" name="文本框 419862">
            <a:extLst>
              <a:ext uri="{FF2B5EF4-FFF2-40B4-BE49-F238E27FC236}">
                <a16:creationId xmlns:a16="http://schemas.microsoft.com/office/drawing/2014/main" id="{AABB3FF6-9A20-455C-A742-2D0A68A1A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3429000"/>
            <a:ext cx="550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4000" b="1">
                <a:solidFill>
                  <a:srgbClr val="0000FF"/>
                </a:solidFill>
              </a:rPr>
              <a:t>N</a:t>
            </a:r>
            <a:endParaRPr lang="en-US" altLang="zh-CN" sz="40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4285" name="文本框 419863">
            <a:extLst>
              <a:ext uri="{FF2B5EF4-FFF2-40B4-BE49-F238E27FC236}">
                <a16:creationId xmlns:a16="http://schemas.microsoft.com/office/drawing/2014/main" id="{8B7AAD52-9B76-4D0F-A735-81E122093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5316538"/>
            <a:ext cx="4406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 dirty="0">
                <a:solidFill>
                  <a:srgbClr val="0000FF"/>
                </a:solidFill>
              </a:rPr>
              <a:t>Open (insulating) if gate is “off” = 0</a:t>
            </a:r>
          </a:p>
          <a:p>
            <a:pPr eaLnBrk="0" hangingPunct="0"/>
            <a:r>
              <a:rPr lang="en-US" altLang="zh-CN" sz="2000" dirty="0">
                <a:solidFill>
                  <a:srgbClr val="0000FF"/>
                </a:solidFill>
              </a:rPr>
              <a:t>Closed (conducting) if gate is “on” = 1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4286" name="文本框 419864">
            <a:extLst>
              <a:ext uri="{FF2B5EF4-FFF2-40B4-BE49-F238E27FC236}">
                <a16:creationId xmlns:a16="http://schemas.microsoft.com/office/drawing/2014/main" id="{7B4D6E00-D50A-4EC4-9123-E3B61699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3429000"/>
            <a:ext cx="522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4000" b="1" dirty="0">
                <a:solidFill>
                  <a:srgbClr val="0000FF"/>
                </a:solidFill>
              </a:rPr>
              <a:t>P</a:t>
            </a:r>
            <a:endParaRPr lang="en-US" altLang="zh-CN" sz="40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4287" name="文本框 419865">
            <a:extLst>
              <a:ext uri="{FF2B5EF4-FFF2-40B4-BE49-F238E27FC236}">
                <a16:creationId xmlns:a16="http://schemas.microsoft.com/office/drawing/2014/main" id="{65322FD2-3F01-499C-8A40-A40D38A35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72100"/>
            <a:ext cx="4405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000">
                <a:solidFill>
                  <a:srgbClr val="0000FF"/>
                </a:solidFill>
              </a:rPr>
              <a:t>Open (insulating) if gate is “on” = 1</a:t>
            </a:r>
          </a:p>
          <a:p>
            <a:pPr eaLnBrk="0" hangingPunct="0"/>
            <a:r>
              <a:rPr lang="en-US" altLang="zh-CN" sz="2000">
                <a:solidFill>
                  <a:srgbClr val="0000FF"/>
                </a:solidFill>
              </a:rPr>
              <a:t>Closed (conducting) if gate is “off” = 0</a:t>
            </a:r>
            <a:endParaRPr lang="en-US" altLang="zh-CN" sz="200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4288" name="组合 419879">
            <a:extLst>
              <a:ext uri="{FF2B5EF4-FFF2-40B4-BE49-F238E27FC236}">
                <a16:creationId xmlns:a16="http://schemas.microsoft.com/office/drawing/2014/main" id="{7011C836-A981-4F89-AA29-552F36F2F42B}"/>
              </a:ext>
            </a:extLst>
          </p:cNvPr>
          <p:cNvGrpSpPr>
            <a:grpSpLocks/>
          </p:cNvGrpSpPr>
          <p:nvPr/>
        </p:nvGrpSpPr>
        <p:grpSpPr bwMode="auto">
          <a:xfrm>
            <a:off x="1317624" y="3717925"/>
            <a:ext cx="1646237" cy="1517650"/>
            <a:chOff x="1334" y="2460"/>
            <a:chExt cx="1021" cy="956"/>
          </a:xfrm>
        </p:grpSpPr>
        <p:sp>
          <p:nvSpPr>
            <p:cNvPr id="54289" name="直接连接符 419866">
              <a:extLst>
                <a:ext uri="{FF2B5EF4-FFF2-40B4-BE49-F238E27FC236}">
                  <a16:creationId xmlns:a16="http://schemas.microsoft.com/office/drawing/2014/main" id="{0D61DEED-5672-4B4E-B4F7-310F3CEE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2496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直接连接符 419867">
              <a:extLst>
                <a:ext uri="{FF2B5EF4-FFF2-40B4-BE49-F238E27FC236}">
                  <a16:creationId xmlns:a16="http://schemas.microsoft.com/office/drawing/2014/main" id="{BFB98E2D-BCA4-4793-B5A8-F3ABFC992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06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直接连接符 419868">
              <a:extLst>
                <a:ext uri="{FF2B5EF4-FFF2-40B4-BE49-F238E27FC236}">
                  <a16:creationId xmlns:a16="http://schemas.microsoft.com/office/drawing/2014/main" id="{A909E8E3-21E5-43F5-87E9-1C1D263A5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277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直接连接符 419869">
              <a:extLst>
                <a:ext uri="{FF2B5EF4-FFF2-40B4-BE49-F238E27FC236}">
                  <a16:creationId xmlns:a16="http://schemas.microsoft.com/office/drawing/2014/main" id="{4F1F60E6-3180-4DE5-9919-7DF48F03C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3060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直接连接符 419870">
              <a:extLst>
                <a:ext uri="{FF2B5EF4-FFF2-40B4-BE49-F238E27FC236}">
                  <a16:creationId xmlns:a16="http://schemas.microsoft.com/office/drawing/2014/main" id="{DECCF5CD-532F-4AB4-A49C-0CE5B7D6A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7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直接连接符 419871">
              <a:extLst>
                <a:ext uri="{FF2B5EF4-FFF2-40B4-BE49-F238E27FC236}">
                  <a16:creationId xmlns:a16="http://schemas.microsoft.com/office/drawing/2014/main" id="{18A26CED-1101-46DD-B421-56DB3DD7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7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直接连接符 419872">
              <a:extLst>
                <a:ext uri="{FF2B5EF4-FFF2-40B4-BE49-F238E27FC236}">
                  <a16:creationId xmlns:a16="http://schemas.microsoft.com/office/drawing/2014/main" id="{5C63008E-2C62-435F-B410-AF5E0D388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2916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文本框 419873">
              <a:extLst>
                <a:ext uri="{FF2B5EF4-FFF2-40B4-BE49-F238E27FC236}">
                  <a16:creationId xmlns:a16="http://schemas.microsoft.com/office/drawing/2014/main" id="{25D90494-3602-4448-BB16-2B316BEA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2460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b="1">
                  <a:solidFill>
                    <a:schemeClr val="hlink"/>
                  </a:solidFill>
                </a:rPr>
                <a:t>A</a:t>
              </a:r>
              <a:endParaRPr lang="en-US" altLang="zh-CN" sz="1600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4297" name="文本框 419874">
              <a:extLst>
                <a:ext uri="{FF2B5EF4-FFF2-40B4-BE49-F238E27FC236}">
                  <a16:creationId xmlns:a16="http://schemas.microsoft.com/office/drawing/2014/main" id="{1DC3068F-126B-42E4-953F-1F36FB771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3204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b="1">
                  <a:solidFill>
                    <a:schemeClr val="hlink"/>
                  </a:solidFill>
                </a:rPr>
                <a:t>B</a:t>
              </a:r>
              <a:endParaRPr lang="en-US" altLang="zh-CN" sz="1600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4298" name="文本框 419875">
              <a:extLst>
                <a:ext uri="{FF2B5EF4-FFF2-40B4-BE49-F238E27FC236}">
                  <a16:creationId xmlns:a16="http://schemas.microsoft.com/office/drawing/2014/main" id="{745CEBB7-8609-408E-AF3D-0A10D518D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820"/>
              <a:ext cx="2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b="1">
                  <a:solidFill>
                    <a:schemeClr val="hlink"/>
                  </a:solidFill>
                </a:rPr>
                <a:t>G</a:t>
              </a:r>
              <a:endParaRPr lang="en-US" altLang="zh-CN" sz="1600" b="1">
                <a:solidFill>
                  <a:schemeClr val="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4299" name="椭圆 419876">
              <a:extLst>
                <a:ext uri="{FF2B5EF4-FFF2-40B4-BE49-F238E27FC236}">
                  <a16:creationId xmlns:a16="http://schemas.microsoft.com/office/drawing/2014/main" id="{748D77E5-97BB-4C3B-A1A3-D8F466E7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868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</p:grpSp>
      <p:sp>
        <p:nvSpPr>
          <p:cNvPr id="419878" name="标题 419877">
            <a:extLst>
              <a:ext uri="{FF2B5EF4-FFF2-40B4-BE49-F238E27FC236}">
                <a16:creationId xmlns:a16="http://schemas.microsoft.com/office/drawing/2014/main" id="{01A771CA-17B9-47E9-B9A3-0087FA87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CMOS Transistors in IC</a:t>
            </a:r>
          </a:p>
        </p:txBody>
      </p:sp>
      <p:sp>
        <p:nvSpPr>
          <p:cNvPr id="54301" name="文本占位符 419878">
            <a:extLst>
              <a:ext uri="{FF2B5EF4-FFF2-40B4-BE49-F238E27FC236}">
                <a16:creationId xmlns:a16="http://schemas.microsoft.com/office/drawing/2014/main" id="{0C439CD8-1162-4215-BC6C-0E673E669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8" y="1271588"/>
            <a:ext cx="8683625" cy="1922462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CMOS</a:t>
            </a:r>
          </a:p>
          <a:p>
            <a:pPr marL="571500" lvl="1" indent="-1651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= Complementary Metal-Oxide Semiconductor</a:t>
            </a:r>
          </a:p>
          <a:p>
            <a:pPr marL="571500" lvl="1" indent="-1651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Standard type for digital applications</a:t>
            </a:r>
          </a:p>
          <a:p>
            <a:pPr marL="571500" lvl="1" indent="-1651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Two versions: P-type (positive) and N-type (negative)</a:t>
            </a:r>
          </a:p>
          <a:p>
            <a:pPr marL="571500" lvl="1" indent="-1651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 and N-type transistors operate in inverse modes</a:t>
            </a:r>
          </a:p>
        </p:txBody>
      </p:sp>
      <p:sp>
        <p:nvSpPr>
          <p:cNvPr id="54302" name="灯片编号占位符 1">
            <a:extLst>
              <a:ext uri="{FF2B5EF4-FFF2-40B4-BE49-F238E27FC236}">
                <a16:creationId xmlns:a16="http://schemas.microsoft.com/office/drawing/2014/main" id="{DDB589FF-8D46-4E19-9A86-A35080D2DA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23612285-72FC-46CA-84CE-7A5B134DFE2F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6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组合 356405">
            <a:extLst>
              <a:ext uri="{FF2B5EF4-FFF2-40B4-BE49-F238E27FC236}">
                <a16:creationId xmlns:a16="http://schemas.microsoft.com/office/drawing/2014/main" id="{FCDB92B0-3F0A-499D-A3BE-356625447210}"/>
              </a:ext>
            </a:extLst>
          </p:cNvPr>
          <p:cNvGrpSpPr>
            <a:grpSpLocks/>
          </p:cNvGrpSpPr>
          <p:nvPr/>
        </p:nvGrpSpPr>
        <p:grpSpPr bwMode="auto">
          <a:xfrm>
            <a:off x="1138238" y="3233738"/>
            <a:ext cx="762000" cy="1371600"/>
            <a:chOff x="717" y="1629"/>
            <a:chExt cx="480" cy="864"/>
          </a:xfrm>
        </p:grpSpPr>
        <p:sp>
          <p:nvSpPr>
            <p:cNvPr id="55298" name="直接连接符 356356">
              <a:extLst>
                <a:ext uri="{FF2B5EF4-FFF2-40B4-BE49-F238E27FC236}">
                  <a16:creationId xmlns:a16="http://schemas.microsoft.com/office/drawing/2014/main" id="{8EBC6C67-FA1B-4056-BF94-AACBBAEA7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1629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99" name="直接连接符 356357">
              <a:extLst>
                <a:ext uri="{FF2B5EF4-FFF2-40B4-BE49-F238E27FC236}">
                  <a16:creationId xmlns:a16="http://schemas.microsoft.com/office/drawing/2014/main" id="{84AF2D4F-499F-402E-B3A7-C01DE51B2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20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0" name="直接连接符 356358">
              <a:extLst>
                <a:ext uri="{FF2B5EF4-FFF2-40B4-BE49-F238E27FC236}">
                  <a16:creationId xmlns:a16="http://schemas.microsoft.com/office/drawing/2014/main" id="{0071B984-5550-4B6A-96B5-3FB5EA072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5" y="1917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1" name="直接连接符 356359">
              <a:extLst>
                <a:ext uri="{FF2B5EF4-FFF2-40B4-BE49-F238E27FC236}">
                  <a16:creationId xmlns:a16="http://schemas.microsoft.com/office/drawing/2014/main" id="{DC1E946A-D52E-4D49-9155-6A6C285FC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5" y="220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直接连接符 356360">
              <a:extLst>
                <a:ext uri="{FF2B5EF4-FFF2-40B4-BE49-F238E27FC236}">
                  <a16:creationId xmlns:a16="http://schemas.microsoft.com/office/drawing/2014/main" id="{2CFB1BCF-2E9A-4C80-9E3F-DF63989E8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191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直接连接符 356361">
              <a:extLst>
                <a:ext uri="{FF2B5EF4-FFF2-40B4-BE49-F238E27FC236}">
                  <a16:creationId xmlns:a16="http://schemas.microsoft.com/office/drawing/2014/main" id="{565A85E3-E4FB-43E2-8BB7-6B046A2B3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" y="1917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直接连接符 356362">
              <a:extLst>
                <a:ext uri="{FF2B5EF4-FFF2-40B4-BE49-F238E27FC236}">
                  <a16:creationId xmlns:a16="http://schemas.microsoft.com/office/drawing/2014/main" id="{92F7FD71-B874-4701-9F9A-30F5ABCD9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061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5" name="组合 356406">
            <a:extLst>
              <a:ext uri="{FF2B5EF4-FFF2-40B4-BE49-F238E27FC236}">
                <a16:creationId xmlns:a16="http://schemas.microsoft.com/office/drawing/2014/main" id="{94FFCC5D-1642-4038-B371-B39DB4A51BE8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1957388"/>
            <a:ext cx="914400" cy="1676400"/>
            <a:chOff x="621" y="825"/>
            <a:chExt cx="576" cy="1056"/>
          </a:xfrm>
        </p:grpSpPr>
        <p:sp>
          <p:nvSpPr>
            <p:cNvPr id="55306" name="直接连接符 356367">
              <a:extLst>
                <a:ext uri="{FF2B5EF4-FFF2-40B4-BE49-F238E27FC236}">
                  <a16:creationId xmlns:a16="http://schemas.microsoft.com/office/drawing/2014/main" id="{EB6CE5B7-7211-4E63-8F34-0B58B3E85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825"/>
              <a:ext cx="0" cy="4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直接连接符 356368">
              <a:extLst>
                <a:ext uri="{FF2B5EF4-FFF2-40B4-BE49-F238E27FC236}">
                  <a16:creationId xmlns:a16="http://schemas.microsoft.com/office/drawing/2014/main" id="{2F33A66C-808C-4060-A26B-C05E4538F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1593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直接连接符 356369">
              <a:extLst>
                <a:ext uri="{FF2B5EF4-FFF2-40B4-BE49-F238E27FC236}">
                  <a16:creationId xmlns:a16="http://schemas.microsoft.com/office/drawing/2014/main" id="{66BE040C-E9EC-4FF1-A297-870A568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5" y="1305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直接连接符 356370">
              <a:extLst>
                <a:ext uri="{FF2B5EF4-FFF2-40B4-BE49-F238E27FC236}">
                  <a16:creationId xmlns:a16="http://schemas.microsoft.com/office/drawing/2014/main" id="{8700A762-4364-4AB0-98DD-B96D4D737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5" y="1593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直接连接符 356371">
              <a:extLst>
                <a:ext uri="{FF2B5EF4-FFF2-40B4-BE49-F238E27FC236}">
                  <a16:creationId xmlns:a16="http://schemas.microsoft.com/office/drawing/2014/main" id="{0071FD04-5676-4D2B-AB9A-FE96ABE76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130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直接连接符 356372">
              <a:extLst>
                <a:ext uri="{FF2B5EF4-FFF2-40B4-BE49-F238E27FC236}">
                  <a16:creationId xmlns:a16="http://schemas.microsoft.com/office/drawing/2014/main" id="{CEBC2DBB-6AFA-4E78-B057-BC4EEB0A5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" y="1305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直接连接符 356373">
              <a:extLst>
                <a:ext uri="{FF2B5EF4-FFF2-40B4-BE49-F238E27FC236}">
                  <a16:creationId xmlns:a16="http://schemas.microsoft.com/office/drawing/2014/main" id="{9AE12E28-458C-4180-8081-225789171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" y="1449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椭圆 356377">
              <a:extLst>
                <a:ext uri="{FF2B5EF4-FFF2-40B4-BE49-F238E27FC236}">
                  <a16:creationId xmlns:a16="http://schemas.microsoft.com/office/drawing/2014/main" id="{229C6E1D-A5EE-4CC9-A01C-42EDCEE6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1401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</p:grpSp>
      <p:sp>
        <p:nvSpPr>
          <p:cNvPr id="55314" name="直接连接符 356380">
            <a:extLst>
              <a:ext uri="{FF2B5EF4-FFF2-40B4-BE49-F238E27FC236}">
                <a16:creationId xmlns:a16="http://schemas.microsoft.com/office/drawing/2014/main" id="{93503491-031F-4409-A75D-4A6B02CC6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2944813"/>
            <a:ext cx="0" cy="974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直接连接符 356381">
            <a:extLst>
              <a:ext uri="{FF2B5EF4-FFF2-40B4-BE49-F238E27FC236}">
                <a16:creationId xmlns:a16="http://schemas.microsoft.com/office/drawing/2014/main" id="{57550C0A-26A6-4541-AAA6-B5E1A0615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363" y="3919538"/>
            <a:ext cx="3460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6" name="直接连接符 356382">
            <a:extLst>
              <a:ext uri="{FF2B5EF4-FFF2-40B4-BE49-F238E27FC236}">
                <a16:creationId xmlns:a16="http://schemas.microsoft.com/office/drawing/2014/main" id="{8683BADA-F5CE-4B08-8456-A3D729C42F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" y="3436938"/>
            <a:ext cx="3698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7" name="直接连接符 356383">
            <a:extLst>
              <a:ext uri="{FF2B5EF4-FFF2-40B4-BE49-F238E27FC236}">
                <a16:creationId xmlns:a16="http://schemas.microsoft.com/office/drawing/2014/main" id="{A9DE71FD-3930-4BF5-A719-EA08FC7D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8" y="3459163"/>
            <a:ext cx="39211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直接连接符 356385">
            <a:extLst>
              <a:ext uri="{FF2B5EF4-FFF2-40B4-BE49-F238E27FC236}">
                <a16:creationId xmlns:a16="http://schemas.microsoft.com/office/drawing/2014/main" id="{6396B47F-1EEE-44A8-B41C-95643E9C8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888" y="1970088"/>
            <a:ext cx="292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9" name="文本框 356386">
            <a:extLst>
              <a:ext uri="{FF2B5EF4-FFF2-40B4-BE49-F238E27FC236}">
                <a16:creationId xmlns:a16="http://schemas.microsoft.com/office/drawing/2014/main" id="{20A35180-B7C6-43DF-9BED-E0C2FB6E4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16224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2.9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55320" name="文本框 356387">
            <a:extLst>
              <a:ext uri="{FF2B5EF4-FFF2-40B4-BE49-F238E27FC236}">
                <a16:creationId xmlns:a16="http://schemas.microsoft.com/office/drawing/2014/main" id="{5C82F20B-7718-4019-8606-7A35599A8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4637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0 v</a:t>
            </a:r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55321" name="文本框 356388">
            <a:extLst>
              <a:ext uri="{FF2B5EF4-FFF2-40B4-BE49-F238E27FC236}">
                <a16:creationId xmlns:a16="http://schemas.microsoft.com/office/drawing/2014/main" id="{348E2618-D55A-4561-94CD-C715E739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3248025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bg1"/>
                </a:solidFill>
              </a:rPr>
              <a:t>out</a:t>
            </a:r>
            <a:endParaRPr lang="en-US" altLang="zh-CN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5322" name="文本框 356389">
            <a:extLst>
              <a:ext uri="{FF2B5EF4-FFF2-40B4-BE49-F238E27FC236}">
                <a16:creationId xmlns:a16="http://schemas.microsoft.com/office/drawing/2014/main" id="{8822F9F3-237B-49CC-9646-267B1031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242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solidFill>
                  <a:schemeClr val="bg1"/>
                </a:solidFill>
              </a:rPr>
              <a:t>in</a:t>
            </a:r>
            <a:endParaRPr lang="en-US" altLang="zh-CN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5323" name="对象 356398">
            <a:extLst>
              <a:ext uri="{FF2B5EF4-FFF2-40B4-BE49-F238E27FC236}">
                <a16:creationId xmlns:a16="http://schemas.microsoft.com/office/drawing/2014/main" id="{07F029D9-89B0-4027-87E3-E682E06A1FAC}"/>
              </a:ext>
            </a:extLst>
          </p:cNvPr>
          <p:cNvGraphicFramePr>
            <a:graphicFrameLocks/>
          </p:cNvGraphicFramePr>
          <p:nvPr/>
        </p:nvGraphicFramePr>
        <p:xfrm>
          <a:off x="3136900" y="2260600"/>
          <a:ext cx="1447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r:id="rId3" imgW="1453896" imgH="1664208" progId="Word.Document.8">
                  <p:embed/>
                </p:oleObj>
              </mc:Choice>
              <mc:Fallback>
                <p:oleObj r:id="rId3" imgW="1453896" imgH="1664208" progId="Word.Document.8">
                  <p:embed/>
                  <p:pic>
                    <p:nvPicPr>
                      <p:cNvPr id="0" name="对象 35639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260600"/>
                        <a:ext cx="1447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411" name="标题 356410">
            <a:extLst>
              <a:ext uri="{FF2B5EF4-FFF2-40B4-BE49-F238E27FC236}">
                <a16:creationId xmlns:a16="http://schemas.microsoft.com/office/drawing/2014/main" id="{57D7C77E-157F-4BAA-B4FB-3007B29F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Inverter Gate</a:t>
            </a:r>
          </a:p>
        </p:txBody>
      </p:sp>
      <p:sp>
        <p:nvSpPr>
          <p:cNvPr id="55325" name="文本占位符 356411">
            <a:extLst>
              <a:ext uri="{FF2B5EF4-FFF2-40B4-BE49-F238E27FC236}">
                <a16:creationId xmlns:a16="http://schemas.microsoft.com/office/drawing/2014/main" id="{73C3A58D-7FA7-4F1E-BC83-6A0DC119E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0" y="1754188"/>
            <a:ext cx="4138613" cy="3490912"/>
          </a:xfrm>
        </p:spPr>
        <p:txBody>
          <a:bodyPr/>
          <a:lstStyle/>
          <a:p>
            <a:pPr marL="342900" lvl="1" indent="-228600"/>
            <a:r>
              <a:rPr lang="en-US" altLang="zh-CN">
                <a:ea typeface="宋体" panose="02010600030101010101" pitchFamily="2" charset="-122"/>
              </a:rPr>
              <a:t>When the input is on (in = high voltage), the P-type transistor is </a:t>
            </a:r>
            <a:r>
              <a:rPr lang="en-US" altLang="zh-CN" i="1">
                <a:ea typeface="宋体" panose="02010600030101010101" pitchFamily="2" charset="-122"/>
              </a:rPr>
              <a:t>open</a:t>
            </a:r>
            <a:r>
              <a:rPr lang="en-US" altLang="zh-CN">
                <a:ea typeface="宋体" panose="02010600030101010101" pitchFamily="2" charset="-122"/>
              </a:rPr>
              <a:t> and the N-type is </a:t>
            </a:r>
            <a:r>
              <a:rPr lang="en-US" altLang="zh-CN" i="1">
                <a:ea typeface="宋体" panose="02010600030101010101" pitchFamily="2" charset="-122"/>
              </a:rPr>
              <a:t>closed</a:t>
            </a:r>
            <a:r>
              <a:rPr lang="en-US" altLang="zh-CN">
                <a:ea typeface="宋体" panose="02010600030101010101" pitchFamily="2" charset="-122"/>
              </a:rPr>
              <a:t>, so the output is off (out = low voltage).</a:t>
            </a:r>
          </a:p>
          <a:p>
            <a:pPr marL="342900" lvl="1" indent="-228600"/>
            <a:endParaRPr lang="en-US" altLang="zh-CN">
              <a:ea typeface="宋体" panose="02010600030101010101" pitchFamily="2" charset="-122"/>
            </a:endParaRPr>
          </a:p>
          <a:p>
            <a:pPr marL="342900" lvl="1" indent="-228600"/>
            <a:r>
              <a:rPr lang="en-US" altLang="zh-CN">
                <a:ea typeface="宋体" panose="02010600030101010101" pitchFamily="2" charset="-122"/>
              </a:rPr>
              <a:t>Vice-versa: when the Input is off (in = low voltage), the output is connected to the high voltage.</a:t>
            </a:r>
          </a:p>
        </p:txBody>
      </p:sp>
      <p:sp>
        <p:nvSpPr>
          <p:cNvPr id="55326" name="文本框 356412">
            <a:extLst>
              <a:ext uri="{FF2B5EF4-FFF2-40B4-BE49-F238E27FC236}">
                <a16:creationId xmlns:a16="http://schemas.microsoft.com/office/drawing/2014/main" id="{F9CBA889-D725-4C7B-9C9C-1F59908C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1" y="2405064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P</a:t>
            </a:r>
            <a:endParaRPr lang="en-US" altLang="zh-CN" sz="20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5327" name="文本框 356413">
            <a:extLst>
              <a:ext uri="{FF2B5EF4-FFF2-40B4-BE49-F238E27FC236}">
                <a16:creationId xmlns:a16="http://schemas.microsoft.com/office/drawing/2014/main" id="{826963B4-5112-4923-AB1A-C1C83E668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40052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N</a:t>
            </a:r>
            <a:endParaRPr lang="en-US" altLang="zh-CN" sz="20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5328" name="灯片编号占位符 1">
            <a:extLst>
              <a:ext uri="{FF2B5EF4-FFF2-40B4-BE49-F238E27FC236}">
                <a16:creationId xmlns:a16="http://schemas.microsoft.com/office/drawing/2014/main" id="{697F5157-CC72-41B8-8B75-3A00B5D39F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3300"/>
                </a:solidFill>
              </a:rPr>
              <a:t>3 - </a:t>
            </a:r>
            <a:fld id="{EBE7C547-1362-4182-80D3-659F1D1D2827}" type="slidenum">
              <a:rPr lang="en-US" altLang="zh-CN" smtClean="0">
                <a:solidFill>
                  <a:srgbClr val="CC3300"/>
                </a:solidFill>
              </a:rPr>
              <a:pPr eaLnBrk="0" hangingPunct="0"/>
              <a:t>7</a:t>
            </a:fld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6FBD5DF-7430-4800-8FDC-D48C66D31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CMOS</a:t>
            </a:r>
            <a:r>
              <a:rPr lang="zh-CN" altLang="en-US"/>
              <a:t>反相器实现</a:t>
            </a:r>
          </a:p>
        </p:txBody>
      </p:sp>
      <p:pic>
        <p:nvPicPr>
          <p:cNvPr id="56322" name="Picture 4">
            <a:extLst>
              <a:ext uri="{FF2B5EF4-FFF2-40B4-BE49-F238E27FC236}">
                <a16:creationId xmlns:a16="http://schemas.microsoft.com/office/drawing/2014/main" id="{8220C238-C142-483D-8F5F-E1E1D410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1295400"/>
            <a:ext cx="1662112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5">
            <a:extLst>
              <a:ext uri="{FF2B5EF4-FFF2-40B4-BE49-F238E27FC236}">
                <a16:creationId xmlns:a16="http://schemas.microsoft.com/office/drawing/2014/main" id="{4D8A9E69-64FB-4B77-8B2D-5518B65B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1814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>
            <a:extLst>
              <a:ext uri="{FF2B5EF4-FFF2-40B4-BE49-F238E27FC236}">
                <a16:creationId xmlns:a16="http://schemas.microsoft.com/office/drawing/2014/main" id="{8D52077C-8C37-42D4-9239-2EDF71EC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895600"/>
            <a:ext cx="32194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0A9A5E74-9ADF-497C-B806-1349038DF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分立器件反相器的实现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3D6BAFC-9F7F-422D-BA9B-35F958A8F37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3003550" cy="3581400"/>
            <a:chOff x="3600" y="96"/>
            <a:chExt cx="1892" cy="2256"/>
          </a:xfrm>
        </p:grpSpPr>
        <p:grpSp>
          <p:nvGrpSpPr>
            <p:cNvPr id="57347" name="Group 4">
              <a:extLst>
                <a:ext uri="{FF2B5EF4-FFF2-40B4-BE49-F238E27FC236}">
                  <a16:creationId xmlns:a16="http://schemas.microsoft.com/office/drawing/2014/main" id="{9D87D544-0F2E-4019-A9CA-4538D8154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6"/>
              <a:ext cx="1892" cy="2256"/>
              <a:chOff x="3600" y="96"/>
              <a:chExt cx="1892" cy="2256"/>
            </a:xfrm>
          </p:grpSpPr>
          <p:sp>
            <p:nvSpPr>
              <p:cNvPr id="57348" name="Line 5">
                <a:extLst>
                  <a:ext uri="{FF2B5EF4-FFF2-40B4-BE49-F238E27FC236}">
                    <a16:creationId xmlns:a16="http://schemas.microsoft.com/office/drawing/2014/main" id="{AE538DA6-E9CD-4610-8E90-BA7E1B947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9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9" name="Rectangle 6">
                <a:extLst>
                  <a:ext uri="{FF2B5EF4-FFF2-40B4-BE49-F238E27FC236}">
                    <a16:creationId xmlns:a16="http://schemas.microsoft.com/office/drawing/2014/main" id="{F2895633-2C7C-4E27-AFB0-11F15DC8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52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50" name="Line 7">
                <a:extLst>
                  <a:ext uri="{FF2B5EF4-FFF2-40B4-BE49-F238E27FC236}">
                    <a16:creationId xmlns:a16="http://schemas.microsoft.com/office/drawing/2014/main" id="{652741B4-9B34-4BA1-B0C8-9A5CC7635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960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1" name="Line 8">
                <a:extLst>
                  <a:ext uri="{FF2B5EF4-FFF2-40B4-BE49-F238E27FC236}">
                    <a16:creationId xmlns:a16="http://schemas.microsoft.com/office/drawing/2014/main" id="{9E980BD3-A3BD-4EC7-907E-91399C7C4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152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2" name="Line 9">
                <a:extLst>
                  <a:ext uri="{FF2B5EF4-FFF2-40B4-BE49-F238E27FC236}">
                    <a16:creationId xmlns:a16="http://schemas.microsoft.com/office/drawing/2014/main" id="{38AE375B-B5D3-48A9-988C-8D8E3EBC7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24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3" name="Line 10">
                <a:extLst>
                  <a:ext uri="{FF2B5EF4-FFF2-40B4-BE49-F238E27FC236}">
                    <a16:creationId xmlns:a16="http://schemas.microsoft.com/office/drawing/2014/main" id="{005B9850-AE9C-43A4-B92A-FEE78770F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4" name="Line 11">
                <a:extLst>
                  <a:ext uri="{FF2B5EF4-FFF2-40B4-BE49-F238E27FC236}">
                    <a16:creationId xmlns:a16="http://schemas.microsoft.com/office/drawing/2014/main" id="{ACB62548-B350-4EB6-8219-F5E2A879D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7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5" name="Line 12">
                <a:extLst>
                  <a:ext uri="{FF2B5EF4-FFF2-40B4-BE49-F238E27FC236}">
                    <a16:creationId xmlns:a16="http://schemas.microsoft.com/office/drawing/2014/main" id="{782A9DE4-546B-45ED-A79B-329C9B211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6" name="Line 13">
                <a:extLst>
                  <a:ext uri="{FF2B5EF4-FFF2-40B4-BE49-F238E27FC236}">
                    <a16:creationId xmlns:a16="http://schemas.microsoft.com/office/drawing/2014/main" id="{066457B3-162B-4456-9CD2-BB55EE082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2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7" name="Line 14">
                <a:extLst>
                  <a:ext uri="{FF2B5EF4-FFF2-40B4-BE49-F238E27FC236}">
                    <a16:creationId xmlns:a16="http://schemas.microsoft.com/office/drawing/2014/main" id="{011B38BC-C7A3-4290-99A0-9BE466CF6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110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8" name="Rectangle 15">
                <a:extLst>
                  <a:ext uri="{FF2B5EF4-FFF2-40B4-BE49-F238E27FC236}">
                    <a16:creationId xmlns:a16="http://schemas.microsoft.com/office/drawing/2014/main" id="{E43ED987-0A59-40A2-8978-854FB56DE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24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59" name="Line 16">
                <a:extLst>
                  <a:ext uri="{FF2B5EF4-FFF2-40B4-BE49-F238E27FC236}">
                    <a16:creationId xmlns:a16="http://schemas.microsoft.com/office/drawing/2014/main" id="{6C328B29-76AF-42DD-911A-1313EA17B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0" name="Text Box 17">
                <a:extLst>
                  <a:ext uri="{FF2B5EF4-FFF2-40B4-BE49-F238E27FC236}">
                    <a16:creationId xmlns:a16="http://schemas.microsoft.com/office/drawing/2014/main" id="{EA520DD1-5BA7-4829-B89E-AB1A84E13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2" y="384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7361" name="Text Box 18">
                <a:extLst>
                  <a:ext uri="{FF2B5EF4-FFF2-40B4-BE49-F238E27FC236}">
                    <a16:creationId xmlns:a16="http://schemas.microsoft.com/office/drawing/2014/main" id="{C28901C9-C11B-41F2-95DF-6EA1A54CD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132"/>
                <a:ext cx="2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57362" name="Oval 19">
                <a:extLst>
                  <a:ext uri="{FF2B5EF4-FFF2-40B4-BE49-F238E27FC236}">
                    <a16:creationId xmlns:a16="http://schemas.microsoft.com/office/drawing/2014/main" id="{CF44B702-7148-4E2A-A1F4-D1BD5DFD2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24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63" name="Oval 20">
                <a:extLst>
                  <a:ext uri="{FF2B5EF4-FFF2-40B4-BE49-F238E27FC236}">
                    <a16:creationId xmlns:a16="http://schemas.microsoft.com/office/drawing/2014/main" id="{115D7E2B-91EE-4252-8B4D-06B70A511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84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64" name="Oval 21">
                <a:extLst>
                  <a:ext uri="{FF2B5EF4-FFF2-40B4-BE49-F238E27FC236}">
                    <a16:creationId xmlns:a16="http://schemas.microsoft.com/office/drawing/2014/main" id="{87EA7593-3099-4FFA-9CF4-2CF8E3FFB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08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65" name="Text Box 22">
                <a:extLst>
                  <a:ext uri="{FF2B5EF4-FFF2-40B4-BE49-F238E27FC236}">
                    <a16:creationId xmlns:a16="http://schemas.microsoft.com/office/drawing/2014/main" id="{DD3A6188-A123-4DCE-8827-1179C34D2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999"/>
                <a:ext cx="2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7366" name="Text Box 23">
                <a:extLst>
                  <a:ext uri="{FF2B5EF4-FFF2-40B4-BE49-F238E27FC236}">
                    <a16:creationId xmlns:a16="http://schemas.microsoft.com/office/drawing/2014/main" id="{0A62D678-8C55-4AE7-AAE8-FA7F8A6CF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0" y="744"/>
                <a:ext cx="2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lang="en-US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7367" name="Text Box 24">
                <a:extLst>
                  <a:ext uri="{FF2B5EF4-FFF2-40B4-BE49-F238E27FC236}">
                    <a16:creationId xmlns:a16="http://schemas.microsoft.com/office/drawing/2014/main" id="{8A01B859-677A-4766-8D28-76D030DEE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6" y="96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(3V)</a:t>
                </a:r>
              </a:p>
            </p:txBody>
          </p:sp>
          <p:sp>
            <p:nvSpPr>
              <p:cNvPr id="57368" name="Text Box 25">
                <a:extLst>
                  <a:ext uri="{FF2B5EF4-FFF2-40B4-BE49-F238E27FC236}">
                    <a16:creationId xmlns:a16="http://schemas.microsoft.com/office/drawing/2014/main" id="{647168B3-D236-4891-B5A5-66F6D476E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14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三极管非门电路</a:t>
                </a:r>
              </a:p>
            </p:txBody>
          </p:sp>
          <p:sp>
            <p:nvSpPr>
              <p:cNvPr id="57369" name="Text Box 26">
                <a:extLst>
                  <a:ext uri="{FF2B5EF4-FFF2-40B4-BE49-F238E27FC236}">
                    <a16:creationId xmlns:a16="http://schemas.microsoft.com/office/drawing/2014/main" id="{177B69E3-A226-40C9-B30D-3C5855C3D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864"/>
                <a:ext cx="5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1.5kΩ</a:t>
                </a:r>
              </a:p>
            </p:txBody>
          </p:sp>
          <p:sp>
            <p:nvSpPr>
              <p:cNvPr id="57370" name="Rectangle 27">
                <a:extLst>
                  <a:ext uri="{FF2B5EF4-FFF2-40B4-BE49-F238E27FC236}">
                    <a16:creationId xmlns:a16="http://schemas.microsoft.com/office/drawing/2014/main" id="{1F76CE55-E810-4CF1-A31B-FAF25C5CC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71" name="Line 28">
                <a:extLst>
                  <a:ext uri="{FF2B5EF4-FFF2-40B4-BE49-F238E27FC236}">
                    <a16:creationId xmlns:a16="http://schemas.microsoft.com/office/drawing/2014/main" id="{843A3426-9E83-478B-B2BA-22CF358F9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153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2" name="Line 29">
                <a:extLst>
                  <a:ext uri="{FF2B5EF4-FFF2-40B4-BE49-F238E27FC236}">
                    <a16:creationId xmlns:a16="http://schemas.microsoft.com/office/drawing/2014/main" id="{DDC05FA9-42ED-4721-95E8-A0048B759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3" name="Text Box 30">
                <a:extLst>
                  <a:ext uri="{FF2B5EF4-FFF2-40B4-BE49-F238E27FC236}">
                    <a16:creationId xmlns:a16="http://schemas.microsoft.com/office/drawing/2014/main" id="{E9FDF6C5-5503-454E-95F1-80E0B3979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" y="1200"/>
                <a:ext cx="2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7374" name="Text Box 31">
                <a:extLst>
                  <a:ext uri="{FF2B5EF4-FFF2-40B4-BE49-F238E27FC236}">
                    <a16:creationId xmlns:a16="http://schemas.microsoft.com/office/drawing/2014/main" id="{1A9CD04B-DAF2-4350-8E15-BB83C6BFF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756"/>
                <a:ext cx="6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BB</a:t>
                </a:r>
                <a:r>
                  <a:rPr lang="en-US" altLang="zh-CN" sz="1600" b="1">
                    <a:latin typeface="Times New Roman" panose="02020603050405020304" pitchFamily="18" charset="0"/>
                    <a:ea typeface="楷体_GB2312" pitchFamily="49" charset="-122"/>
                  </a:rPr>
                  <a:t>(-5V)</a:t>
                </a:r>
              </a:p>
            </p:txBody>
          </p:sp>
          <p:sp>
            <p:nvSpPr>
              <p:cNvPr id="57375" name="Text Box 32">
                <a:extLst>
                  <a:ext uri="{FF2B5EF4-FFF2-40B4-BE49-F238E27FC236}">
                    <a16:creationId xmlns:a16="http://schemas.microsoft.com/office/drawing/2014/main" id="{DA3C0F61-AE69-48C0-A9B5-A917495D3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3" y="1353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10kΩ</a:t>
                </a:r>
              </a:p>
            </p:txBody>
          </p:sp>
          <p:sp>
            <p:nvSpPr>
              <p:cNvPr id="57376" name="Text Box 33">
                <a:extLst>
                  <a:ext uri="{FF2B5EF4-FFF2-40B4-BE49-F238E27FC236}">
                    <a16:creationId xmlns:a16="http://schemas.microsoft.com/office/drawing/2014/main" id="{41B291F6-D9B7-4C5F-847B-52F6A5E4F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576"/>
                <a:ext cx="41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1kΩ</a:t>
                </a:r>
              </a:p>
            </p:txBody>
          </p:sp>
          <p:sp>
            <p:nvSpPr>
              <p:cNvPr id="57377" name="Oval 34">
                <a:extLst>
                  <a:ext uri="{FF2B5EF4-FFF2-40B4-BE49-F238E27FC236}">
                    <a16:creationId xmlns:a16="http://schemas.microsoft.com/office/drawing/2014/main" id="{8BF710AA-80F2-49CB-9B79-CC8824585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72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7378" name="Text Box 35">
              <a:extLst>
                <a:ext uri="{FF2B5EF4-FFF2-40B4-BE49-F238E27FC236}">
                  <a16:creationId xmlns:a16="http://schemas.microsoft.com/office/drawing/2014/main" id="{B1111D1A-B1F5-45B9-97E3-C443DE680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864"/>
              <a:ext cx="2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b="1" baseline="-250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_2e_ch3.pot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p_2e_ch3.pot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2e_ch3.pot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2e_ch3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2e_ch3.pot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2e_ch3.pot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Pages>0</Pages>
  <Words>1827</Words>
  <Characters>0</Characters>
  <Application>Microsoft Office PowerPoint</Application>
  <DocSecurity>0</DocSecurity>
  <PresentationFormat>全屏显示(4:3)</PresentationFormat>
  <Lines>0</Lines>
  <Paragraphs>507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黑体</vt:lpstr>
      <vt:lpstr>楷体</vt:lpstr>
      <vt:lpstr>楷体_GB2312</vt:lpstr>
      <vt:lpstr>SimSun</vt:lpstr>
      <vt:lpstr>SimSun</vt:lpstr>
      <vt:lpstr>Arial</vt:lpstr>
      <vt:lpstr>Arial Narrow</vt:lpstr>
      <vt:lpstr>Tahoma</vt:lpstr>
      <vt:lpstr>Times New Roman</vt:lpstr>
      <vt:lpstr>Verdana</vt:lpstr>
      <vt:lpstr>Wingdings</vt:lpstr>
      <vt:lpstr>2_默认设计模板</vt:lpstr>
      <vt:lpstr>pp_2e_ch3.pot</vt:lpstr>
      <vt:lpstr>1_默认设计模板</vt:lpstr>
      <vt:lpstr>3_默认设计模板</vt:lpstr>
      <vt:lpstr>4_默认设计模板</vt:lpstr>
      <vt:lpstr>Bitmap Image</vt:lpstr>
      <vt:lpstr>Microsoft Word 97 - 2003 Document</vt:lpstr>
      <vt:lpstr>Equation.DSMT4</vt:lpstr>
      <vt:lpstr>2018年暑期·计算机组成原理  第二篇 数据表示及运算器·预备知识 </vt:lpstr>
      <vt:lpstr>本篇内容</vt:lpstr>
      <vt:lpstr>什么是计算机？</vt:lpstr>
      <vt:lpstr>Transistors</vt:lpstr>
      <vt:lpstr>晶体三极管的比喻</vt:lpstr>
      <vt:lpstr>CMOS Transistors in IC</vt:lpstr>
      <vt:lpstr>Inverter Gate</vt:lpstr>
      <vt:lpstr>CMOS反相器实现</vt:lpstr>
      <vt:lpstr>分立器件反相器的实现</vt:lpstr>
      <vt:lpstr>NOR Gate    NOT + OR</vt:lpstr>
      <vt:lpstr>逻辑运算法则</vt:lpstr>
      <vt:lpstr>De Morgan’s Law</vt:lpstr>
      <vt:lpstr>NOR Gate - Operation</vt:lpstr>
      <vt:lpstr>OR Gate</vt:lpstr>
      <vt:lpstr>NAND &amp; AND Gates</vt:lpstr>
      <vt:lpstr>Logic Gates &amp; Symbols</vt:lpstr>
      <vt:lpstr>本篇内容</vt:lpstr>
      <vt:lpstr> 时序电路</vt:lpstr>
      <vt:lpstr>PowerPoint 演示文稿</vt:lpstr>
      <vt:lpstr>PowerPoint 演示文稿</vt:lpstr>
      <vt:lpstr>基本锁存器----RS锁存器</vt:lpstr>
      <vt:lpstr>基本锁存器----RS锁存器</vt:lpstr>
      <vt:lpstr>基本锁存器----RS锁存器</vt:lpstr>
      <vt:lpstr>基本锁存器----RS锁存器</vt:lpstr>
      <vt:lpstr>基本锁存器----RS锁存器</vt:lpstr>
      <vt:lpstr>PowerPoint 演示文稿</vt:lpstr>
      <vt:lpstr>外加信号激励？</vt:lpstr>
      <vt:lpstr>PowerPoint 演示文稿</vt:lpstr>
      <vt:lpstr>PowerPoint 演示文稿</vt:lpstr>
      <vt:lpstr>PowerPoint 演示文稿</vt:lpstr>
      <vt:lpstr>PowerPoint 演示文稿</vt:lpstr>
      <vt:lpstr>由触发器实现寄存器             -----暂存二进制数码</vt:lpstr>
      <vt:lpstr>计算机中的逻辑电路概览</vt:lpstr>
      <vt:lpstr>数字逻辑电路基础小结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 第二篇 数据表示及运算器</dc:title>
  <dc:subject/>
  <dc:creator>Gavin</dc:creator>
  <cp:keywords/>
  <dc:description/>
  <cp:lastModifiedBy>Zhengang Zhao</cp:lastModifiedBy>
  <cp:revision>292</cp:revision>
  <dcterms:created xsi:type="dcterms:W3CDTF">2016-07-28T05:57:31Z</dcterms:created>
  <dcterms:modified xsi:type="dcterms:W3CDTF">2018-08-12T04:58:20Z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