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DC6D2-FEF2-416A-8E60-E3EBE15F48E5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D0A2C-D03F-4A8A-8B7A-275799C8E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567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10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F8BF-F8A5-4CE3-9641-B988C14C3836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A5BF-DE16-4CE5-AE77-874C0672C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97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F8BF-F8A5-4CE3-9641-B988C14C3836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A5BF-DE16-4CE5-AE77-874C0672C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57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F8BF-F8A5-4CE3-9641-B988C14C3836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A5BF-DE16-4CE5-AE77-874C0672C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559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8890" y="456134"/>
            <a:ext cx="10736446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9"/>
              </a:lnSpc>
              <a:spcBef>
                <a:spcPts val="0"/>
              </a:spcBef>
              <a:buNone/>
              <a:defRPr sz="31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662" indent="0" algn="ctr">
              <a:buNone/>
              <a:defRPr sz="2597"/>
            </a:lvl2pPr>
            <a:lvl3pPr marL="1187323" indent="0" algn="ctr">
              <a:buNone/>
              <a:defRPr sz="2337"/>
            </a:lvl3pPr>
            <a:lvl4pPr marL="1780986" indent="0" algn="ctr">
              <a:buNone/>
              <a:defRPr sz="2078"/>
            </a:lvl4pPr>
            <a:lvl5pPr marL="2374648" indent="0" algn="ctr">
              <a:buNone/>
              <a:defRPr sz="2078"/>
            </a:lvl5pPr>
            <a:lvl6pPr marL="2968309" indent="0" algn="ctr">
              <a:buNone/>
              <a:defRPr sz="2078"/>
            </a:lvl6pPr>
            <a:lvl7pPr marL="3561971" indent="0" algn="ctr">
              <a:buNone/>
              <a:defRPr sz="2078"/>
            </a:lvl7pPr>
            <a:lvl8pPr marL="4155634" indent="0" algn="ctr">
              <a:buNone/>
              <a:defRPr sz="2078"/>
            </a:lvl8pPr>
            <a:lvl9pPr marL="4749295" indent="0" algn="ctr">
              <a:buNone/>
              <a:defRPr sz="2078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CA8B3F0C-616F-224A-B32F-9F9BF5EEE1B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5738" y="1512876"/>
            <a:ext cx="10729365" cy="4690459"/>
          </a:xfrm>
          <a:prstGeom prst="rect">
            <a:avLst/>
          </a:prstGeom>
        </p:spPr>
        <p:txBody>
          <a:bodyPr lIns="0" tIns="0" rIns="0" bIns="0"/>
          <a:lstStyle>
            <a:lvl1pPr marL="179316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 sz="17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8894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7605" algn="ctr"/>
              </a:tabLst>
              <a:defRPr sz="1599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098136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7605" algn="ctr"/>
              </a:tabLst>
              <a:defRPr sz="1298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4pPr>
            <a:lvl5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8894" marR="0" lvl="1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136" marR="0" lvl="2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136" marR="0" lvl="2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9340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384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F8BF-F8A5-4CE3-9641-B988C14C3836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A5BF-DE16-4CE5-AE77-874C0672C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20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F8BF-F8A5-4CE3-9641-B988C14C3836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A5BF-DE16-4CE5-AE77-874C0672C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51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F8BF-F8A5-4CE3-9641-B988C14C3836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A5BF-DE16-4CE5-AE77-874C0672C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27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F8BF-F8A5-4CE3-9641-B988C14C3836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A5BF-DE16-4CE5-AE77-874C0672C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04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F8BF-F8A5-4CE3-9641-B988C14C3836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A5BF-DE16-4CE5-AE77-874C0672C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20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F8BF-F8A5-4CE3-9641-B988C14C3836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A5BF-DE16-4CE5-AE77-874C0672C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16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F8BF-F8A5-4CE3-9641-B988C14C3836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A5BF-DE16-4CE5-AE77-874C0672C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4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F8BF-F8A5-4CE3-9641-B988C14C3836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A5BF-DE16-4CE5-AE77-874C0672C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13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DF8BF-F8A5-4CE3-9641-B988C14C3836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FA5BF-DE16-4CE5-AE77-874C0672C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30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881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CE0CEC36-5881-F64A-A70F-904DBA988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719" y="306353"/>
            <a:ext cx="10736446" cy="615479"/>
          </a:xfrm>
        </p:spPr>
        <p:txBody>
          <a:bodyPr>
            <a:normAutofit/>
          </a:bodyPr>
          <a:lstStyle/>
          <a:p>
            <a:r>
              <a:rPr lang="zh-CN" altLang="en-US" dirty="0"/>
              <a:t>分布键推荐：实验结果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9784" y="1132117"/>
            <a:ext cx="9762802" cy="1060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636" indent="-2856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799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tpc</a:t>
            </a:r>
            <a:r>
              <a:rPr kumimoji="1" lang="en-US" altLang="zh-CN" sz="17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-h</a:t>
            </a:r>
            <a:r>
              <a:rPr kumimoji="1" lang="zh-CN" altLang="en-US" sz="17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压测</a:t>
            </a:r>
            <a:r>
              <a:rPr kumimoji="1" lang="en-US" altLang="zh-CN" sz="17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17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推荐结果与默认一致</a:t>
            </a:r>
            <a:endParaRPr kumimoji="1" lang="en-US" altLang="zh-CN" sz="1799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399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kumimoji="1" lang="en-US" altLang="zh-CN" sz="1399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1" lang="zh-CN" altLang="en-US" sz="1399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张业务表（最大表行数达</a:t>
            </a:r>
            <a:r>
              <a:rPr kumimoji="1" lang="en-US" altLang="zh-CN" sz="1399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kumimoji="1" lang="zh-CN" altLang="en-US" sz="1399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亿万），</a:t>
            </a:r>
            <a:r>
              <a:rPr lang="zh-CN" altLang="en-US" sz="1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1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1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条查询语句，查询包含单表查询、多表查询（最大六表），聚集、排序、分组、子查询、表达式等。</a:t>
            </a:r>
            <a:endParaRPr kumimoji="1" lang="en-US" altLang="zh-CN" sz="1799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61D53145-9208-4802-B553-0EFA8BCCC285}"/>
              </a:ext>
            </a:extLst>
          </p:cNvPr>
          <p:cNvSpPr txBox="1"/>
          <p:nvPr/>
        </p:nvSpPr>
        <p:spPr>
          <a:xfrm>
            <a:off x="766544" y="2255020"/>
            <a:ext cx="6159872" cy="10614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636" indent="-2856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7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测试生成</a:t>
            </a:r>
            <a:r>
              <a:rPr kumimoji="1" lang="zh-CN" altLang="en-US" sz="17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模拟某行场景</a:t>
            </a:r>
            <a:r>
              <a:rPr kumimoji="1" lang="en-US" altLang="zh-CN" sz="17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17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推荐结果优于默认分布键</a:t>
            </a:r>
            <a:endParaRPr kumimoji="1" lang="en-US" altLang="zh-CN" sz="1799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en-US" altLang="zh-CN" sz="1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张业务表（最大表行</a:t>
            </a:r>
            <a:r>
              <a:rPr lang="zh-CN" altLang="en-US" sz="1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数平均每条</a:t>
            </a:r>
            <a:r>
              <a:rPr lang="en-US" altLang="zh-CN" sz="1399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按关键字划分可达</a:t>
            </a:r>
            <a:r>
              <a:rPr lang="en-US" altLang="zh-CN" sz="1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170</a:t>
            </a:r>
            <a:r>
              <a:rPr lang="zh-CN" altLang="en-US" sz="1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行左右达</a:t>
            </a:r>
            <a:r>
              <a:rPr lang="en-US" altLang="zh-CN" sz="1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1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万）共包含</a:t>
            </a:r>
            <a:r>
              <a:rPr lang="en-US" altLang="zh-CN" sz="1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条查询语句相比</a:t>
            </a:r>
            <a:r>
              <a:rPr lang="en-US" altLang="zh-CN" sz="1399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tpch</a:t>
            </a:r>
            <a:r>
              <a:rPr lang="zh-CN" altLang="en-US" sz="1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查询语句更复杂，整体长度更大</a:t>
            </a:r>
            <a:r>
              <a:rPr lang="zh-CN" altLang="en-US" sz="1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，。</a:t>
            </a:r>
            <a:endParaRPr lang="en-US" altLang="zh-CN" sz="139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ECFBFDE6-A803-44D1-B55E-3337B50C8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96" y="3278362"/>
            <a:ext cx="2495368" cy="280587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6DE4CBF9-BF8F-4906-9F73-0242AFA6B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229" y="3278362"/>
            <a:ext cx="3164368" cy="280587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E8FA4BCF-69D3-4629-9D18-52038B6C2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138" y="4334072"/>
            <a:ext cx="3870321" cy="188850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57185F7C-1209-4E75-BE54-99067D4C6D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137" y="2255019"/>
            <a:ext cx="3870320" cy="169011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0EA3F874-F06A-4F3B-A182-72569FDD43AF}"/>
              </a:ext>
            </a:extLst>
          </p:cNvPr>
          <p:cNvSpPr txBox="1"/>
          <p:nvPr/>
        </p:nvSpPr>
        <p:spPr>
          <a:xfrm>
            <a:off x="7555137" y="4073908"/>
            <a:ext cx="935307" cy="215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推荐后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09603E93-D839-4B31-BECF-8FB82A99BFE1}"/>
              </a:ext>
            </a:extLst>
          </p:cNvPr>
          <p:cNvSpPr txBox="1"/>
          <p:nvPr/>
        </p:nvSpPr>
        <p:spPr>
          <a:xfrm>
            <a:off x="7555137" y="1940099"/>
            <a:ext cx="935307" cy="215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3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推荐前</a:t>
            </a:r>
          </a:p>
        </p:txBody>
      </p:sp>
    </p:spTree>
    <p:extLst>
      <p:ext uri="{BB962C8B-B14F-4D97-AF65-F5344CB8AC3E}">
        <p14:creationId xmlns:p14="http://schemas.microsoft.com/office/powerpoint/2010/main" val="173296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123</Words>
  <Application>Microsoft Office PowerPoint</Application>
  <PresentationFormat>宽屏</PresentationFormat>
  <Paragraphs>8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.AppleSystemUIFont</vt:lpstr>
      <vt:lpstr>宋体</vt:lpstr>
      <vt:lpstr>Microsoft YaHei</vt:lpstr>
      <vt:lpstr>Microsoft YaHei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liuluyang</dc:creator>
  <cp:lastModifiedBy>liuluyang</cp:lastModifiedBy>
  <cp:revision>1</cp:revision>
  <dcterms:created xsi:type="dcterms:W3CDTF">2022-10-09T02:35:59Z</dcterms:created>
  <dcterms:modified xsi:type="dcterms:W3CDTF">2022-10-09T02:39:40Z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1651821589</vt:lpwstr>
  </property>
  <property fmtid="{D5CDD505-2E9C-101B-9397-08002B2CF9AE}" pid="6" name="_2015_ms_pID_725343">
    <vt:lpwstr>(3)O/M68kRCargtu5WHebQ78CTAtNFwdykjev8FMsZnZ19oP/KZYJH/GAlsZYFN357GLsJB53fY
jevkTUnP3OgsIO3GyzD89xfSsxcjZ2EwcRNmng87lc/KxIMbi0qaQbPC7dEcoqASMf1f0o1g
fZEQSo/XD5OjwKt2KHJpLnLAQn6y02pNzLVceHxC5NCD4c4t5IGN6SBQIZyNMlmjQfeaNw/I
Xt8KxbcKbjuWAvwxNk</vt:lpwstr>
  </property>
  <property fmtid="{D5CDD505-2E9C-101B-9397-08002B2CF9AE}" pid="7" name="_2015_ms_pID_7253431">
    <vt:lpwstr>aAqjjkelPquv6b6KajJyy3rlXCS2exvNCuQh4mttY0C4sFJPzIzscB
wuLOdl8apFnwbTvcyysOOP1tzL8p3Xei+JZ/kmeJyl6BkdbtI9kkoWxTSHHzyjkNT1gz4/dZ
V0Ilh1eBIUjF1Sr5WvJpKWdjlhF2qJVGgK/UU2SCYsiIstzRO10CWKix0gWk9RuR8Km/mqwh
ks8uFEI92DyMqXzJfZSWGTRmZ3xsv0sVHILw</vt:lpwstr>
  </property>
  <property fmtid="{D5CDD505-2E9C-101B-9397-08002B2CF9AE}" pid="8" name="_2015_ms_pID_7253432">
    <vt:lpwstr>PSYbUHTOxIUJKpE0pnQatCg=</vt:lpwstr>
  </property>
</Properties>
</file>