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0" d="100"/>
          <a:sy n="12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78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4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95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749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836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19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44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89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04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343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39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633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65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19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63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03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960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B5DA7C-3481-487A-9DCC-054499C397E3}" type="datetimeFigureOut">
              <a:rPr lang="nb-NO" smtClean="0"/>
              <a:t>10.09.2018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7C6B-4EE2-483A-B95D-29B6F0434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0050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quinor.service-now.com/selfservice?id=kb_article&amp;sys_id=e132da62dbd8efc045b7cd4d0b9619b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1948-D99C-4648-9AEA-04A27945F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The release regime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39F59-56D4-4B04-8EBE-3F340E10C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for IOC New Development</a:t>
            </a:r>
          </a:p>
        </p:txBody>
      </p:sp>
    </p:spTree>
    <p:extLst>
      <p:ext uri="{BB962C8B-B14F-4D97-AF65-F5344CB8AC3E}">
        <p14:creationId xmlns:p14="http://schemas.microsoft.com/office/powerpoint/2010/main" val="156597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5ABE-A591-443C-92D2-2B1717C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8" y="327911"/>
            <a:ext cx="10109791" cy="963946"/>
          </a:xfrm>
        </p:spPr>
        <p:txBody>
          <a:bodyPr>
            <a:normAutofit/>
          </a:bodyPr>
          <a:lstStyle/>
          <a:p>
            <a:r>
              <a:rPr lang="nb-NO" sz="3600" dirty="0"/>
              <a:t>Release types and </a:t>
            </a:r>
            <a:r>
              <a:rPr lang="nb-NO" sz="3600" dirty="0" err="1"/>
              <a:t>planned</a:t>
            </a:r>
            <a:r>
              <a:rPr lang="nb-NO" sz="3600" dirty="0"/>
              <a:t> sprint </a:t>
            </a:r>
            <a:r>
              <a:rPr lang="nb-NO" sz="3600" dirty="0" err="1"/>
              <a:t>releases</a:t>
            </a:r>
            <a:endParaRPr lang="nb-N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DB63E-385F-495D-8F3D-970038421ED8}"/>
              </a:ext>
            </a:extLst>
          </p:cNvPr>
          <p:cNvSpPr txBox="1"/>
          <p:nvPr/>
        </p:nvSpPr>
        <p:spPr>
          <a:xfrm>
            <a:off x="1174898" y="2023123"/>
            <a:ext cx="10283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b-NO" dirty="0"/>
              <a:t>IOC Sprint Release – This is a </a:t>
            </a:r>
            <a:r>
              <a:rPr lang="nb-NO" dirty="0" err="1"/>
              <a:t>planned</a:t>
            </a:r>
            <a:r>
              <a:rPr lang="nb-NO" dirty="0"/>
              <a:t> release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days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showcase demo</a:t>
            </a:r>
          </a:p>
          <a:p>
            <a:pPr marL="342900" indent="-342900">
              <a:buAutoNum type="arabicPeriod"/>
            </a:pPr>
            <a:r>
              <a:rPr lang="nb-NO" dirty="0"/>
              <a:t>IOC </a:t>
            </a:r>
            <a:r>
              <a:rPr lang="nb-NO" dirty="0" err="1"/>
              <a:t>Bugfix</a:t>
            </a:r>
            <a:r>
              <a:rPr lang="nb-NO" dirty="0"/>
              <a:t> Release – </a:t>
            </a:r>
            <a:r>
              <a:rPr lang="nb-NO" dirty="0" err="1"/>
              <a:t>Unplanned</a:t>
            </a:r>
            <a:r>
              <a:rPr lang="nb-NO" dirty="0"/>
              <a:t> </a:t>
            </a:r>
            <a:r>
              <a:rPr lang="nb-NO" dirty="0" err="1"/>
              <a:t>releases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requirement</a:t>
            </a:r>
            <a:r>
              <a:rPr lang="nb-NO" dirty="0"/>
              <a:t> </a:t>
            </a:r>
          </a:p>
          <a:p>
            <a:pPr marL="342900" indent="-342900">
              <a:buAutoNum type="arabicPeriod"/>
            </a:pP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A3246-97E2-454F-80E9-27523312A9DC}"/>
              </a:ext>
            </a:extLst>
          </p:cNvPr>
          <p:cNvSpPr txBox="1"/>
          <p:nvPr/>
        </p:nvSpPr>
        <p:spPr>
          <a:xfrm>
            <a:off x="1174898" y="3035033"/>
            <a:ext cx="3107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planned</a:t>
            </a:r>
            <a:r>
              <a:rPr lang="nb-NO" dirty="0"/>
              <a:t> </a:t>
            </a:r>
            <a:r>
              <a:rPr lang="nb-NO" dirty="0" err="1"/>
              <a:t>releases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: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48F65-DE31-40C7-95CC-A927347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08" y="3496698"/>
            <a:ext cx="7677150" cy="3076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C9BDF5-C084-4895-929B-519244BFC208}"/>
              </a:ext>
            </a:extLst>
          </p:cNvPr>
          <p:cNvSpPr txBox="1"/>
          <p:nvPr/>
        </p:nvSpPr>
        <p:spPr>
          <a:xfrm>
            <a:off x="1174898" y="1483779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</a:t>
            </a:r>
            <a:r>
              <a:rPr lang="nb-NO" dirty="0"/>
              <a:t> have two types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releases</a:t>
            </a:r>
            <a:r>
              <a:rPr lang="nb-NO" dirty="0"/>
              <a:t> in </a:t>
            </a:r>
            <a:r>
              <a:rPr lang="nb-NO" dirty="0" err="1"/>
              <a:t>ServiceNow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41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D2324-9498-4029-8707-2547A75F076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7234-0B2E-4A50-94C0-657A8DFE6B60}"/>
              </a:ext>
            </a:extLst>
          </p:cNvPr>
          <p:cNvSpPr txBox="1"/>
          <p:nvPr/>
        </p:nvSpPr>
        <p:spPr>
          <a:xfrm>
            <a:off x="345557" y="574077"/>
            <a:ext cx="865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The change/release process for </a:t>
            </a:r>
            <a:r>
              <a:rPr lang="nb-NO" sz="2800" dirty="0" err="1"/>
              <a:t>bugfix</a:t>
            </a:r>
            <a:r>
              <a:rPr lang="nb-NO" sz="2800" dirty="0"/>
              <a:t> handling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A1A4F0-0977-4D7B-936A-A8ABB80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7" y="1624971"/>
            <a:ext cx="11908465" cy="38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3797-C149-45AA-84A3-9A2BE920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25" y="931184"/>
            <a:ext cx="9885438" cy="865719"/>
          </a:xfrm>
        </p:spPr>
        <p:txBody>
          <a:bodyPr>
            <a:normAutofit/>
          </a:bodyPr>
          <a:lstStyle/>
          <a:p>
            <a:r>
              <a:rPr lang="nb-NO" sz="3600" dirty="0"/>
              <a:t>Requirements for </a:t>
            </a:r>
            <a:r>
              <a:rPr lang="nb-NO" sz="3600" dirty="0" err="1"/>
              <a:t>using</a:t>
            </a:r>
            <a:r>
              <a:rPr lang="nb-NO" sz="3600" dirty="0"/>
              <a:t>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bugfix</a:t>
            </a:r>
            <a:r>
              <a:rPr lang="nb-NO" sz="3600" dirty="0"/>
              <a:t> </a:t>
            </a:r>
            <a:r>
              <a:rPr lang="nb-NO" sz="3600" dirty="0" err="1"/>
              <a:t>releases</a:t>
            </a:r>
            <a:endParaRPr lang="nb-NO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19414-520F-4F2E-A409-32C017B5710B}"/>
              </a:ext>
            </a:extLst>
          </p:cNvPr>
          <p:cNvSpPr txBox="1"/>
          <p:nvPr/>
        </p:nvSpPr>
        <p:spPr>
          <a:xfrm>
            <a:off x="1127051" y="2009553"/>
            <a:ext cx="10238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users</a:t>
            </a:r>
            <a:r>
              <a:rPr lang="nb-NO" dirty="0"/>
              <a:t> from IOC-PO or IOC-PM can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incidents</a:t>
            </a:r>
            <a:r>
              <a:rPr lang="nb-NO" dirty="0"/>
              <a:t> relevant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bugfix</a:t>
            </a:r>
            <a:r>
              <a:rPr lang="nb-NO" dirty="0"/>
              <a:t> </a:t>
            </a:r>
            <a:r>
              <a:rPr lang="nb-NO" dirty="0" err="1"/>
              <a:t>releases</a:t>
            </a:r>
            <a:endParaRPr lang="nb-NO" dirty="0"/>
          </a:p>
          <a:p>
            <a:pPr marL="342900" indent="-342900">
              <a:buAutoNum type="arabicPeriod"/>
            </a:pP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bugs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IOC </a:t>
            </a:r>
            <a:r>
              <a:rPr lang="nb-NO" dirty="0" err="1"/>
              <a:t>production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relevant (not </a:t>
            </a:r>
            <a:r>
              <a:rPr lang="nb-NO" dirty="0" err="1"/>
              <a:t>dev</a:t>
            </a:r>
            <a:r>
              <a:rPr lang="nb-NO" dirty="0"/>
              <a:t> or test)</a:t>
            </a:r>
          </a:p>
          <a:p>
            <a:pPr marL="342900" indent="-342900">
              <a:buAutoNum type="arabicPeriod"/>
            </a:pP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bugs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</a:t>
            </a:r>
            <a:r>
              <a:rPr lang="nb-NO" dirty="0" err="1"/>
              <a:t>wait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planned</a:t>
            </a:r>
            <a:r>
              <a:rPr lang="nb-NO" dirty="0"/>
              <a:t> sprint release </a:t>
            </a:r>
            <a:r>
              <a:rPr lang="nb-NO" dirty="0" err="1"/>
              <a:t>are</a:t>
            </a:r>
            <a:r>
              <a:rPr lang="nb-NO" dirty="0"/>
              <a:t> relevant</a:t>
            </a:r>
          </a:p>
          <a:p>
            <a:pPr marL="342900" indent="-342900">
              <a:buAutoNum type="arabicPeriod"/>
            </a:pPr>
            <a:r>
              <a:rPr lang="nb-NO" dirty="0" err="1"/>
              <a:t>Urgent</a:t>
            </a:r>
            <a:r>
              <a:rPr lang="nb-NO" dirty="0"/>
              <a:t> </a:t>
            </a:r>
            <a:r>
              <a:rPr lang="nb-NO" dirty="0" err="1"/>
              <a:t>incidents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updated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moderate </a:t>
            </a:r>
            <a:r>
              <a:rPr lang="nb-NO" dirty="0" err="1"/>
              <a:t>priority</a:t>
            </a:r>
            <a:r>
              <a:rPr lang="nb-NO" dirty="0"/>
              <a:t> – ref. </a:t>
            </a:r>
            <a:r>
              <a:rPr lang="nb-NO" dirty="0">
                <a:hlinkClick r:id="rId2"/>
              </a:rPr>
              <a:t>KB0026439</a:t>
            </a:r>
            <a:endParaRPr lang="nb-NO" dirty="0"/>
          </a:p>
          <a:p>
            <a:pPr marL="342900" indent="-342900">
              <a:buAutoNum type="arabicPeriod"/>
            </a:pPr>
            <a:r>
              <a:rPr lang="nb-NO" dirty="0"/>
              <a:t>The release manager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contacted</a:t>
            </a:r>
            <a:r>
              <a:rPr lang="nb-NO" dirty="0"/>
              <a:t> </a:t>
            </a:r>
            <a:r>
              <a:rPr lang="nb-NO" dirty="0" err="1"/>
              <a:t>asap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bugfix</a:t>
            </a:r>
            <a:r>
              <a:rPr lang="nb-NO" dirty="0"/>
              <a:t> change</a:t>
            </a:r>
          </a:p>
          <a:p>
            <a:pPr marL="342900" indent="-342900">
              <a:buAutoNum type="arabicPeriod"/>
            </a:pP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IT operators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ServiceNow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99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E14-086E-4123-9889-90F3EFA5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492717"/>
            <a:ext cx="8650345" cy="65559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The change/release process for story handling</a:t>
            </a:r>
            <a:endParaRPr lang="nb-NO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5A9DE-A396-4DA1-99ED-BCBB60B57BB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75CA9-16B0-4222-8D0D-38EC61B0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" y="1299066"/>
            <a:ext cx="11924415" cy="49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DED7-AE3B-4CE9-A08C-5CDD6E9A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8505"/>
          </a:xfrm>
        </p:spPr>
        <p:txBody>
          <a:bodyPr/>
          <a:lstStyle/>
          <a:p>
            <a:r>
              <a:rPr lang="nb-NO" sz="3200" dirty="0" err="1"/>
              <a:t>Comments</a:t>
            </a:r>
            <a:r>
              <a:rPr lang="nb-NO" sz="3200" dirty="0"/>
              <a:t> </a:t>
            </a:r>
            <a:r>
              <a:rPr lang="nb-NO" sz="3200" dirty="0" err="1"/>
              <a:t>regarding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user</a:t>
            </a:r>
            <a:r>
              <a:rPr lang="nb-NO" sz="3200" dirty="0"/>
              <a:t> </a:t>
            </a:r>
            <a:r>
              <a:rPr lang="nb-NO" sz="3200" dirty="0" err="1"/>
              <a:t>stories</a:t>
            </a:r>
            <a:endParaRPr lang="nb-N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4BA9-3F9C-4946-BFCF-9893406224CA}"/>
              </a:ext>
            </a:extLst>
          </p:cNvPr>
          <p:cNvSpPr txBox="1"/>
          <p:nvPr/>
        </p:nvSpPr>
        <p:spPr>
          <a:xfrm>
            <a:off x="850605" y="1876647"/>
            <a:ext cx="1093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nb-NO" dirty="0"/>
              <a:t>If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stories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</a:t>
            </a:r>
            <a:r>
              <a:rPr lang="nb-NO" dirty="0"/>
              <a:t> </a:t>
            </a:r>
            <a:r>
              <a:rPr lang="nb-NO" dirty="0" err="1"/>
              <a:t>owner</a:t>
            </a:r>
            <a:r>
              <a:rPr lang="nb-NO" dirty="0"/>
              <a:t> or a sprint team </a:t>
            </a:r>
            <a:r>
              <a:rPr lang="nb-NO" dirty="0" err="1"/>
              <a:t>member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stories</a:t>
            </a:r>
            <a:r>
              <a:rPr lang="nb-NO" dirty="0"/>
              <a:t> in </a:t>
            </a:r>
            <a:r>
              <a:rPr lang="nb-NO" dirty="0" err="1"/>
              <a:t>ServiceNow</a:t>
            </a:r>
            <a:r>
              <a:rPr lang="nb-NO" dirty="0"/>
              <a:t>.</a:t>
            </a:r>
          </a:p>
          <a:p>
            <a:pPr marL="342900" indent="-342900">
              <a:buAutoNum type="arabicPeriod"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a change </a:t>
            </a:r>
            <a:r>
              <a:rPr lang="nb-NO" dirty="0" err="1"/>
              <a:t>request</a:t>
            </a:r>
            <a:r>
              <a:rPr lang="nb-NO" dirty="0"/>
              <a:t> in </a:t>
            </a:r>
            <a:r>
              <a:rPr lang="nb-NO" dirty="0" err="1"/>
              <a:t>ServiceNow</a:t>
            </a:r>
            <a:r>
              <a:rPr lang="nb-NO" dirty="0"/>
              <a:t> </a:t>
            </a:r>
            <a:r>
              <a:rPr lang="nb-NO" dirty="0" err="1"/>
              <a:t>however</a:t>
            </a:r>
            <a:r>
              <a:rPr lang="nb-NO" dirty="0"/>
              <a:t>, so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exist</a:t>
            </a:r>
            <a:r>
              <a:rPr lang="nb-NO" dirty="0"/>
              <a:t> a story in </a:t>
            </a:r>
            <a:r>
              <a:rPr lang="nb-NO" dirty="0" err="1"/>
              <a:t>ServiceNow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IT operator </a:t>
            </a:r>
            <a:r>
              <a:rPr lang="nb-NO" dirty="0" err="1"/>
              <a:t>should</a:t>
            </a:r>
            <a:r>
              <a:rPr lang="nb-NO" dirty="0"/>
              <a:t> just </a:t>
            </a:r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standalone</a:t>
            </a:r>
            <a:r>
              <a:rPr lang="nb-NO" dirty="0"/>
              <a:t> change </a:t>
            </a:r>
            <a:r>
              <a:rPr lang="nb-NO" dirty="0" err="1"/>
              <a:t>request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728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1397</TotalTime>
  <Words>180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The release regime </vt:lpstr>
      <vt:lpstr>Release types and planned sprint releases</vt:lpstr>
      <vt:lpstr>PowerPoint Presentation</vt:lpstr>
      <vt:lpstr>Requirements for using the bugfix releases</vt:lpstr>
      <vt:lpstr>The change/release process for story handling</vt:lpstr>
      <vt:lpstr>Comments regarding the 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release regime</dc:title>
  <dc:creator>Knut Jarle Hjørnevik</dc:creator>
  <cp:lastModifiedBy>Knut Jarle Hjørnevik</cp:lastModifiedBy>
  <cp:revision>22</cp:revision>
  <dcterms:created xsi:type="dcterms:W3CDTF">2018-09-10T08:14:46Z</dcterms:created>
  <dcterms:modified xsi:type="dcterms:W3CDTF">2018-09-11T07:32:46Z</dcterms:modified>
</cp:coreProperties>
</file>