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8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Ramberg" userId="e6d74998-e9b1-44ff-9fe2-d81724ad2ce6" providerId="ADAL" clId="{DAFBD6D4-6504-4805-A423-75EF83BEDD5F}"/>
    <pc:docChg chg="custSel addSld modSld">
      <pc:chgData name="Will Ramberg" userId="e6d74998-e9b1-44ff-9fe2-d81724ad2ce6" providerId="ADAL" clId="{DAFBD6D4-6504-4805-A423-75EF83BEDD5F}" dt="2024-04-30T16:22:34.806" v="321" actId="20577"/>
      <pc:docMkLst>
        <pc:docMk/>
      </pc:docMkLst>
      <pc:sldChg chg="modSp new mod">
        <pc:chgData name="Will Ramberg" userId="e6d74998-e9b1-44ff-9fe2-d81724ad2ce6" providerId="ADAL" clId="{DAFBD6D4-6504-4805-A423-75EF83BEDD5F}" dt="2024-04-30T16:22:34.806" v="321" actId="20577"/>
        <pc:sldMkLst>
          <pc:docMk/>
          <pc:sldMk cId="3289292343" sldId="260"/>
        </pc:sldMkLst>
        <pc:spChg chg="mod">
          <ac:chgData name="Will Ramberg" userId="e6d74998-e9b1-44ff-9fe2-d81724ad2ce6" providerId="ADAL" clId="{DAFBD6D4-6504-4805-A423-75EF83BEDD5F}" dt="2024-04-30T16:20:19.281" v="14" actId="20577"/>
          <ac:spMkLst>
            <pc:docMk/>
            <pc:sldMk cId="3289292343" sldId="260"/>
            <ac:spMk id="2" creationId="{BEDD8184-AB3F-F04D-0FEC-92F4EC3820BF}"/>
          </ac:spMkLst>
        </pc:spChg>
        <pc:spChg chg="mod">
          <ac:chgData name="Will Ramberg" userId="e6d74998-e9b1-44ff-9fe2-d81724ad2ce6" providerId="ADAL" clId="{DAFBD6D4-6504-4805-A423-75EF83BEDD5F}" dt="2024-04-30T16:22:34.806" v="321" actId="20577"/>
          <ac:spMkLst>
            <pc:docMk/>
            <pc:sldMk cId="3289292343" sldId="260"/>
            <ac:spMk id="3" creationId="{E2BB1292-D7F5-EC70-508A-4DBD22C504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8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43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91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9EB2EE-5116-5FCF-159D-B7F1E7A9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C0ADB-5525-A069-76BC-1D4495699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Studio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3506B-46EC-D7DC-4E6D-FC5DB9260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William R.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1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54E0-26EF-2DE3-EE47-2B02CEE0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Game/Experience in Roblox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60EBC-3E92-03BB-202B-7B73D009D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E6138-7C65-C0BB-6922-B1E8970A5E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Game Engine: Roblox Studio</a:t>
            </a:r>
          </a:p>
          <a:p>
            <a:r>
              <a:rPr lang="en-US" dirty="0"/>
              <a:t>Adventure game with subtle horror elements</a:t>
            </a:r>
          </a:p>
          <a:p>
            <a:r>
              <a:rPr lang="en-US" dirty="0"/>
              <a:t>Not much story, more focused on learning on how Studio works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E8EE8-BBE5-E2A8-CFD0-70205E643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 wanted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9212B-F67F-6F34-B62B-25B2964B08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How to create scripts</a:t>
            </a:r>
          </a:p>
          <a:p>
            <a:r>
              <a:rPr lang="en-US" dirty="0"/>
              <a:t>How to change the skybox</a:t>
            </a:r>
          </a:p>
          <a:p>
            <a:r>
              <a:rPr lang="en-US" dirty="0"/>
              <a:t>Create NPCS</a:t>
            </a:r>
          </a:p>
          <a:p>
            <a:r>
              <a:rPr lang="en-US" dirty="0"/>
              <a:t>Expand on my previous knowledge</a:t>
            </a:r>
          </a:p>
        </p:txBody>
      </p:sp>
    </p:spTree>
    <p:extLst>
      <p:ext uri="{BB962C8B-B14F-4D97-AF65-F5344CB8AC3E}">
        <p14:creationId xmlns:p14="http://schemas.microsoft.com/office/powerpoint/2010/main" val="17727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39EE-6352-B307-7053-1BE7F82A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B972-58E7-E8C7-5CC3-736EE8BA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starts in a small room with servers and moves across an office to an elevator.</a:t>
            </a:r>
          </a:p>
          <a:p>
            <a:r>
              <a:rPr lang="en-US" dirty="0"/>
              <a:t>A small subsection with a button door and breakable wooden boards present themselves as obstacles.</a:t>
            </a:r>
          </a:p>
          <a:p>
            <a:r>
              <a:rPr lang="en-US" dirty="0"/>
              <a:t>The players end up in a corn field with a farmhouse and must locate a teleporter block in the shed.</a:t>
            </a:r>
          </a:p>
          <a:p>
            <a:r>
              <a:rPr lang="en-US" dirty="0"/>
              <a:t>After teleporting, players must traverse the parking lot and the mall to find a room with a cake and a light bulb signaling the end of the game.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5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15D3-7CC5-DBF2-D2E9-8C6ED4FB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457E-FF93-35C9-9059-286A80F2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in the Lua language</a:t>
            </a:r>
          </a:p>
          <a:p>
            <a:r>
              <a:rPr lang="en-US" dirty="0"/>
              <a:t>Correctly sizing, orienting, and moving parts</a:t>
            </a:r>
          </a:p>
          <a:p>
            <a:r>
              <a:rPr lang="en-US" dirty="0"/>
              <a:t>Optimizing the game</a:t>
            </a:r>
          </a:p>
          <a:p>
            <a:r>
              <a:rPr lang="en-US" dirty="0"/>
              <a:t>Displaying text on screen, after touching a block, with a script </a:t>
            </a:r>
          </a:p>
          <a:p>
            <a:r>
              <a:rPr lang="en-US" dirty="0"/>
              <a:t>Positioning the camera</a:t>
            </a:r>
          </a:p>
          <a:p>
            <a:r>
              <a:rPr lang="en-US" dirty="0"/>
              <a:t>What I wanted to do with the game</a:t>
            </a:r>
          </a:p>
        </p:txBody>
      </p:sp>
    </p:spTree>
    <p:extLst>
      <p:ext uri="{BB962C8B-B14F-4D97-AF65-F5344CB8AC3E}">
        <p14:creationId xmlns:p14="http://schemas.microsoft.com/office/powerpoint/2010/main" val="359809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8184-AB3F-F04D-0FEC-92F4EC38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1292-D7F5-EC70-508A-4DBD22C5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parts and resize, orient, and move when necessary.</a:t>
            </a:r>
          </a:p>
          <a:p>
            <a:r>
              <a:rPr lang="en-US" dirty="0"/>
              <a:t>Creating terrain and sculpting it.</a:t>
            </a:r>
          </a:p>
          <a:p>
            <a:r>
              <a:rPr lang="en-US" dirty="0"/>
              <a:t>Change the material of parts. For ex. Changing the texture from metal to grass.</a:t>
            </a:r>
          </a:p>
          <a:p>
            <a:r>
              <a:rPr lang="en-US" dirty="0"/>
              <a:t>Camera position and orientation</a:t>
            </a:r>
          </a:p>
          <a:p>
            <a:r>
              <a:rPr lang="en-US" dirty="0"/>
              <a:t>Basic level scripting</a:t>
            </a:r>
          </a:p>
          <a:p>
            <a:r>
              <a:rPr lang="en-US" dirty="0"/>
              <a:t>Sound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328929234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3F3F0"/>
      </a:lt2>
      <a:accent1>
        <a:srgbClr val="3F3AE1"/>
      </a:accent1>
      <a:accent2>
        <a:srgbClr val="1E62CE"/>
      </a:accent2>
      <a:accent3>
        <a:srgbClr val="30BBDE"/>
      </a:accent3>
      <a:accent4>
        <a:srgbClr val="1DC49F"/>
      </a:accent4>
      <a:accent5>
        <a:srgbClr val="2BC663"/>
      </a:accent5>
      <a:accent6>
        <a:srgbClr val="26C71D"/>
      </a:accent6>
      <a:hlink>
        <a:srgbClr val="349E6D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 Pro Light</vt:lpstr>
      <vt:lpstr>VaultVTI</vt:lpstr>
      <vt:lpstr>Studio 2 Project</vt:lpstr>
      <vt:lpstr>Project: Game/Experience in Roblox</vt:lpstr>
      <vt:lpstr>Basic Premise</vt:lpstr>
      <vt:lpstr>Difficulties/Problems</vt:lpstr>
      <vt:lpstr>What I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2 Project</dc:title>
  <dc:creator>Will Ramberg</dc:creator>
  <cp:lastModifiedBy>Will Ramberg</cp:lastModifiedBy>
  <cp:revision>1</cp:revision>
  <dcterms:created xsi:type="dcterms:W3CDTF">2024-04-25T13:35:52Z</dcterms:created>
  <dcterms:modified xsi:type="dcterms:W3CDTF">2024-04-30T16:22:39Z</dcterms:modified>
</cp:coreProperties>
</file>