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charts/chart2.xml" ContentType="application/vnd.openxmlformats-officedocument.drawingml.chart+xml"/>
  <Override PartName="/ppt/notesSlides/notesSlide6.xml" ContentType="application/vnd.openxmlformats-officedocument.presentationml.notesSlide+xml"/>
  <Override PartName="/ppt/charts/chart3.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4.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760" r:id="rId1"/>
  </p:sldMasterIdLst>
  <p:notesMasterIdLst>
    <p:notesMasterId r:id="rId37"/>
  </p:notesMasterIdLst>
  <p:sldIdLst>
    <p:sldId id="261" r:id="rId2"/>
    <p:sldId id="256" r:id="rId3"/>
    <p:sldId id="257" r:id="rId4"/>
    <p:sldId id="266" r:id="rId5"/>
    <p:sldId id="258" r:id="rId6"/>
    <p:sldId id="267" r:id="rId7"/>
    <p:sldId id="283" r:id="rId8"/>
    <p:sldId id="268" r:id="rId9"/>
    <p:sldId id="259" r:id="rId10"/>
    <p:sldId id="277" r:id="rId11"/>
    <p:sldId id="269" r:id="rId12"/>
    <p:sldId id="260" r:id="rId13"/>
    <p:sldId id="270" r:id="rId14"/>
    <p:sldId id="262" r:id="rId15"/>
    <p:sldId id="263" r:id="rId16"/>
    <p:sldId id="271" r:id="rId17"/>
    <p:sldId id="284" r:id="rId18"/>
    <p:sldId id="276" r:id="rId19"/>
    <p:sldId id="285" r:id="rId20"/>
    <p:sldId id="286" r:id="rId21"/>
    <p:sldId id="264" r:id="rId22"/>
    <p:sldId id="287" r:id="rId23"/>
    <p:sldId id="289" r:id="rId24"/>
    <p:sldId id="290" r:id="rId25"/>
    <p:sldId id="288" r:id="rId26"/>
    <p:sldId id="306" r:id="rId27"/>
    <p:sldId id="301" r:id="rId28"/>
    <p:sldId id="302" r:id="rId29"/>
    <p:sldId id="303" r:id="rId30"/>
    <p:sldId id="304" r:id="rId31"/>
    <p:sldId id="305" r:id="rId32"/>
    <p:sldId id="300" r:id="rId33"/>
    <p:sldId id="280" r:id="rId34"/>
    <p:sldId id="281" r:id="rId35"/>
    <p:sldId id="282" r:id="rId36"/>
  </p:sldIdLst>
  <p:sldSz cx="9144000" cy="6858000" type="screen4x3"/>
  <p:notesSz cx="6858000" cy="9144000"/>
  <p:embeddedFontLst>
    <p:embeddedFont>
      <p:font typeface="Book Antiqua" panose="02040602050305030304" pitchFamily="18" charset="0"/>
      <p:regular r:id="rId38"/>
      <p:bold r:id="rId39"/>
      <p:italic r:id="rId40"/>
      <p:boldItalic r:id="rId41"/>
    </p:embeddedFont>
    <p:embeddedFont>
      <p:font typeface="Monotype Corsiva" panose="03010101010201010101" pitchFamily="66" charset="0"/>
      <p:italic r:id="rId42"/>
    </p:embeddedFont>
    <p:embeddedFont>
      <p:font typeface="Tahoma" panose="020B0604030504040204" pitchFamily="34" charset="0"/>
      <p:regular r:id="rId43"/>
      <p:bold r:id="rId44"/>
    </p:embeddedFont>
  </p:embeddedFontLst>
  <p:defaultTextStyle>
    <a:defPPr>
      <a:defRPr lang="en-US"/>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5pPr>
    <a:lvl6pPr marL="2286000" algn="l" defTabSz="914400" rtl="0" eaLnBrk="1" latinLnBrk="0" hangingPunct="1">
      <a:defRPr sz="2800" kern="1200">
        <a:solidFill>
          <a:schemeClr val="tx1"/>
        </a:solidFill>
        <a:latin typeface="Times New Roman" panose="02020603050405020304" pitchFamily="18" charset="0"/>
        <a:ea typeface="+mn-ea"/>
        <a:cs typeface="+mn-cs"/>
      </a:defRPr>
    </a:lvl6pPr>
    <a:lvl7pPr marL="2743200" algn="l" defTabSz="914400" rtl="0" eaLnBrk="1" latinLnBrk="0" hangingPunct="1">
      <a:defRPr sz="2800" kern="1200">
        <a:solidFill>
          <a:schemeClr val="tx1"/>
        </a:solidFill>
        <a:latin typeface="Times New Roman" panose="02020603050405020304" pitchFamily="18" charset="0"/>
        <a:ea typeface="+mn-ea"/>
        <a:cs typeface="+mn-cs"/>
      </a:defRPr>
    </a:lvl7pPr>
    <a:lvl8pPr marL="3200400" algn="l" defTabSz="914400" rtl="0" eaLnBrk="1" latinLnBrk="0" hangingPunct="1">
      <a:defRPr sz="2800" kern="1200">
        <a:solidFill>
          <a:schemeClr val="tx1"/>
        </a:solidFill>
        <a:latin typeface="Times New Roman" panose="02020603050405020304" pitchFamily="18" charset="0"/>
        <a:ea typeface="+mn-ea"/>
        <a:cs typeface="+mn-cs"/>
      </a:defRPr>
    </a:lvl8pPr>
    <a:lvl9pPr marL="3657600" algn="l" defTabSz="914400" rtl="0" eaLnBrk="1" latinLnBrk="0" hangingPunct="1">
      <a:defRPr sz="28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a:srgbClr val="FFFFCC"/>
    <a:srgbClr val="800000"/>
    <a:srgbClr val="99CC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1" d="100"/>
          <a:sy n="81" d="100"/>
        </p:scale>
        <p:origin x="159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
    </p:cViewPr>
  </p:sorterViewPr>
  <p:notesViewPr>
    <p:cSldViewPr>
      <p:cViewPr>
        <p:scale>
          <a:sx n="100" d="100"/>
          <a:sy n="100" d="100"/>
        </p:scale>
        <p:origin x="-768" y="5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9050203527815461E-2"/>
          <c:y val="4.5951859956236324E-2"/>
          <c:w val="0.83175033921302577"/>
          <c:h val="0.85120350109409193"/>
        </c:manualLayout>
      </c:layout>
      <c:lineChart>
        <c:grouping val="standard"/>
        <c:varyColors val="0"/>
        <c:ser>
          <c:idx val="0"/>
          <c:order val="0"/>
          <c:tx>
            <c:strRef>
              <c:f>DATA!$G$1</c:f>
              <c:strCache>
                <c:ptCount val="1"/>
                <c:pt idx="0">
                  <c:v>0.5</c:v>
                </c:pt>
              </c:strCache>
            </c:strRef>
          </c:tx>
          <c:spPr>
            <a:ln w="24117">
              <a:solidFill>
                <a:srgbClr val="000000"/>
              </a:solidFill>
              <a:prstDash val="solid"/>
            </a:ln>
          </c:spPr>
          <c:marker>
            <c:symbol val="none"/>
          </c:marker>
          <c:cat>
            <c:numRef>
              <c:f>DATA!$F$2:$F$66</c:f>
              <c:numCache>
                <c:formatCode>General</c:formatCode>
                <c:ptCount val="65"/>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numCache>
            </c:numRef>
          </c:cat>
          <c:val>
            <c:numRef>
              <c:f>DATA!$G$2:$G$66</c:f>
              <c:numCache>
                <c:formatCode>0.0000</c:formatCode>
                <c:ptCount val="65"/>
                <c:pt idx="0" formatCode="General">
                  <c:v>1</c:v>
                </c:pt>
                <c:pt idx="1">
                  <c:v>0.79962948867703543</c:v>
                </c:pt>
                <c:pt idx="2">
                  <c:v>0.72889341411002462</c:v>
                </c:pt>
                <c:pt idx="3">
                  <c:v>0.6788885287601355</c:v>
                </c:pt>
                <c:pt idx="4">
                  <c:v>0.63940731916189708</c:v>
                </c:pt>
                <c:pt idx="5">
                  <c:v>0.60653065971263342</c:v>
                </c:pt>
                <c:pt idx="6">
                  <c:v>0.57826527777812686</c:v>
                </c:pt>
                <c:pt idx="7">
                  <c:v>0.55343665473279713</c:v>
                </c:pt>
                <c:pt idx="8">
                  <c:v>0.53128560913296785</c:v>
                </c:pt>
                <c:pt idx="9">
                  <c:v>0.51128894767778177</c:v>
                </c:pt>
                <c:pt idx="10">
                  <c:v>0.49306869139523979</c:v>
                </c:pt>
                <c:pt idx="11">
                  <c:v>0.47634168877476518</c:v>
                </c:pt>
                <c:pt idx="12">
                  <c:v>0.4608896344821013</c:v>
                </c:pt>
                <c:pt idx="13">
                  <c:v>0.44654023317520719</c:v>
                </c:pt>
                <c:pt idx="14">
                  <c:v>0.4331548357620682</c:v>
                </c:pt>
                <c:pt idx="15">
                  <c:v>0.4206200260541148</c:v>
                </c:pt>
                <c:pt idx="16">
                  <c:v>0.40884171979780415</c:v>
                </c:pt>
                <c:pt idx="17">
                  <c:v>0.39774091789409283</c:v>
                </c:pt>
                <c:pt idx="18">
                  <c:v>0.38725058150845298</c:v>
                </c:pt>
                <c:pt idx="19">
                  <c:v>0.37731328780841777</c:v>
                </c:pt>
                <c:pt idx="20">
                  <c:v>0.36787944117144233</c:v>
                </c:pt>
                <c:pt idx="21">
                  <c:v>0.35890588752737579</c:v>
                </c:pt>
                <c:pt idx="22">
                  <c:v>0.35035482645324784</c:v>
                </c:pt>
                <c:pt idx="23">
                  <c:v>0.34219294666260891</c:v>
                </c:pt>
                <c:pt idx="24">
                  <c:v>0.33439073148381421</c:v>
                </c:pt>
                <c:pt idx="25">
                  <c:v>0.32692189535175792</c:v>
                </c:pt>
                <c:pt idx="26">
                  <c:v>0.31976292245345755</c:v>
                </c:pt>
                <c:pt idx="27">
                  <c:v>0.31289268587435032</c:v>
                </c:pt>
                <c:pt idx="28">
                  <c:v>0.30629213080182932</c:v>
                </c:pt>
                <c:pt idx="29">
                  <c:v>0.29994400915961911</c:v>
                </c:pt>
                <c:pt idx="30">
                  <c:v>0.293832655878073</c:v>
                </c:pt>
                <c:pt idx="31">
                  <c:v>0.28794379912991364</c:v>
                </c:pt>
                <c:pt idx="32">
                  <c:v>0.28226439847178864</c:v>
                </c:pt>
                <c:pt idx="33">
                  <c:v>0.27678250606543708</c:v>
                </c:pt>
                <c:pt idx="34">
                  <c:v>0.27148714710534766</c:v>
                </c:pt>
                <c:pt idx="35">
                  <c:v>0.26636821632252894</c:v>
                </c:pt>
                <c:pt idx="36">
                  <c:v>0.26141638801745343</c:v>
                </c:pt>
                <c:pt idx="37">
                  <c:v>0.25662303753697541</c:v>
                </c:pt>
                <c:pt idx="38">
                  <c:v>0.2519801724780083</c:v>
                </c:pt>
                <c:pt idx="39">
                  <c:v>0.24748037219595861</c:v>
                </c:pt>
                <c:pt idx="40">
                  <c:v>0.24311673443421419</c:v>
                </c:pt>
                <c:pt idx="41">
                  <c:v>0.23888282808448252</c:v>
                </c:pt>
                <c:pt idx="42">
                  <c:v>0.23477265124576377</c:v>
                </c:pt>
                <c:pt idx="43">
                  <c:v>0.23078059387942271</c:v>
                </c:pt>
                <c:pt idx="44">
                  <c:v>0.22690140446479523</c:v>
                </c:pt>
                <c:pt idx="45">
                  <c:v>0.22313016014842982</c:v>
                </c:pt>
                <c:pt idx="46">
                  <c:v>0.21946223995388048</c:v>
                </c:pt>
                <c:pt idx="47">
                  <c:v>0.21589330068069243</c:v>
                </c:pt>
                <c:pt idx="48">
                  <c:v>0.21241925517304491</c:v>
                </c:pt>
                <c:pt idx="49">
                  <c:v>0.20903625268219381</c:v>
                </c:pt>
                <c:pt idx="50">
                  <c:v>0.20574066108381442</c:v>
                </c:pt>
                <c:pt idx="51">
                  <c:v>0.2025290507427206</c:v>
                </c:pt>
                <c:pt idx="52">
                  <c:v>0.19939817984416838</c:v>
                </c:pt>
                <c:pt idx="53">
                  <c:v>0.19634498103380563</c:v>
                </c:pt>
                <c:pt idx="54">
                  <c:v>0.19336654922791882</c:v>
                </c:pt>
                <c:pt idx="55">
                  <c:v>0.19046013047248447</c:v>
                </c:pt>
                <c:pt idx="56">
                  <c:v>0.18762311174406429</c:v>
                </c:pt>
                <c:pt idx="57">
                  <c:v>0.18485301159815981</c:v>
                </c:pt>
                <c:pt idx="58">
                  <c:v>0.18214747158154507</c:v>
                </c:pt>
                <c:pt idx="59">
                  <c:v>0.17950424833457873</c:v>
                </c:pt>
                <c:pt idx="60">
                  <c:v>0.17692120631776423</c:v>
                </c:pt>
                <c:pt idx="61">
                  <c:v>0.17439631110404716</c:v>
                </c:pt>
                <c:pt idx="62">
                  <c:v>0.17192762318466878</c:v>
                </c:pt>
                <c:pt idx="63">
                  <c:v>0.16951329224194475</c:v>
                </c:pt>
                <c:pt idx="64">
                  <c:v>0.16715155184722622</c:v>
                </c:pt>
              </c:numCache>
            </c:numRef>
          </c:val>
          <c:smooth val="1"/>
          <c:extLst>
            <c:ext xmlns:c16="http://schemas.microsoft.com/office/drawing/2014/chart" uri="{C3380CC4-5D6E-409C-BE32-E72D297353CC}">
              <c16:uniqueId val="{00000000-3B7D-49BE-83A9-2B775FEBFF96}"/>
            </c:ext>
          </c:extLst>
        </c:ser>
        <c:ser>
          <c:idx val="1"/>
          <c:order val="1"/>
          <c:tx>
            <c:strRef>
              <c:f>DATA!$H$1</c:f>
              <c:strCache>
                <c:ptCount val="1"/>
                <c:pt idx="0">
                  <c:v>1.5</c:v>
                </c:pt>
              </c:strCache>
            </c:strRef>
          </c:tx>
          <c:spPr>
            <a:ln w="24117">
              <a:solidFill>
                <a:srgbClr val="FF00FF"/>
              </a:solidFill>
              <a:prstDash val="solid"/>
            </a:ln>
          </c:spPr>
          <c:marker>
            <c:symbol val="none"/>
          </c:marker>
          <c:cat>
            <c:numRef>
              <c:f>DATA!$F$2:$F$66</c:f>
              <c:numCache>
                <c:formatCode>General</c:formatCode>
                <c:ptCount val="65"/>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numCache>
            </c:numRef>
          </c:cat>
          <c:val>
            <c:numRef>
              <c:f>DATA!$H$2:$H$66</c:f>
              <c:numCache>
                <c:formatCode>0.0000</c:formatCode>
                <c:ptCount val="65"/>
                <c:pt idx="0" formatCode="General">
                  <c:v>1</c:v>
                </c:pt>
                <c:pt idx="1">
                  <c:v>0.98888192783834195</c:v>
                </c:pt>
                <c:pt idx="2">
                  <c:v>0.96887199434007543</c:v>
                </c:pt>
                <c:pt idx="3">
                  <c:v>0.94356054065777117</c:v>
                </c:pt>
                <c:pt idx="4">
                  <c:v>0.914440643607217</c:v>
                </c:pt>
                <c:pt idx="5">
                  <c:v>0.88249690258459534</c:v>
                </c:pt>
                <c:pt idx="6">
                  <c:v>0.84847321078018534</c:v>
                </c:pt>
                <c:pt idx="7">
                  <c:v>0.81296860012839001</c:v>
                </c:pt>
                <c:pt idx="8">
                  <c:v>0.77648169312561777</c:v>
                </c:pt>
                <c:pt idx="9">
                  <c:v>0.73943479366797937</c:v>
                </c:pt>
                <c:pt idx="10">
                  <c:v>0.70218850132655963</c:v>
                </c:pt>
                <c:pt idx="11">
                  <c:v>0.66505142080939661</c:v>
                </c:pt>
                <c:pt idx="12">
                  <c:v>0.62828713130899816</c:v>
                </c:pt>
                <c:pt idx="13">
                  <c:v>0.59211953121726579</c:v>
                </c:pt>
                <c:pt idx="14">
                  <c:v>0.55673716943811735</c:v>
                </c:pt>
                <c:pt idx="15">
                  <c:v>0.52229691358254149</c:v>
                </c:pt>
                <c:pt idx="16">
                  <c:v>0.48892716237508643</c:v>
                </c:pt>
                <c:pt idx="17">
                  <c:v>0.45673072777372192</c:v>
                </c:pt>
                <c:pt idx="18">
                  <c:v>0.42578746389901556</c:v>
                </c:pt>
                <c:pt idx="19">
                  <c:v>0.39615669056017749</c:v>
                </c:pt>
                <c:pt idx="20">
                  <c:v>0.36787944117144233</c:v>
                </c:pt>
                <c:pt idx="21">
                  <c:v>0.34098055375854858</c:v>
                </c:pt>
                <c:pt idx="22">
                  <c:v>0.31547061696465328</c:v>
                </c:pt>
                <c:pt idx="23">
                  <c:v>0.29134777890035418</c:v>
                </c:pt>
                <c:pt idx="24">
                  <c:v>0.26859942435874629</c:v>
                </c:pt>
                <c:pt idx="25">
                  <c:v>0.24720372470447757</c:v>
                </c:pt>
                <c:pt idx="26">
                  <c:v>0.22713106423599211</c:v>
                </c:pt>
                <c:pt idx="27">
                  <c:v>0.20834534674215971</c:v>
                </c:pt>
                <c:pt idx="28">
                  <c:v>0.19080518614805242</c:v>
                </c:pt>
                <c:pt idx="29">
                  <c:v>0.17446498544929553</c:v>
                </c:pt>
                <c:pt idx="30">
                  <c:v>0.15927590849002135</c:v>
                </c:pt>
                <c:pt idx="31">
                  <c:v>0.14518674949337995</c:v>
                </c:pt>
                <c:pt idx="32">
                  <c:v>0.13214470557235181</c:v>
                </c:pt>
                <c:pt idx="33">
                  <c:v>0.12009605771212033</c:v>
                </c:pt>
                <c:pt idx="34">
                  <c:v>0.10898676591273054</c:v>
                </c:pt>
                <c:pt idx="35">
                  <c:v>9.8762984307971535E-2</c:v>
                </c:pt>
                <c:pt idx="36">
                  <c:v>8.9371502133669414E-2</c:v>
                </c:pt>
                <c:pt idx="37">
                  <c:v>8.0760116409279631E-2</c:v>
                </c:pt>
                <c:pt idx="38">
                  <c:v>7.2877942126208448E-2</c:v>
                </c:pt>
                <c:pt idx="39">
                  <c:v>6.5675665611327316E-2</c:v>
                </c:pt>
                <c:pt idx="40">
                  <c:v>5.9105746561956253E-2</c:v>
                </c:pt>
                <c:pt idx="41">
                  <c:v>5.3122574036706373E-2</c:v>
                </c:pt>
                <c:pt idx="42">
                  <c:v>4.7682581442442848E-2</c:v>
                </c:pt>
                <c:pt idx="43">
                  <c:v>4.2744325288395238E-2</c:v>
                </c:pt>
                <c:pt idx="44">
                  <c:v>3.8268532190811458E-2</c:v>
                </c:pt>
                <c:pt idx="45">
                  <c:v>3.4218118311666032E-2</c:v>
                </c:pt>
                <c:pt idx="46">
                  <c:v>3.0558185108331751E-2</c:v>
                </c:pt>
                <c:pt idx="47">
                  <c:v>2.7255994962705647E-2</c:v>
                </c:pt>
                <c:pt idx="48">
                  <c:v>2.4280929952290836E-2</c:v>
                </c:pt>
                <c:pt idx="49">
                  <c:v>2.1604436725803523E-2</c:v>
                </c:pt>
                <c:pt idx="50">
                  <c:v>1.9199960155009535E-2</c:v>
                </c:pt>
                <c:pt idx="51">
                  <c:v>1.7042868155143678E-2</c:v>
                </c:pt>
                <c:pt idx="52">
                  <c:v>1.5110369800352836E-2</c:v>
                </c:pt>
                <c:pt idx="53">
                  <c:v>1.3381428609565493E-2</c:v>
                </c:pt>
                <c:pt idx="54">
                  <c:v>1.1836672643041469E-2</c:v>
                </c:pt>
                <c:pt idx="55">
                  <c:v>1.0458302831226389E-2</c:v>
                </c:pt>
                <c:pt idx="56">
                  <c:v>9.2300007557206305E-3</c:v>
                </c:pt>
                <c:pt idx="57">
                  <c:v>8.1368369171900996E-3</c:v>
                </c:pt>
                <c:pt idx="58">
                  <c:v>7.1651803566645991E-3</c:v>
                </c:pt>
                <c:pt idx="59">
                  <c:v>6.3026103444646505E-3</c:v>
                </c:pt>
                <c:pt idx="60">
                  <c:v>5.537830714382473E-3</c:v>
                </c:pt>
                <c:pt idx="61">
                  <c:v>4.8605872990015288E-3</c:v>
                </c:pt>
                <c:pt idx="62">
                  <c:v>4.2615888143681096E-3</c:v>
                </c:pt>
                <c:pt idx="63">
                  <c:v>3.7324314477496187E-3</c:v>
                </c:pt>
                <c:pt idx="64">
                  <c:v>3.2655273200125549E-3</c:v>
                </c:pt>
              </c:numCache>
            </c:numRef>
          </c:val>
          <c:smooth val="1"/>
          <c:extLst>
            <c:ext xmlns:c16="http://schemas.microsoft.com/office/drawing/2014/chart" uri="{C3380CC4-5D6E-409C-BE32-E72D297353CC}">
              <c16:uniqueId val="{00000001-3B7D-49BE-83A9-2B775FEBFF96}"/>
            </c:ext>
          </c:extLst>
        </c:ser>
        <c:ser>
          <c:idx val="2"/>
          <c:order val="2"/>
          <c:tx>
            <c:strRef>
              <c:f>DATA!$I$1</c:f>
              <c:strCache>
                <c:ptCount val="1"/>
                <c:pt idx="0">
                  <c:v>2.0</c:v>
                </c:pt>
              </c:strCache>
            </c:strRef>
          </c:tx>
          <c:spPr>
            <a:ln w="24117">
              <a:solidFill>
                <a:srgbClr val="3366FF"/>
              </a:solidFill>
              <a:prstDash val="solid"/>
            </a:ln>
          </c:spPr>
          <c:marker>
            <c:symbol val="none"/>
          </c:marker>
          <c:cat>
            <c:numRef>
              <c:f>DATA!$F$2:$F$66</c:f>
              <c:numCache>
                <c:formatCode>General</c:formatCode>
                <c:ptCount val="65"/>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numCache>
            </c:numRef>
          </c:cat>
          <c:val>
            <c:numRef>
              <c:f>DATA!$I$2:$I$66</c:f>
              <c:numCache>
                <c:formatCode>0.0000</c:formatCode>
                <c:ptCount val="65"/>
                <c:pt idx="0" formatCode="General">
                  <c:v>1</c:v>
                </c:pt>
                <c:pt idx="1">
                  <c:v>0.99750312239746008</c:v>
                </c:pt>
                <c:pt idx="2">
                  <c:v>0.99004983374916811</c:v>
                </c:pt>
                <c:pt idx="3">
                  <c:v>0.97775123719333634</c:v>
                </c:pt>
                <c:pt idx="4">
                  <c:v>0.96078943915232318</c:v>
                </c:pt>
                <c:pt idx="5">
                  <c:v>0.93941306281347581</c:v>
                </c:pt>
                <c:pt idx="6">
                  <c:v>0.91393118527122819</c:v>
                </c:pt>
                <c:pt idx="7">
                  <c:v>0.88470590494348356</c:v>
                </c:pt>
                <c:pt idx="8">
                  <c:v>0.85214378896621135</c:v>
                </c:pt>
                <c:pt idx="9">
                  <c:v>0.81668648259811083</c:v>
                </c:pt>
                <c:pt idx="10">
                  <c:v>0.77880078307140488</c:v>
                </c:pt>
                <c:pt idx="11">
                  <c:v>0.73896848825894423</c:v>
                </c:pt>
                <c:pt idx="12">
                  <c:v>0.69767632607103103</c:v>
                </c:pt>
                <c:pt idx="13">
                  <c:v>0.65540625432684052</c:v>
                </c:pt>
                <c:pt idx="14">
                  <c:v>0.61262639418441611</c:v>
                </c:pt>
                <c:pt idx="15">
                  <c:v>0.56978282473092301</c:v>
                </c:pt>
                <c:pt idx="16">
                  <c:v>0.52729242404304855</c:v>
                </c:pt>
                <c:pt idx="17">
                  <c:v>0.4855368951540795</c:v>
                </c:pt>
                <c:pt idx="18">
                  <c:v>0.44485806622294111</c:v>
                </c:pt>
                <c:pt idx="19">
                  <c:v>0.40555450506332058</c:v>
                </c:pt>
                <c:pt idx="20">
                  <c:v>0.36787944117144233</c:v>
                </c:pt>
                <c:pt idx="21">
                  <c:v>0.33203994534466064</c:v>
                </c:pt>
                <c:pt idx="22">
                  <c:v>0.29819727942988733</c:v>
                </c:pt>
                <c:pt idx="23">
                  <c:v>0.26646829781352416</c:v>
                </c:pt>
                <c:pt idx="24">
                  <c:v>0.23692775868212176</c:v>
                </c:pt>
                <c:pt idx="25">
                  <c:v>0.20961138715109781</c:v>
                </c:pt>
                <c:pt idx="26">
                  <c:v>0.18451952399298924</c:v>
                </c:pt>
                <c:pt idx="27">
                  <c:v>0.16162119246533921</c:v>
                </c:pt>
                <c:pt idx="28">
                  <c:v>0.14085842092104503</c:v>
                </c:pt>
                <c:pt idx="29">
                  <c:v>0.12215066953999</c:v>
                </c:pt>
                <c:pt idx="30">
                  <c:v>0.10539922456186433</c:v>
                </c:pt>
                <c:pt idx="31">
                  <c:v>9.0491441663695882E-2</c:v>
                </c:pt>
                <c:pt idx="32">
                  <c:v>7.7304740443299713E-2</c:v>
                </c:pt>
                <c:pt idx="33">
                  <c:v>6.5710273227502877E-2</c:v>
                </c:pt>
                <c:pt idx="34">
                  <c:v>5.5576212611483086E-2</c:v>
                </c:pt>
                <c:pt idx="35">
                  <c:v>4.677062238395898E-2</c:v>
                </c:pt>
                <c:pt idx="36">
                  <c:v>3.9163895098987066E-2</c:v>
                </c:pt>
                <c:pt idx="37">
                  <c:v>3.263075599289602E-2</c:v>
                </c:pt>
                <c:pt idx="38">
                  <c:v>2.7051846866350416E-2</c:v>
                </c:pt>
                <c:pt idx="39">
                  <c:v>2.2314914776966413E-2</c:v>
                </c:pt>
                <c:pt idx="40">
                  <c:v>1.8315638888734179E-2</c:v>
                </c:pt>
                <c:pt idx="41">
                  <c:v>1.4958134700577493E-2</c:v>
                </c:pt>
                <c:pt idx="42">
                  <c:v>1.2155178329914935E-2</c:v>
                </c:pt>
                <c:pt idx="43">
                  <c:v>9.8281948353796892E-3</c:v>
                </c:pt>
                <c:pt idx="44">
                  <c:v>7.9070540515934346E-3</c:v>
                </c:pt>
                <c:pt idx="45">
                  <c:v>6.329715427485747E-3</c:v>
                </c:pt>
                <c:pt idx="46">
                  <c:v>5.0417602596909833E-3</c:v>
                </c:pt>
                <c:pt idx="47">
                  <c:v>3.9958458300846291E-3</c:v>
                </c:pt>
                <c:pt idx="48">
                  <c:v>3.1511115984444414E-3</c:v>
                </c:pt>
                <c:pt idx="49">
                  <c:v>2.47256303587419E-3</c:v>
                </c:pt>
                <c:pt idx="50">
                  <c:v>1.9304541362277093E-3</c:v>
                </c:pt>
                <c:pt idx="51">
                  <c:v>1.4996852893298469E-3</c:v>
                </c:pt>
                <c:pt idx="52">
                  <c:v>1.1592291739045903E-3</c:v>
                </c:pt>
                <c:pt idx="53">
                  <c:v>8.9159371999521957E-4</c:v>
                </c:pt>
                <c:pt idx="54">
                  <c:v>6.8232805275637604E-4</c:v>
                </c:pt>
                <c:pt idx="55">
                  <c:v>5.1957468215483844E-4</c:v>
                </c:pt>
                <c:pt idx="56">
                  <c:v>3.9366904065507862E-4</c:v>
                </c:pt>
                <c:pt idx="57">
                  <c:v>2.9678576779321067E-4</c:v>
                </c:pt>
                <c:pt idx="58">
                  <c:v>2.2262985691888897E-4</c:v>
                </c:pt>
                <c:pt idx="59">
                  <c:v>1.6616986660727734E-4</c:v>
                </c:pt>
                <c:pt idx="60">
                  <c:v>1.2340980408667956E-4</c:v>
                </c:pt>
                <c:pt idx="61">
                  <c:v>9.1195956362266205E-5</c:v>
                </c:pt>
                <c:pt idx="62">
                  <c:v>6.7054824302811012E-5</c:v>
                </c:pt>
                <c:pt idx="63">
                  <c:v>4.9058357456207724E-5</c:v>
                </c:pt>
                <c:pt idx="64">
                  <c:v>3.5712849641635144E-5</c:v>
                </c:pt>
              </c:numCache>
            </c:numRef>
          </c:val>
          <c:smooth val="1"/>
          <c:extLst>
            <c:ext xmlns:c16="http://schemas.microsoft.com/office/drawing/2014/chart" uri="{C3380CC4-5D6E-409C-BE32-E72D297353CC}">
              <c16:uniqueId val="{00000002-3B7D-49BE-83A9-2B775FEBFF96}"/>
            </c:ext>
          </c:extLst>
        </c:ser>
        <c:ser>
          <c:idx val="3"/>
          <c:order val="3"/>
          <c:tx>
            <c:strRef>
              <c:f>DATA!$J$1</c:f>
              <c:strCache>
                <c:ptCount val="1"/>
                <c:pt idx="0">
                  <c:v>4.0</c:v>
                </c:pt>
              </c:strCache>
            </c:strRef>
          </c:tx>
          <c:spPr>
            <a:ln w="24117">
              <a:solidFill>
                <a:srgbClr val="FF0000"/>
              </a:solidFill>
              <a:prstDash val="solid"/>
            </a:ln>
          </c:spPr>
          <c:marker>
            <c:symbol val="none"/>
          </c:marker>
          <c:cat>
            <c:numRef>
              <c:f>DATA!$F$2:$F$66</c:f>
              <c:numCache>
                <c:formatCode>General</c:formatCode>
                <c:ptCount val="65"/>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numCache>
            </c:numRef>
          </c:cat>
          <c:val>
            <c:numRef>
              <c:f>DATA!$J$2:$J$66</c:f>
              <c:numCache>
                <c:formatCode>0.0000</c:formatCode>
                <c:ptCount val="65"/>
                <c:pt idx="0" formatCode="General">
                  <c:v>1</c:v>
                </c:pt>
                <c:pt idx="1">
                  <c:v>0.99999375001953117</c:v>
                </c:pt>
                <c:pt idx="2">
                  <c:v>0.99990000499983334</c:v>
                </c:pt>
                <c:pt idx="3">
                  <c:v>0.99949387812290957</c:v>
                </c:pt>
                <c:pt idx="4">
                  <c:v>0.99840127931760636</c:v>
                </c:pt>
                <c:pt idx="5">
                  <c:v>0.99610136947011751</c:v>
                </c:pt>
                <c:pt idx="6">
                  <c:v>0.99193271660557114</c:v>
                </c:pt>
                <c:pt idx="7">
                  <c:v>0.98510578267268056</c:v>
                </c:pt>
                <c:pt idx="8">
                  <c:v>0.97472490160179392</c:v>
                </c:pt>
                <c:pt idx="9">
                  <c:v>0.95982313103448336</c:v>
                </c:pt>
                <c:pt idx="10">
                  <c:v>0.93941306281347581</c:v>
                </c:pt>
                <c:pt idx="11">
                  <c:v>0.91255561266160867</c:v>
                </c:pt>
                <c:pt idx="12">
                  <c:v>0.87844673934993134</c:v>
                </c:pt>
                <c:pt idx="13">
                  <c:v>0.83651882861837534</c:v>
                </c:pt>
                <c:pt idx="14">
                  <c:v>0.78654920221345503</c:v>
                </c:pt>
                <c:pt idx="15">
                  <c:v>0.72876332991949122</c:v>
                </c:pt>
                <c:pt idx="16">
                  <c:v>0.66391576333547342</c:v>
                </c:pt>
                <c:pt idx="17">
                  <c:v>0.59332898680529611</c:v>
                </c:pt>
                <c:pt idx="18">
                  <c:v>0.51887099046545226</c:v>
                </c:pt>
                <c:pt idx="19">
                  <c:v>0.44285793449343036</c:v>
                </c:pt>
                <c:pt idx="20">
                  <c:v>0.36787944117144233</c:v>
                </c:pt>
                <c:pt idx="21">
                  <c:v>0.29655984286465925</c:v>
                </c:pt>
                <c:pt idx="22">
                  <c:v>0.23128605528432855</c:v>
                </c:pt>
                <c:pt idx="23">
                  <c:v>0.17394671713945745</c:v>
                </c:pt>
                <c:pt idx="24">
                  <c:v>0.1257323295944279</c:v>
                </c:pt>
                <c:pt idx="25">
                  <c:v>8.7038367656223511E-2</c:v>
                </c:pt>
                <c:pt idx="26">
                  <c:v>5.7492544526164528E-2</c:v>
                </c:pt>
                <c:pt idx="27">
                  <c:v>3.6098417542208008E-2</c:v>
                </c:pt>
                <c:pt idx="28">
                  <c:v>2.1459239080080426E-2</c:v>
                </c:pt>
                <c:pt idx="29">
                  <c:v>1.2028141496490488E-2</c:v>
                </c:pt>
                <c:pt idx="30">
                  <c:v>6.329715427485747E-3</c:v>
                </c:pt>
                <c:pt idx="31">
                  <c:v>3.1135047750284355E-3</c:v>
                </c:pt>
                <c:pt idx="32">
                  <c:v>1.4249764381924609E-3</c:v>
                </c:pt>
                <c:pt idx="33">
                  <c:v>6.0395778793291153E-4</c:v>
                </c:pt>
                <c:pt idx="34">
                  <c:v>2.3590060662957748E-4</c:v>
                </c:pt>
                <c:pt idx="35">
                  <c:v>8.4487560285046514E-5</c:v>
                </c:pt>
                <c:pt idx="36">
                  <c:v>2.7602616196642686E-5</c:v>
                </c:pt>
                <c:pt idx="37">
                  <c:v>8.1825538456999783E-6</c:v>
                </c:pt>
                <c:pt idx="38">
                  <c:v>2.1889250048828429E-6</c:v>
                </c:pt>
                <c:pt idx="39">
                  <c:v>5.254523900855954E-7</c:v>
                </c:pt>
                <c:pt idx="40">
                  <c:v>1.1253517471925912E-7</c:v>
                </c:pt>
                <c:pt idx="41">
                  <c:v>2.1375803119229111E-8</c:v>
                </c:pt>
                <c:pt idx="42">
                  <c:v>3.579294940228799E-9</c:v>
                </c:pt>
                <c:pt idx="43">
                  <c:v>5.2506122032106385E-10</c:v>
                </c:pt>
                <c:pt idx="44">
                  <c:v>6.7048827051026981E-11</c:v>
                </c:pt>
                <c:pt idx="45">
                  <c:v>7.4046994979335577E-12</c:v>
                </c:pt>
                <c:pt idx="46">
                  <c:v>7.0252177341363009E-13</c:v>
                </c:pt>
                <c:pt idx="47">
                  <c:v>5.6870124181010728E-14</c:v>
                </c:pt>
                <c:pt idx="48">
                  <c:v>3.9007794608046582E-15</c:v>
                </c:pt>
                <c:pt idx="49">
                  <c:v>2.2509565020515333E-16</c:v>
                </c:pt>
                <c:pt idx="50">
                  <c:v>1.0848552640429378E-17</c:v>
                </c:pt>
                <c:pt idx="51">
                  <c:v>4.3345184370964176E-19</c:v>
                </c:pt>
                <c:pt idx="52">
                  <c:v>1.4249003192649811E-20</c:v>
                </c:pt>
                <c:pt idx="53">
                  <c:v>3.8242631028504765E-22</c:v>
                </c:pt>
                <c:pt idx="54">
                  <c:v>8.3140115650034859E-24</c:v>
                </c:pt>
                <c:pt idx="55">
                  <c:v>1.4524053946493149E-25</c:v>
                </c:pt>
                <c:pt idx="56">
                  <c:v>2.0222232213877524E-27</c:v>
                </c:pt>
                <c:pt idx="57">
                  <c:v>2.2254551284826822E-29</c:v>
                </c:pt>
                <c:pt idx="58">
                  <c:v>1.9194484570432271E-31</c:v>
                </c:pt>
                <c:pt idx="59">
                  <c:v>1.2863410834071295E-33</c:v>
                </c:pt>
                <c:pt idx="60">
                  <c:v>6.6396771995807348E-36</c:v>
                </c:pt>
                <c:pt idx="61">
                  <c:v>2.6162115126180679E-38</c:v>
                </c:pt>
                <c:pt idx="62">
                  <c:v>7.7981678318861373E-41</c:v>
                </c:pt>
                <c:pt idx="63">
                  <c:v>1.7422070843942558E-43</c:v>
                </c:pt>
                <c:pt idx="64">
                  <c:v>2.8901669763124824E-46</c:v>
                </c:pt>
              </c:numCache>
            </c:numRef>
          </c:val>
          <c:smooth val="1"/>
          <c:extLst>
            <c:ext xmlns:c16="http://schemas.microsoft.com/office/drawing/2014/chart" uri="{C3380CC4-5D6E-409C-BE32-E72D297353CC}">
              <c16:uniqueId val="{00000003-3B7D-49BE-83A9-2B775FEBFF96}"/>
            </c:ext>
          </c:extLst>
        </c:ser>
        <c:dLbls>
          <c:showLegendKey val="0"/>
          <c:showVal val="0"/>
          <c:showCatName val="0"/>
          <c:showSerName val="0"/>
          <c:showPercent val="0"/>
          <c:showBubbleSize val="0"/>
        </c:dLbls>
        <c:smooth val="0"/>
        <c:axId val="175269200"/>
        <c:axId val="1"/>
      </c:lineChart>
      <c:catAx>
        <c:axId val="175269200"/>
        <c:scaling>
          <c:orientation val="minMax"/>
        </c:scaling>
        <c:delete val="0"/>
        <c:axPos val="b"/>
        <c:title>
          <c:tx>
            <c:rich>
              <a:bodyPr/>
              <a:lstStyle/>
              <a:p>
                <a:pPr>
                  <a:defRPr sz="1044" b="1" i="0" u="none" strike="noStrike" baseline="0">
                    <a:solidFill>
                      <a:schemeClr val="tx1"/>
                    </a:solidFill>
                    <a:latin typeface="Arial"/>
                    <a:ea typeface="Arial"/>
                    <a:cs typeface="Arial"/>
                  </a:defRPr>
                </a:pPr>
                <a:r>
                  <a:rPr lang="en-US"/>
                  <a:t>t</a:t>
                </a:r>
              </a:p>
            </c:rich>
          </c:tx>
          <c:layout>
            <c:manualLayout>
              <c:xMode val="edge"/>
              <c:yMode val="edge"/>
              <c:x val="0.95929443690637717"/>
              <c:y val="0.83807439824945296"/>
            </c:manualLayout>
          </c:layout>
          <c:overlay val="0"/>
          <c:spPr>
            <a:noFill/>
            <a:ln w="24117">
              <a:noFill/>
            </a:ln>
          </c:spPr>
        </c:title>
        <c:numFmt formatCode="0.0" sourceLinked="0"/>
        <c:majorTickMark val="cross"/>
        <c:minorTickMark val="none"/>
        <c:tickLblPos val="nextTo"/>
        <c:spPr>
          <a:ln w="3015">
            <a:solidFill>
              <a:schemeClr val="tx1"/>
            </a:solidFill>
            <a:prstDash val="solid"/>
          </a:ln>
        </c:spPr>
        <c:txPr>
          <a:bodyPr rot="0" vert="horz"/>
          <a:lstStyle/>
          <a:p>
            <a:pPr>
              <a:defRPr sz="760" b="0" i="0" u="none" strike="noStrike" baseline="0">
                <a:solidFill>
                  <a:schemeClr val="tx1"/>
                </a:solidFill>
                <a:latin typeface="Arial"/>
                <a:ea typeface="Arial"/>
                <a:cs typeface="Arial"/>
              </a:defRPr>
            </a:pPr>
            <a:endParaRPr lang="en-US"/>
          </a:p>
        </c:txPr>
        <c:crossAx val="1"/>
        <c:crosses val="autoZero"/>
        <c:auto val="0"/>
        <c:lblAlgn val="ctr"/>
        <c:lblOffset val="100"/>
        <c:tickLblSkip val="10"/>
        <c:tickMarkSkip val="1"/>
        <c:noMultiLvlLbl val="0"/>
      </c:catAx>
      <c:valAx>
        <c:axId val="1"/>
        <c:scaling>
          <c:orientation val="minMax"/>
        </c:scaling>
        <c:delete val="0"/>
        <c:axPos val="l"/>
        <c:title>
          <c:tx>
            <c:rich>
              <a:bodyPr rot="0" vert="horz"/>
              <a:lstStyle/>
              <a:p>
                <a:pPr algn="ctr">
                  <a:defRPr sz="1139" b="1" i="0" u="none" strike="noStrike" baseline="0">
                    <a:solidFill>
                      <a:schemeClr val="tx1"/>
                    </a:solidFill>
                    <a:latin typeface="Arial"/>
                    <a:ea typeface="Arial"/>
                    <a:cs typeface="Arial"/>
                  </a:defRPr>
                </a:pPr>
                <a:r>
                  <a:rPr lang="en-US"/>
                  <a:t>R(t)</a:t>
                </a:r>
              </a:p>
            </c:rich>
          </c:tx>
          <c:layout>
            <c:manualLayout>
              <c:xMode val="edge"/>
              <c:yMode val="edge"/>
              <c:x val="3.2564450474898234E-2"/>
              <c:y val="7.2210065645514229E-2"/>
            </c:manualLayout>
          </c:layout>
          <c:overlay val="0"/>
          <c:spPr>
            <a:noFill/>
            <a:ln w="24117">
              <a:noFill/>
            </a:ln>
          </c:spPr>
        </c:title>
        <c:numFmt formatCode="General" sourceLinked="1"/>
        <c:majorTickMark val="cross"/>
        <c:minorTickMark val="none"/>
        <c:tickLblPos val="nextTo"/>
        <c:spPr>
          <a:ln w="3015">
            <a:solidFill>
              <a:schemeClr val="tx1"/>
            </a:solidFill>
            <a:prstDash val="solid"/>
          </a:ln>
        </c:spPr>
        <c:txPr>
          <a:bodyPr rot="0" vert="horz"/>
          <a:lstStyle/>
          <a:p>
            <a:pPr>
              <a:defRPr sz="760" b="0" i="0" u="none" strike="noStrike" baseline="0">
                <a:solidFill>
                  <a:schemeClr val="tx1"/>
                </a:solidFill>
                <a:latin typeface="Arial"/>
                <a:ea typeface="Arial"/>
                <a:cs typeface="Arial"/>
              </a:defRPr>
            </a:pPr>
            <a:endParaRPr lang="en-US"/>
          </a:p>
        </c:txPr>
        <c:crossAx val="175269200"/>
        <c:crosses val="autoZero"/>
        <c:crossBetween val="midCat"/>
      </c:valAx>
      <c:spPr>
        <a:solidFill>
          <a:srgbClr val="C0C0C0"/>
        </a:solidFill>
        <a:ln w="12058">
          <a:solidFill>
            <a:srgbClr val="808080"/>
          </a:solidFill>
          <a:prstDash val="solid"/>
        </a:ln>
      </c:spPr>
    </c:plotArea>
    <c:legend>
      <c:legendPos val="r"/>
      <c:layout>
        <c:manualLayout>
          <c:xMode val="edge"/>
          <c:yMode val="edge"/>
          <c:x val="0.70827679782903663"/>
          <c:y val="0.12253829321663019"/>
          <c:w val="0.12075983717774763"/>
          <c:h val="0.22319474835886213"/>
        </c:manualLayout>
      </c:layout>
      <c:overlay val="0"/>
      <c:spPr>
        <a:solidFill>
          <a:schemeClr val="bg1"/>
        </a:solidFill>
        <a:ln w="3015">
          <a:solidFill>
            <a:schemeClr val="tx1"/>
          </a:solidFill>
          <a:prstDash val="solid"/>
        </a:ln>
      </c:spPr>
      <c:txPr>
        <a:bodyPr/>
        <a:lstStyle/>
        <a:p>
          <a:pPr>
            <a:defRPr sz="698" b="0" i="0" u="none" strike="noStrike" baseline="0">
              <a:solidFill>
                <a:schemeClr val="tx1"/>
              </a:solidFill>
              <a:latin typeface="Arial"/>
              <a:ea typeface="Arial"/>
              <a:cs typeface="Arial"/>
            </a:defRPr>
          </a:pPr>
          <a:endParaRPr lang="en-US"/>
        </a:p>
      </c:txPr>
    </c:legend>
    <c:plotVisOnly val="1"/>
    <c:dispBlanksAs val="gap"/>
    <c:showDLblsOverMax val="0"/>
  </c:chart>
  <c:spPr>
    <a:noFill/>
    <a:ln>
      <a:noFill/>
    </a:ln>
  </c:spPr>
  <c:txPr>
    <a:bodyPr/>
    <a:lstStyle/>
    <a:p>
      <a:pPr>
        <a:defRPr sz="760" b="0"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5665171898355758E-2"/>
          <c:y val="5.0724637681159424E-2"/>
          <c:w val="0.82810164424514199"/>
          <c:h val="0.83574879227053145"/>
        </c:manualLayout>
      </c:layout>
      <c:lineChart>
        <c:grouping val="standard"/>
        <c:varyColors val="0"/>
        <c:ser>
          <c:idx val="0"/>
          <c:order val="0"/>
          <c:tx>
            <c:strRef>
              <c:f>DATA!$B$1</c:f>
              <c:strCache>
                <c:ptCount val="1"/>
                <c:pt idx="0">
                  <c:v>0.5</c:v>
                </c:pt>
              </c:strCache>
            </c:strRef>
          </c:tx>
          <c:spPr>
            <a:ln w="25515">
              <a:solidFill>
                <a:srgbClr val="000000"/>
              </a:solidFill>
              <a:prstDash val="solid"/>
            </a:ln>
          </c:spPr>
          <c:marker>
            <c:symbol val="none"/>
          </c:marker>
          <c:cat>
            <c:numRef>
              <c:f>DATA!$A$2:$A$62</c:f>
              <c:numCache>
                <c:formatCode>General</c:formatCode>
                <c:ptCount val="6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numCache>
            </c:numRef>
          </c:cat>
          <c:val>
            <c:numRef>
              <c:f>DATA!$B$2:$B$62</c:f>
              <c:numCache>
                <c:formatCode>0.00</c:formatCode>
                <c:ptCount val="61"/>
                <c:pt idx="0" formatCode="0.0">
                  <c:v>0</c:v>
                </c:pt>
                <c:pt idx="1">
                  <c:v>0.89401294674762488</c:v>
                </c:pt>
                <c:pt idx="2">
                  <c:v>0.57624084002099751</c:v>
                </c:pt>
                <c:pt idx="3">
                  <c:v>0.43822066096987661</c:v>
                </c:pt>
                <c:pt idx="4">
                  <c:v>0.35743955773922648</c:v>
                </c:pt>
                <c:pt idx="5">
                  <c:v>0.30326532985631671</c:v>
                </c:pt>
                <c:pt idx="6">
                  <c:v>0.26394078071755911</c:v>
                </c:pt>
                <c:pt idx="7">
                  <c:v>0.23386967173507026</c:v>
                </c:pt>
                <c:pt idx="8">
                  <c:v>0.21000907661626669</c:v>
                </c:pt>
                <c:pt idx="9">
                  <c:v>0.19054614052530888</c:v>
                </c:pt>
                <c:pt idx="10">
                  <c:v>0.17432610763817555</c:v>
                </c:pt>
                <c:pt idx="11">
                  <c:v>0.16057475052872758</c:v>
                </c:pt>
                <c:pt idx="12">
                  <c:v>0.14875148989906684</c:v>
                </c:pt>
                <c:pt idx="13">
                  <c:v>0.13846624826322518</c:v>
                </c:pt>
                <c:pt idx="14">
                  <c:v>0.1294297629935911</c:v>
                </c:pt>
                <c:pt idx="15">
                  <c:v>0.12142254263444531</c:v>
                </c:pt>
                <c:pt idx="16">
                  <c:v>0.11427473468822646</c:v>
                </c:pt>
                <c:pt idx="17">
                  <c:v>0.10785264926497261</c:v>
                </c:pt>
                <c:pt idx="18">
                  <c:v>0.10204948856594959</c:v>
                </c:pt>
                <c:pt idx="19">
                  <c:v>9.6778816311377996E-2</c:v>
                </c:pt>
                <c:pt idx="20">
                  <c:v>9.1969860292860584E-2</c:v>
                </c:pt>
                <c:pt idx="21">
                  <c:v>8.7564070454906009E-2</c:v>
                </c:pt>
                <c:pt idx="22">
                  <c:v>8.3512554996200944E-2</c:v>
                </c:pt>
                <c:pt idx="23">
                  <c:v>7.9774142027201012E-2</c:v>
                </c:pt>
                <c:pt idx="24">
                  <c:v>7.63138944393075E-2</c:v>
                </c:pt>
                <c:pt idx="25">
                  <c:v>7.3101958133960324E-2</c:v>
                </c:pt>
                <c:pt idx="26">
                  <c:v>7.0112658853714163E-2</c:v>
                </c:pt>
                <c:pt idx="27">
                  <c:v>6.7323786752303744E-2</c:v>
                </c:pt>
                <c:pt idx="28">
                  <c:v>6.4716024384257345E-2</c:v>
                </c:pt>
                <c:pt idx="29">
                  <c:v>6.227248542478786E-2</c:v>
                </c:pt>
                <c:pt idx="30">
                  <c:v>5.9978339722339936E-2</c:v>
                </c:pt>
                <c:pt idx="31">
                  <c:v>5.7820506274691298E-2</c:v>
                </c:pt>
                <c:pt idx="32">
                  <c:v>5.5787400096762675E-2</c:v>
                </c:pt>
                <c:pt idx="33">
                  <c:v>5.3868722183580776E-2</c:v>
                </c:pt>
                <c:pt idx="34">
                  <c:v>5.2055284187964346E-2</c:v>
                </c:pt>
                <c:pt idx="35">
                  <c:v>5.0338861254376241E-2</c:v>
                </c:pt>
                <c:pt idx="36">
                  <c:v>4.8712067836623948E-2</c:v>
                </c:pt>
                <c:pt idx="37">
                  <c:v>4.7168252390828107E-2</c:v>
                </c:pt>
                <c:pt idx="38">
                  <c:v>4.570140765785486E-2</c:v>
                </c:pt>
                <c:pt idx="39">
                  <c:v>4.4306093890585214E-2</c:v>
                </c:pt>
                <c:pt idx="40">
                  <c:v>4.2977372884590463E-2</c:v>
                </c:pt>
                <c:pt idx="41">
                  <c:v>4.171075106832961E-2</c:v>
                </c:pt>
                <c:pt idx="42">
                  <c:v>4.0502130225048852E-2</c:v>
                </c:pt>
                <c:pt idx="43">
                  <c:v>3.9347764671350122E-2</c:v>
                </c:pt>
                <c:pt idx="44">
                  <c:v>3.8244223920720348E-2</c:v>
                </c:pt>
                <c:pt idx="45">
                  <c:v>3.7188360024738298E-2</c:v>
                </c:pt>
                <c:pt idx="46">
                  <c:v>3.6177278918322384E-2</c:v>
                </c:pt>
                <c:pt idx="47">
                  <c:v>3.520831520454587E-2</c:v>
                </c:pt>
                <c:pt idx="48">
                  <c:v>3.4279009904124441E-2</c:v>
                </c:pt>
                <c:pt idx="49">
                  <c:v>3.3387090768514864E-2</c:v>
                </c:pt>
                <c:pt idx="50">
                  <c:v>3.2530454816681008E-2</c:v>
                </c:pt>
                <c:pt idx="51">
                  <c:v>3.170715280637712E-2</c:v>
                </c:pt>
                <c:pt idx="52">
                  <c:v>3.0915375393178346E-2</c:v>
                </c:pt>
                <c:pt idx="53">
                  <c:v>3.015344076598039E-2</c:v>
                </c:pt>
                <c:pt idx="54">
                  <c:v>2.9419783577517858E-2</c:v>
                </c:pt>
                <c:pt idx="55">
                  <c:v>2.8712945013607542E-2</c:v>
                </c:pt>
                <c:pt idx="56">
                  <c:v>2.8031563866106186E-2</c:v>
                </c:pt>
                <c:pt idx="57">
                  <c:v>2.7374368492639609E-2</c:v>
                </c:pt>
                <c:pt idx="58">
                  <c:v>2.6740169561540777E-2</c:v>
                </c:pt>
                <c:pt idx="59">
                  <c:v>2.6127853493568904E-2</c:v>
                </c:pt>
                <c:pt idx="60">
                  <c:v>2.5536376523228627E-2</c:v>
                </c:pt>
              </c:numCache>
            </c:numRef>
          </c:val>
          <c:smooth val="1"/>
          <c:extLst>
            <c:ext xmlns:c16="http://schemas.microsoft.com/office/drawing/2014/chart" uri="{C3380CC4-5D6E-409C-BE32-E72D297353CC}">
              <c16:uniqueId val="{00000000-EF22-4C46-A613-CBC2C75A3F11}"/>
            </c:ext>
          </c:extLst>
        </c:ser>
        <c:ser>
          <c:idx val="1"/>
          <c:order val="1"/>
          <c:tx>
            <c:strRef>
              <c:f>DATA!$C$1</c:f>
              <c:strCache>
                <c:ptCount val="1"/>
                <c:pt idx="0">
                  <c:v>1.5</c:v>
                </c:pt>
              </c:strCache>
            </c:strRef>
          </c:tx>
          <c:spPr>
            <a:ln w="25515">
              <a:solidFill>
                <a:srgbClr val="FF00FF"/>
              </a:solidFill>
              <a:prstDash val="solid"/>
            </a:ln>
          </c:spPr>
          <c:marker>
            <c:symbol val="none"/>
          </c:marker>
          <c:cat>
            <c:numRef>
              <c:f>DATA!$A$2:$A$62</c:f>
              <c:numCache>
                <c:formatCode>General</c:formatCode>
                <c:ptCount val="6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numCache>
            </c:numRef>
          </c:cat>
          <c:val>
            <c:numRef>
              <c:f>DATA!$C$2:$C$62</c:f>
              <c:numCache>
                <c:formatCode>0.00</c:formatCode>
                <c:ptCount val="61"/>
                <c:pt idx="0" formatCode="0.0">
                  <c:v>0</c:v>
                </c:pt>
                <c:pt idx="1">
                  <c:v>0.16584054092756806</c:v>
                </c:pt>
                <c:pt idx="2">
                  <c:v>0.22978816974483038</c:v>
                </c:pt>
                <c:pt idx="3">
                  <c:v>0.27407956950795104</c:v>
                </c:pt>
                <c:pt idx="4">
                  <c:v>0.30671271607415934</c:v>
                </c:pt>
                <c:pt idx="5">
                  <c:v>0.33093633846922327</c:v>
                </c:pt>
                <c:pt idx="6">
                  <c:v>0.3485459377373572</c:v>
                </c:pt>
                <c:pt idx="7">
                  <c:v>0.36071903246357728</c:v>
                </c:pt>
                <c:pt idx="8">
                  <c:v>0.36831760675512898</c:v>
                </c:pt>
                <c:pt idx="9">
                  <c:v>0.37202095430327992</c:v>
                </c:pt>
                <c:pt idx="10">
                  <c:v>0.37239168821942203</c:v>
                </c:pt>
                <c:pt idx="11">
                  <c:v>0.36991150056356015</c:v>
                </c:pt>
                <c:pt idx="12">
                  <c:v>0.36500183942942738</c:v>
                </c:pt>
                <c:pt idx="13">
                  <c:v>0.35803652088564802</c:v>
                </c:pt>
                <c:pt idx="14">
                  <c:v>0.34934980121595105</c:v>
                </c:pt>
                <c:pt idx="15">
                  <c:v>0.3392417966105149</c:v>
                </c:pt>
                <c:pt idx="16">
                  <c:v>0.32798231133503125</c:v>
                </c:pt>
                <c:pt idx="17">
                  <c:v>0.31581369372911738</c:v>
                </c:pt>
                <c:pt idx="18">
                  <c:v>0.30295309164021161</c:v>
                </c:pt>
                <c:pt idx="19">
                  <c:v>0.28959433434076293</c:v>
                </c:pt>
                <c:pt idx="20">
                  <c:v>0.27590958087858175</c:v>
                </c:pt>
                <c:pt idx="21">
                  <c:v>0.26205082098851157</c:v>
                </c:pt>
                <c:pt idx="22">
                  <c:v>0.24815128080766882</c:v>
                </c:pt>
                <c:pt idx="23">
                  <c:v>0.23432676404919264</c:v>
                </c:pt>
                <c:pt idx="24">
                  <c:v>0.22067694548128189</c:v>
                </c:pt>
                <c:pt idx="25">
                  <c:v>0.20728662477388349</c:v>
                </c:pt>
                <c:pt idx="26">
                  <c:v>0.19422694328886894</c:v>
                </c:pt>
                <c:pt idx="27">
                  <c:v>0.18155656309324372</c:v>
                </c:pt>
                <c:pt idx="28">
                  <c:v>0.16932280564215776</c:v>
                </c:pt>
                <c:pt idx="29">
                  <c:v>0.15756274672314854</c:v>
                </c:pt>
                <c:pt idx="30">
                  <c:v>0.14630426404454228</c:v>
                </c:pt>
                <c:pt idx="31">
                  <c:v>0.13556703406131912</c:v>
                </c:pt>
                <c:pt idx="32">
                  <c:v>0.12536347510229282</c:v>
                </c:pt>
                <c:pt idx="33">
                  <c:v>0.11569963448197315</c:v>
                </c:pt>
                <c:pt idx="34">
                  <c:v>0.10657601797102965</c:v>
                </c:pt>
                <c:pt idx="35">
                  <c:v>9.7988360706550232E-2</c:v>
                </c:pt>
                <c:pt idx="36">
                  <c:v>8.9928339309968533E-2</c:v>
                </c:pt>
                <c:pt idx="37">
                  <c:v>8.2384225621714366E-2</c:v>
                </c:pt>
                <c:pt idx="38">
                  <c:v>7.5341483041475019E-2</c:v>
                </c:pt>
                <c:pt idx="39">
                  <c:v>6.8783306972315675E-2</c:v>
                </c:pt>
                <c:pt idx="40">
                  <c:v>6.2691111301579103E-2</c:v>
                </c:pt>
                <c:pt idx="41">
                  <c:v>5.7044963210865905E-2</c:v>
                </c:pt>
                <c:pt idx="42">
                  <c:v>5.1823968893497524E-2</c:v>
                </c:pt>
                <c:pt idx="43">
                  <c:v>4.7006612974511898E-2</c:v>
                </c:pt>
                <c:pt idx="44">
                  <c:v>4.2571054580530142E-2</c:v>
                </c:pt>
                <c:pt idx="45">
                  <c:v>3.8495383100624288E-2</c:v>
                </c:pt>
                <c:pt idx="46">
                  <c:v>3.4757836720912594E-2</c:v>
                </c:pt>
                <c:pt idx="47">
                  <c:v>3.1336986811472879E-2</c:v>
                </c:pt>
                <c:pt idx="48">
                  <c:v>2.821189120069538E-2</c:v>
                </c:pt>
                <c:pt idx="49">
                  <c:v>2.5362219295607068E-2</c:v>
                </c:pt>
                <c:pt idx="50">
                  <c:v>2.2768351902866125E-2</c:v>
                </c:pt>
                <c:pt idx="51">
                  <c:v>2.0411458479530194E-2</c:v>
                </c:pt>
                <c:pt idx="52">
                  <c:v>1.8273554400382662E-2</c:v>
                </c:pt>
                <c:pt idx="53">
                  <c:v>1.6337540674097442E-2</c:v>
                </c:pt>
                <c:pt idx="54">
                  <c:v>1.4587228377895743E-2</c:v>
                </c:pt>
                <c:pt idx="55">
                  <c:v>1.3007349913158566E-2</c:v>
                </c:pt>
                <c:pt idx="56">
                  <c:v>1.158355901578614E-2</c:v>
                </c:pt>
                <c:pt idx="57">
                  <c:v>1.0302421287568484E-2</c:v>
                </c:pt>
                <c:pt idx="58">
                  <c:v>9.1513968506390844E-3</c:v>
                </c:pt>
                <c:pt idx="59">
                  <c:v>8.1188165680210027E-3</c:v>
                </c:pt>
                <c:pt idx="60">
                  <c:v>7.1938531207694214E-3</c:v>
                </c:pt>
              </c:numCache>
            </c:numRef>
          </c:val>
          <c:smooth val="1"/>
          <c:extLst>
            <c:ext xmlns:c16="http://schemas.microsoft.com/office/drawing/2014/chart" uri="{C3380CC4-5D6E-409C-BE32-E72D297353CC}">
              <c16:uniqueId val="{00000001-EF22-4C46-A613-CBC2C75A3F11}"/>
            </c:ext>
          </c:extLst>
        </c:ser>
        <c:ser>
          <c:idx val="2"/>
          <c:order val="2"/>
          <c:tx>
            <c:strRef>
              <c:f>DATA!$D$1</c:f>
              <c:strCache>
                <c:ptCount val="1"/>
                <c:pt idx="0">
                  <c:v>2.0</c:v>
                </c:pt>
              </c:strCache>
            </c:strRef>
          </c:tx>
          <c:spPr>
            <a:ln w="25515">
              <a:solidFill>
                <a:srgbClr val="0080C0"/>
              </a:solidFill>
              <a:prstDash val="solid"/>
            </a:ln>
          </c:spPr>
          <c:marker>
            <c:symbol val="none"/>
          </c:marker>
          <c:cat>
            <c:numRef>
              <c:f>DATA!$A$2:$A$62</c:f>
              <c:numCache>
                <c:formatCode>General</c:formatCode>
                <c:ptCount val="6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numCache>
            </c:numRef>
          </c:cat>
          <c:val>
            <c:numRef>
              <c:f>DATA!$D$2:$D$62</c:f>
              <c:numCache>
                <c:formatCode>0.00</c:formatCode>
                <c:ptCount val="61"/>
                <c:pt idx="0" formatCode="0.0">
                  <c:v>0</c:v>
                </c:pt>
                <c:pt idx="1">
                  <c:v>4.9875156119873004E-2</c:v>
                </c:pt>
                <c:pt idx="2">
                  <c:v>9.9004983374916811E-2</c:v>
                </c:pt>
                <c:pt idx="3">
                  <c:v>0.14666268557900045</c:v>
                </c:pt>
                <c:pt idx="4">
                  <c:v>0.19215788783046464</c:v>
                </c:pt>
                <c:pt idx="5">
                  <c:v>0.23485326570336895</c:v>
                </c:pt>
                <c:pt idx="6">
                  <c:v>0.27417935558136847</c:v>
                </c:pt>
                <c:pt idx="7">
                  <c:v>0.30964706673021924</c:v>
                </c:pt>
                <c:pt idx="8">
                  <c:v>0.34085751558648458</c:v>
                </c:pt>
                <c:pt idx="9">
                  <c:v>0.36750891716914991</c:v>
                </c:pt>
                <c:pt idx="10">
                  <c:v>0.38940039153570244</c:v>
                </c:pt>
                <c:pt idx="11">
                  <c:v>0.40643266854241938</c:v>
                </c:pt>
                <c:pt idx="12">
                  <c:v>0.41860579564261863</c:v>
                </c:pt>
                <c:pt idx="13">
                  <c:v>0.42601406531244634</c:v>
                </c:pt>
                <c:pt idx="14">
                  <c:v>0.42883847592909125</c:v>
                </c:pt>
                <c:pt idx="15">
                  <c:v>0.42733711854819223</c:v>
                </c:pt>
                <c:pt idx="16">
                  <c:v>0.42183393923443885</c:v>
                </c:pt>
                <c:pt idx="17">
                  <c:v>0.41270636088096757</c:v>
                </c:pt>
                <c:pt idx="18">
                  <c:v>0.40037225960064698</c:v>
                </c:pt>
                <c:pt idx="19">
                  <c:v>0.38527677981015451</c:v>
                </c:pt>
                <c:pt idx="20">
                  <c:v>0.36787944117144233</c:v>
                </c:pt>
                <c:pt idx="21">
                  <c:v>0.34864194261189368</c:v>
                </c:pt>
                <c:pt idx="22">
                  <c:v>0.32801700737287609</c:v>
                </c:pt>
                <c:pt idx="23">
                  <c:v>0.30643854248555275</c:v>
                </c:pt>
                <c:pt idx="24">
                  <c:v>0.28431331041854613</c:v>
                </c:pt>
                <c:pt idx="25">
                  <c:v>0.26201423393887224</c:v>
                </c:pt>
                <c:pt idx="26">
                  <c:v>0.23987538119088603</c:v>
                </c:pt>
                <c:pt idx="27">
                  <c:v>0.21818860982820795</c:v>
                </c:pt>
                <c:pt idx="28">
                  <c:v>0.19720178928946303</c:v>
                </c:pt>
                <c:pt idx="29">
                  <c:v>0.17711847083298549</c:v>
                </c:pt>
                <c:pt idx="30">
                  <c:v>0.15809883684279649</c:v>
                </c:pt>
                <c:pt idx="31">
                  <c:v>0.14026173457872862</c:v>
                </c:pt>
                <c:pt idx="32">
                  <c:v>0.12368758470927954</c:v>
                </c:pt>
                <c:pt idx="33">
                  <c:v>0.10842195082537974</c:v>
                </c:pt>
                <c:pt idx="34">
                  <c:v>9.4479561439521242E-2</c:v>
                </c:pt>
                <c:pt idx="35">
                  <c:v>8.1848589171928221E-2</c:v>
                </c:pt>
                <c:pt idx="36">
                  <c:v>7.049501117817672E-2</c:v>
                </c:pt>
                <c:pt idx="37">
                  <c:v>6.0366898586857641E-2</c:v>
                </c:pt>
                <c:pt idx="38">
                  <c:v>5.1398509046065785E-2</c:v>
                </c:pt>
                <c:pt idx="39">
                  <c:v>4.3514083815084502E-2</c:v>
                </c:pt>
                <c:pt idx="40">
                  <c:v>3.6631277777468357E-2</c:v>
                </c:pt>
                <c:pt idx="41">
                  <c:v>3.0664176136183857E-2</c:v>
                </c:pt>
                <c:pt idx="42">
                  <c:v>2.5525874492821364E-2</c:v>
                </c:pt>
                <c:pt idx="43">
                  <c:v>2.1130618896066333E-2</c:v>
                </c:pt>
                <c:pt idx="44">
                  <c:v>1.7395518913505558E-2</c:v>
                </c:pt>
                <c:pt idx="45">
                  <c:v>1.4241859711842931E-2</c:v>
                </c:pt>
                <c:pt idx="46">
                  <c:v>1.1596048597289261E-2</c:v>
                </c:pt>
                <c:pt idx="47">
                  <c:v>9.3902377006988783E-3</c:v>
                </c:pt>
                <c:pt idx="48">
                  <c:v>7.5626678362666587E-3</c:v>
                </c:pt>
                <c:pt idx="49">
                  <c:v>6.0577794378917664E-3</c:v>
                </c:pt>
                <c:pt idx="50">
                  <c:v>4.8261353405692729E-3</c:v>
                </c:pt>
                <c:pt idx="51">
                  <c:v>3.8241974877911093E-3</c:v>
                </c:pt>
                <c:pt idx="52">
                  <c:v>3.0139958521519347E-3</c:v>
                </c:pt>
                <c:pt idx="53">
                  <c:v>2.3627233579873318E-3</c:v>
                </c:pt>
                <c:pt idx="54">
                  <c:v>1.8422857424422155E-3</c:v>
                </c:pt>
                <c:pt idx="55">
                  <c:v>1.4288303759258057E-3</c:v>
                </c:pt>
                <c:pt idx="56">
                  <c:v>1.1022733138342201E-3</c:v>
                </c:pt>
                <c:pt idx="57">
                  <c:v>8.4583943821065041E-4</c:v>
                </c:pt>
                <c:pt idx="58">
                  <c:v>6.4562658506477804E-4</c:v>
                </c:pt>
                <c:pt idx="59">
                  <c:v>4.9020110649146821E-4</c:v>
                </c:pt>
                <c:pt idx="60">
                  <c:v>3.7022941226003868E-4</c:v>
                </c:pt>
              </c:numCache>
            </c:numRef>
          </c:val>
          <c:smooth val="1"/>
          <c:extLst>
            <c:ext xmlns:c16="http://schemas.microsoft.com/office/drawing/2014/chart" uri="{C3380CC4-5D6E-409C-BE32-E72D297353CC}">
              <c16:uniqueId val="{00000002-EF22-4C46-A613-CBC2C75A3F11}"/>
            </c:ext>
          </c:extLst>
        </c:ser>
        <c:ser>
          <c:idx val="3"/>
          <c:order val="3"/>
          <c:tx>
            <c:strRef>
              <c:f>DATA!$E$1</c:f>
              <c:strCache>
                <c:ptCount val="1"/>
                <c:pt idx="0">
                  <c:v>4.0</c:v>
                </c:pt>
              </c:strCache>
            </c:strRef>
          </c:tx>
          <c:spPr>
            <a:ln w="25515">
              <a:solidFill>
                <a:srgbClr val="FF0000"/>
              </a:solidFill>
              <a:prstDash val="solid"/>
            </a:ln>
          </c:spPr>
          <c:marker>
            <c:symbol val="none"/>
          </c:marker>
          <c:cat>
            <c:numRef>
              <c:f>DATA!$A$2:$A$62</c:f>
              <c:numCache>
                <c:formatCode>General</c:formatCode>
                <c:ptCount val="6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numCache>
            </c:numRef>
          </c:cat>
          <c:val>
            <c:numRef>
              <c:f>DATA!$E$2:$E$62</c:f>
              <c:numCache>
                <c:formatCode>0.00</c:formatCode>
                <c:ptCount val="61"/>
                <c:pt idx="0" formatCode="0.0">
                  <c:v>0</c:v>
                </c:pt>
                <c:pt idx="1">
                  <c:v>2.4999843750488283E-4</c:v>
                </c:pt>
                <c:pt idx="2">
                  <c:v>1.9998000099996673E-3</c:v>
                </c:pt>
                <c:pt idx="3">
                  <c:v>6.7465836773296399E-3</c:v>
                </c:pt>
                <c:pt idx="4">
                  <c:v>1.5974420469081707E-2</c:v>
                </c:pt>
                <c:pt idx="5">
                  <c:v>3.1128167795941172E-2</c:v>
                </c:pt>
                <c:pt idx="6">
                  <c:v>5.3564366696700838E-2</c:v>
                </c:pt>
                <c:pt idx="7">
                  <c:v>8.4472820864182341E-2</c:v>
                </c:pt>
                <c:pt idx="8">
                  <c:v>0.12476478740502965</c:v>
                </c:pt>
                <c:pt idx="9">
                  <c:v>0.17492776563103463</c:v>
                </c:pt>
                <c:pt idx="10">
                  <c:v>0.23485326570336895</c:v>
                </c:pt>
                <c:pt idx="11">
                  <c:v>0.30365288011315039</c:v>
                </c:pt>
                <c:pt idx="12">
                  <c:v>0.37948899139917036</c:v>
                </c:pt>
                <c:pt idx="13">
                  <c:v>0.45945796661864274</c:v>
                </c:pt>
                <c:pt idx="14">
                  <c:v>0.53957275271842997</c:v>
                </c:pt>
                <c:pt idx="15">
                  <c:v>0.61489405961957067</c:v>
                </c:pt>
                <c:pt idx="16">
                  <c:v>0.67984974165552492</c:v>
                </c:pt>
                <c:pt idx="17">
                  <c:v>0.72875632804360491</c:v>
                </c:pt>
                <c:pt idx="18">
                  <c:v>0.75651390409862951</c:v>
                </c:pt>
                <c:pt idx="19">
                  <c:v>0.75939064317260963</c:v>
                </c:pt>
                <c:pt idx="20">
                  <c:v>0.73575888234288467</c:v>
                </c:pt>
                <c:pt idx="21">
                  <c:v>0.68661017619240239</c:v>
                </c:pt>
                <c:pt idx="22">
                  <c:v>0.61568347916688282</c:v>
                </c:pt>
                <c:pt idx="23">
                  <c:v>0.52910242685894449</c:v>
                </c:pt>
                <c:pt idx="24">
                  <c:v>0.43453093107834284</c:v>
                </c:pt>
                <c:pt idx="25">
                  <c:v>0.3399936236571231</c:v>
                </c:pt>
                <c:pt idx="26">
                  <c:v>0.25262224064796701</c:v>
                </c:pt>
                <c:pt idx="27">
                  <c:v>0.17763128812082007</c:v>
                </c:pt>
                <c:pt idx="28">
                  <c:v>0.11776830407148135</c:v>
                </c:pt>
                <c:pt idx="29">
                  <c:v>7.3338585739476631E-2</c:v>
                </c:pt>
                <c:pt idx="30">
                  <c:v>4.2725579135528789E-2</c:v>
                </c:pt>
                <c:pt idx="31">
                  <c:v>2.3188605188218032E-2</c:v>
                </c:pt>
                <c:pt idx="32">
                  <c:v>1.1673406981672643E-2</c:v>
                </c:pt>
                <c:pt idx="33">
                  <c:v>5.4261077562362597E-3</c:v>
                </c:pt>
                <c:pt idx="34">
                  <c:v>2.3179593607422278E-3</c:v>
                </c:pt>
                <c:pt idx="35">
                  <c:v>9.0560103680534232E-4</c:v>
                </c:pt>
                <c:pt idx="36">
                  <c:v>3.2195691531764035E-4</c:v>
                </c:pt>
                <c:pt idx="37">
                  <c:v>1.0361772498656027E-4</c:v>
                </c:pt>
                <c:pt idx="38">
                  <c:v>3.0027673216982834E-5</c:v>
                </c:pt>
                <c:pt idx="39">
                  <c:v>7.7923275818718585E-6</c:v>
                </c:pt>
                <c:pt idx="40">
                  <c:v>1.8005627955081459E-6</c:v>
                </c:pt>
                <c:pt idx="41">
                  <c:v>3.6831043169509733E-7</c:v>
                </c:pt>
                <c:pt idx="42">
                  <c:v>6.6295700882917826E-8</c:v>
                </c:pt>
                <c:pt idx="43">
                  <c:v>1.0436510611016705E-8</c:v>
                </c:pt>
                <c:pt idx="44">
                  <c:v>1.4278718208786709E-9</c:v>
                </c:pt>
                <c:pt idx="45">
                  <c:v>1.6868831043729886E-10</c:v>
                </c:pt>
                <c:pt idx="46">
                  <c:v>1.7095164834247269E-11</c:v>
                </c:pt>
                <c:pt idx="47">
                  <c:v>1.4761067257112695E-12</c:v>
                </c:pt>
                <c:pt idx="48">
                  <c:v>1.0784875053232719E-13</c:v>
                </c:pt>
                <c:pt idx="49">
                  <c:v>6.6205695377465229E-15</c:v>
                </c:pt>
                <c:pt idx="50">
                  <c:v>3.3901727001341806E-16</c:v>
                </c:pt>
                <c:pt idx="51">
                  <c:v>1.437445512998192E-17</c:v>
                </c:pt>
                <c:pt idx="52">
                  <c:v>5.0088096022802632E-19</c:v>
                </c:pt>
                <c:pt idx="53">
                  <c:v>1.4233620449076757E-20</c:v>
                </c:pt>
                <c:pt idx="54">
                  <c:v>3.2728937926792729E-22</c:v>
                </c:pt>
                <c:pt idx="55">
                  <c:v>6.041098688369494E-24</c:v>
                </c:pt>
                <c:pt idx="56">
                  <c:v>8.8783688311807854E-26</c:v>
                </c:pt>
                <c:pt idx="57">
                  <c:v>1.0303467790227335E-27</c:v>
                </c:pt>
                <c:pt idx="58">
                  <c:v>9.3626856837654522E-30</c:v>
                </c:pt>
                <c:pt idx="59">
                  <c:v>6.6046861342268215E-32</c:v>
                </c:pt>
                <c:pt idx="60">
                  <c:v>3.5854256877735969E-34</c:v>
                </c:pt>
              </c:numCache>
            </c:numRef>
          </c:val>
          <c:smooth val="1"/>
          <c:extLst>
            <c:ext xmlns:c16="http://schemas.microsoft.com/office/drawing/2014/chart" uri="{C3380CC4-5D6E-409C-BE32-E72D297353CC}">
              <c16:uniqueId val="{00000003-EF22-4C46-A613-CBC2C75A3F11}"/>
            </c:ext>
          </c:extLst>
        </c:ser>
        <c:dLbls>
          <c:showLegendKey val="0"/>
          <c:showVal val="0"/>
          <c:showCatName val="0"/>
          <c:showSerName val="0"/>
          <c:showPercent val="0"/>
          <c:showBubbleSize val="0"/>
        </c:dLbls>
        <c:smooth val="0"/>
        <c:axId val="175437256"/>
        <c:axId val="1"/>
      </c:lineChart>
      <c:catAx>
        <c:axId val="175437256"/>
        <c:scaling>
          <c:orientation val="minMax"/>
        </c:scaling>
        <c:delete val="0"/>
        <c:axPos val="b"/>
        <c:title>
          <c:tx>
            <c:rich>
              <a:bodyPr/>
              <a:lstStyle/>
              <a:p>
                <a:pPr>
                  <a:defRPr sz="1105" b="1" i="0" u="none" strike="noStrike" baseline="0">
                    <a:solidFill>
                      <a:schemeClr val="tx1"/>
                    </a:solidFill>
                    <a:latin typeface="Arial"/>
                    <a:ea typeface="Arial"/>
                    <a:cs typeface="Arial"/>
                  </a:defRPr>
                </a:pPr>
                <a:r>
                  <a:rPr lang="en-US"/>
                  <a:t>t</a:t>
                </a:r>
              </a:p>
            </c:rich>
          </c:tx>
          <c:layout>
            <c:manualLayout>
              <c:xMode val="edge"/>
              <c:yMode val="edge"/>
              <c:x val="0.94618834080717484"/>
              <c:y val="0.79227053140096615"/>
            </c:manualLayout>
          </c:layout>
          <c:overlay val="0"/>
          <c:spPr>
            <a:noFill/>
            <a:ln w="25515">
              <a:noFill/>
            </a:ln>
          </c:spPr>
        </c:title>
        <c:numFmt formatCode="0.0" sourceLinked="0"/>
        <c:majorTickMark val="cross"/>
        <c:minorTickMark val="none"/>
        <c:tickLblPos val="nextTo"/>
        <c:spPr>
          <a:ln w="3189">
            <a:solidFill>
              <a:schemeClr val="tx1"/>
            </a:solidFill>
            <a:prstDash val="solid"/>
          </a:ln>
        </c:spPr>
        <c:txPr>
          <a:bodyPr rot="0" vert="horz"/>
          <a:lstStyle/>
          <a:p>
            <a:pPr>
              <a:defRPr sz="804" b="0" i="0" u="none" strike="noStrike" baseline="0">
                <a:solidFill>
                  <a:schemeClr val="tx1"/>
                </a:solidFill>
                <a:latin typeface="Arial"/>
                <a:ea typeface="Arial"/>
                <a:cs typeface="Arial"/>
              </a:defRPr>
            </a:pPr>
            <a:endParaRPr lang="en-US"/>
          </a:p>
        </c:txPr>
        <c:crossAx val="1"/>
        <c:crosses val="autoZero"/>
        <c:auto val="0"/>
        <c:lblAlgn val="ctr"/>
        <c:lblOffset val="100"/>
        <c:tickLblSkip val="10"/>
        <c:tickMarkSkip val="1"/>
        <c:noMultiLvlLbl val="0"/>
      </c:catAx>
      <c:valAx>
        <c:axId val="1"/>
        <c:scaling>
          <c:orientation val="minMax"/>
        </c:scaling>
        <c:delete val="0"/>
        <c:axPos val="l"/>
        <c:title>
          <c:tx>
            <c:rich>
              <a:bodyPr rot="0" vert="horz"/>
              <a:lstStyle/>
              <a:p>
                <a:pPr algn="ctr">
                  <a:defRPr sz="1105" b="1" i="0" u="none" strike="noStrike" baseline="0">
                    <a:solidFill>
                      <a:schemeClr val="tx1"/>
                    </a:solidFill>
                    <a:latin typeface="Arial"/>
                    <a:ea typeface="Arial"/>
                    <a:cs typeface="Arial"/>
                  </a:defRPr>
                </a:pPr>
                <a:r>
                  <a:rPr lang="en-US"/>
                  <a:t>f(t)</a:t>
                </a:r>
              </a:p>
            </c:rich>
          </c:tx>
          <c:layout>
            <c:manualLayout>
              <c:xMode val="edge"/>
              <c:yMode val="edge"/>
              <c:x val="1.6442451420029897E-2"/>
              <c:y val="4.5893719806763288E-2"/>
            </c:manualLayout>
          </c:layout>
          <c:overlay val="0"/>
          <c:spPr>
            <a:noFill/>
            <a:ln w="25515">
              <a:noFill/>
            </a:ln>
          </c:spPr>
        </c:title>
        <c:numFmt formatCode="0.0" sourceLinked="1"/>
        <c:majorTickMark val="cross"/>
        <c:minorTickMark val="none"/>
        <c:tickLblPos val="nextTo"/>
        <c:spPr>
          <a:ln w="3189">
            <a:solidFill>
              <a:schemeClr val="tx1"/>
            </a:solidFill>
            <a:prstDash val="solid"/>
          </a:ln>
        </c:spPr>
        <c:txPr>
          <a:bodyPr rot="0" vert="horz"/>
          <a:lstStyle/>
          <a:p>
            <a:pPr>
              <a:defRPr sz="804" b="0" i="0" u="none" strike="noStrike" baseline="0">
                <a:solidFill>
                  <a:schemeClr val="tx1"/>
                </a:solidFill>
                <a:latin typeface="Arial"/>
                <a:ea typeface="Arial"/>
                <a:cs typeface="Arial"/>
              </a:defRPr>
            </a:pPr>
            <a:endParaRPr lang="en-US"/>
          </a:p>
        </c:txPr>
        <c:crossAx val="175437256"/>
        <c:crosses val="autoZero"/>
        <c:crossBetween val="midCat"/>
      </c:valAx>
      <c:spPr>
        <a:solidFill>
          <a:srgbClr val="C0C0C0"/>
        </a:solidFill>
        <a:ln w="12758">
          <a:solidFill>
            <a:srgbClr val="808080"/>
          </a:solidFill>
          <a:prstDash val="solid"/>
        </a:ln>
      </c:spPr>
    </c:plotArea>
    <c:legend>
      <c:legendPos val="r"/>
      <c:layout>
        <c:manualLayout>
          <c:xMode val="edge"/>
          <c:yMode val="edge"/>
          <c:x val="0.74140508221225709"/>
          <c:y val="0.21014492753623187"/>
          <c:w val="7.9222720478325862E-2"/>
          <c:h val="0.1859903381642512"/>
        </c:manualLayout>
      </c:layout>
      <c:overlay val="0"/>
      <c:spPr>
        <a:solidFill>
          <a:schemeClr val="bg1"/>
        </a:solidFill>
        <a:ln w="3189">
          <a:solidFill>
            <a:schemeClr val="tx1"/>
          </a:solidFill>
          <a:prstDash val="solid"/>
        </a:ln>
      </c:spPr>
      <c:txPr>
        <a:bodyPr/>
        <a:lstStyle/>
        <a:p>
          <a:pPr>
            <a:defRPr sz="738" b="0" i="0" u="none" strike="noStrike" baseline="0">
              <a:solidFill>
                <a:schemeClr val="tx1"/>
              </a:solidFill>
              <a:latin typeface="Arial"/>
              <a:ea typeface="Arial"/>
              <a:cs typeface="Arial"/>
            </a:defRPr>
          </a:pPr>
          <a:endParaRPr lang="en-US"/>
        </a:p>
      </c:txPr>
    </c:legend>
    <c:plotVisOnly val="1"/>
    <c:dispBlanksAs val="gap"/>
    <c:showDLblsOverMax val="0"/>
  </c:chart>
  <c:spPr>
    <a:noFill/>
    <a:ln>
      <a:noFill/>
    </a:ln>
  </c:spPr>
  <c:txPr>
    <a:bodyPr/>
    <a:lstStyle/>
    <a:p>
      <a:pPr>
        <a:defRPr sz="804" b="0" i="0" u="none" strike="noStrike" baseline="0">
          <a:solidFill>
            <a:schemeClr val="tx1"/>
          </a:solidFill>
          <a:latin typeface="Arial"/>
          <a:ea typeface="Arial"/>
          <a:cs typeface="Aria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6086956521739135E-2"/>
          <c:y val="4.7511312217194568E-2"/>
          <c:w val="0.87907608695652173"/>
          <c:h val="0.80542986425339369"/>
        </c:manualLayout>
      </c:layout>
      <c:lineChart>
        <c:grouping val="standard"/>
        <c:varyColors val="0"/>
        <c:ser>
          <c:idx val="0"/>
          <c:order val="0"/>
          <c:tx>
            <c:strRef>
              <c:f>DATA!$L$2</c:f>
              <c:strCache>
                <c:ptCount val="1"/>
                <c:pt idx="0">
                  <c:v>0.5</c:v>
                </c:pt>
              </c:strCache>
            </c:strRef>
          </c:tx>
          <c:spPr>
            <a:ln w="24164">
              <a:solidFill>
                <a:srgbClr val="000000"/>
              </a:solidFill>
              <a:prstDash val="solid"/>
            </a:ln>
          </c:spPr>
          <c:marker>
            <c:symbol val="none"/>
          </c:marker>
          <c:cat>
            <c:numRef>
              <c:f>DATA!$K$3:$K$66</c:f>
              <c:numCache>
                <c:formatCode>General</c:formatCode>
                <c:ptCount val="64"/>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numCache>
            </c:numRef>
          </c:cat>
          <c:val>
            <c:numRef>
              <c:f>DATA!$L$3:$L$66</c:f>
              <c:numCache>
                <c:formatCode>0.00000</c:formatCode>
                <c:ptCount val="64"/>
                <c:pt idx="0" formatCode="General">
                  <c:v>1.1180339887498949</c:v>
                </c:pt>
                <c:pt idx="1">
                  <c:v>0.79056941504209477</c:v>
                </c:pt>
                <c:pt idx="2">
                  <c:v>0.6454972243679028</c:v>
                </c:pt>
                <c:pt idx="3">
                  <c:v>0.55901699437494745</c:v>
                </c:pt>
                <c:pt idx="4">
                  <c:v>0.5</c:v>
                </c:pt>
                <c:pt idx="5">
                  <c:v>0.4564354645876384</c:v>
                </c:pt>
                <c:pt idx="6">
                  <c:v>0.42257712736425829</c:v>
                </c:pt>
                <c:pt idx="7">
                  <c:v>0.39528470752104738</c:v>
                </c:pt>
                <c:pt idx="8">
                  <c:v>0.37267799624996495</c:v>
                </c:pt>
                <c:pt idx="9">
                  <c:v>0.35355339059327373</c:v>
                </c:pt>
                <c:pt idx="10">
                  <c:v>0.33709993123162102</c:v>
                </c:pt>
                <c:pt idx="11">
                  <c:v>0.3227486121839514</c:v>
                </c:pt>
                <c:pt idx="12">
                  <c:v>0.3100868364730211</c:v>
                </c:pt>
                <c:pt idx="13">
                  <c:v>0.29880715233359839</c:v>
                </c:pt>
                <c:pt idx="14">
                  <c:v>0.28867513459481292</c:v>
                </c:pt>
                <c:pt idx="15">
                  <c:v>0.27950849718747373</c:v>
                </c:pt>
                <c:pt idx="16">
                  <c:v>0.2711630722733202</c:v>
                </c:pt>
                <c:pt idx="17">
                  <c:v>0.26352313834736496</c:v>
                </c:pt>
                <c:pt idx="18">
                  <c:v>0.25649458802128855</c:v>
                </c:pt>
                <c:pt idx="19">
                  <c:v>0.25</c:v>
                </c:pt>
                <c:pt idx="20">
                  <c:v>0.24397501823713327</c:v>
                </c:pt>
                <c:pt idx="21">
                  <c:v>0.23836564731139803</c:v>
                </c:pt>
                <c:pt idx="22">
                  <c:v>0.23312620206007845</c:v>
                </c:pt>
                <c:pt idx="23">
                  <c:v>0.22821773229381923</c:v>
                </c:pt>
                <c:pt idx="24">
                  <c:v>0.22360679774997896</c:v>
                </c:pt>
                <c:pt idx="25">
                  <c:v>0.2192645048267573</c:v>
                </c:pt>
                <c:pt idx="26">
                  <c:v>0.21516574145596759</c:v>
                </c:pt>
                <c:pt idx="27">
                  <c:v>0.21128856368212914</c:v>
                </c:pt>
                <c:pt idx="28">
                  <c:v>0.20761369963434992</c:v>
                </c:pt>
                <c:pt idx="29">
                  <c:v>0.20412414523193154</c:v>
                </c:pt>
                <c:pt idx="30">
                  <c:v>0.20080483222562473</c:v>
                </c:pt>
                <c:pt idx="31">
                  <c:v>0.19764235376052369</c:v>
                </c:pt>
                <c:pt idx="32">
                  <c:v>0.19462473604038075</c:v>
                </c:pt>
                <c:pt idx="33">
                  <c:v>0.1917412472118426</c:v>
                </c:pt>
                <c:pt idx="34">
                  <c:v>0.1889822365046136</c:v>
                </c:pt>
                <c:pt idx="35">
                  <c:v>0.18633899812498247</c:v>
                </c:pt>
                <c:pt idx="36">
                  <c:v>0.18380365552345196</c:v>
                </c:pt>
                <c:pt idx="37">
                  <c:v>0.18136906252750293</c:v>
                </c:pt>
                <c:pt idx="38">
                  <c:v>0.17902871850985821</c:v>
                </c:pt>
                <c:pt idx="39">
                  <c:v>0.17677669529663687</c:v>
                </c:pt>
                <c:pt idx="40">
                  <c:v>0.17460757394239457</c:v>
                </c:pt>
                <c:pt idx="41">
                  <c:v>0.17251638983558854</c:v>
                </c:pt>
                <c:pt idx="42">
                  <c:v>0.17049858486761837</c:v>
                </c:pt>
                <c:pt idx="43">
                  <c:v>0.16854996561581051</c:v>
                </c:pt>
                <c:pt idx="44">
                  <c:v>0.16666666666666666</c:v>
                </c:pt>
                <c:pt idx="45">
                  <c:v>0.16484511834894677</c:v>
                </c:pt>
                <c:pt idx="46">
                  <c:v>0.16308201826336052</c:v>
                </c:pt>
                <c:pt idx="47">
                  <c:v>0.1613743060919757</c:v>
                </c:pt>
                <c:pt idx="48">
                  <c:v>0.15971914124998499</c:v>
                </c:pt>
                <c:pt idx="49">
                  <c:v>0.15811388300841894</c:v>
                </c:pt>
                <c:pt idx="50">
                  <c:v>0.15655607277128739</c:v>
                </c:pt>
                <c:pt idx="51">
                  <c:v>0.15504341823651055</c:v>
                </c:pt>
                <c:pt idx="52">
                  <c:v>0.1535737792084878</c:v>
                </c:pt>
                <c:pt idx="53">
                  <c:v>0.15214515486254612</c:v>
                </c:pt>
                <c:pt idx="54">
                  <c:v>0.15075567228888181</c:v>
                </c:pt>
                <c:pt idx="55">
                  <c:v>0.1494035761667992</c:v>
                </c:pt>
                <c:pt idx="56">
                  <c:v>0.14808721943977307</c:v>
                </c:pt>
                <c:pt idx="57">
                  <c:v>0.14680505487867587</c:v>
                </c:pt>
                <c:pt idx="58">
                  <c:v>0.1455556274348955</c:v>
                </c:pt>
                <c:pt idx="59">
                  <c:v>0.14433756729740646</c:v>
                </c:pt>
                <c:pt idx="60">
                  <c:v>0.14314958357846705</c:v>
                </c:pt>
                <c:pt idx="61">
                  <c:v>0.1419904585617662</c:v>
                </c:pt>
                <c:pt idx="62">
                  <c:v>0.14085904245475275</c:v>
                </c:pt>
                <c:pt idx="63">
                  <c:v>0.13975424859373686</c:v>
                </c:pt>
              </c:numCache>
            </c:numRef>
          </c:val>
          <c:smooth val="1"/>
          <c:extLst>
            <c:ext xmlns:c16="http://schemas.microsoft.com/office/drawing/2014/chart" uri="{C3380CC4-5D6E-409C-BE32-E72D297353CC}">
              <c16:uniqueId val="{00000000-C57E-4E3F-93CA-B310D743EE54}"/>
            </c:ext>
          </c:extLst>
        </c:ser>
        <c:ser>
          <c:idx val="1"/>
          <c:order val="1"/>
          <c:tx>
            <c:strRef>
              <c:f>DATA!$M$2</c:f>
              <c:strCache>
                <c:ptCount val="1"/>
                <c:pt idx="0">
                  <c:v>1.5</c:v>
                </c:pt>
              </c:strCache>
            </c:strRef>
          </c:tx>
          <c:spPr>
            <a:ln w="24164">
              <a:solidFill>
                <a:srgbClr val="FF00FF"/>
              </a:solidFill>
              <a:prstDash val="solid"/>
            </a:ln>
          </c:spPr>
          <c:marker>
            <c:symbol val="none"/>
          </c:marker>
          <c:cat>
            <c:numRef>
              <c:f>DATA!$K$3:$K$66</c:f>
              <c:numCache>
                <c:formatCode>General</c:formatCode>
                <c:ptCount val="64"/>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numCache>
            </c:numRef>
          </c:cat>
          <c:val>
            <c:numRef>
              <c:f>DATA!$M$3:$M$66</c:f>
              <c:numCache>
                <c:formatCode>0.00000</c:formatCode>
                <c:ptCount val="64"/>
                <c:pt idx="0" formatCode="General">
                  <c:v>0.16770509831248423</c:v>
                </c:pt>
                <c:pt idx="1">
                  <c:v>0.23717082451262844</c:v>
                </c:pt>
                <c:pt idx="2">
                  <c:v>0.29047375096555628</c:v>
                </c:pt>
                <c:pt idx="3">
                  <c:v>0.33541019662496846</c:v>
                </c:pt>
                <c:pt idx="4">
                  <c:v>0.375</c:v>
                </c:pt>
                <c:pt idx="5">
                  <c:v>0.41079191812887456</c:v>
                </c:pt>
                <c:pt idx="6">
                  <c:v>0.44370598373247117</c:v>
                </c:pt>
                <c:pt idx="7">
                  <c:v>0.47434164902525683</c:v>
                </c:pt>
                <c:pt idx="8">
                  <c:v>0.50311529493745266</c:v>
                </c:pt>
                <c:pt idx="9">
                  <c:v>0.53033008588991071</c:v>
                </c:pt>
                <c:pt idx="10">
                  <c:v>0.55621488653217477</c:v>
                </c:pt>
                <c:pt idx="11">
                  <c:v>0.58094750193111255</c:v>
                </c:pt>
                <c:pt idx="12">
                  <c:v>0.6046693311223913</c:v>
                </c:pt>
                <c:pt idx="13">
                  <c:v>0.62749501990055667</c:v>
                </c:pt>
                <c:pt idx="14">
                  <c:v>0.649519052838329</c:v>
                </c:pt>
                <c:pt idx="15">
                  <c:v>0.67082039324993692</c:v>
                </c:pt>
                <c:pt idx="16">
                  <c:v>0.69146583429696662</c:v>
                </c:pt>
                <c:pt idx="17">
                  <c:v>0.71151247353788538</c:v>
                </c:pt>
                <c:pt idx="18">
                  <c:v>0.73100957586067228</c:v>
                </c:pt>
                <c:pt idx="19">
                  <c:v>0.75</c:v>
                </c:pt>
                <c:pt idx="20">
                  <c:v>0.76852130744696989</c:v>
                </c:pt>
                <c:pt idx="21">
                  <c:v>0.78660663612761372</c:v>
                </c:pt>
                <c:pt idx="22">
                  <c:v>0.80428539710727065</c:v>
                </c:pt>
                <c:pt idx="23">
                  <c:v>0.82158383625774911</c:v>
                </c:pt>
                <c:pt idx="24">
                  <c:v>0.83852549156242118</c:v>
                </c:pt>
                <c:pt idx="25">
                  <c:v>0.85513156882435348</c:v>
                </c:pt>
                <c:pt idx="26">
                  <c:v>0.87142125289666883</c:v>
                </c:pt>
                <c:pt idx="27">
                  <c:v>0.88741196746494233</c:v>
                </c:pt>
                <c:pt idx="28">
                  <c:v>0.90311959340942216</c:v>
                </c:pt>
                <c:pt idx="29">
                  <c:v>0.91855865354369182</c:v>
                </c:pt>
                <c:pt idx="30">
                  <c:v>0.93374246984915477</c:v>
                </c:pt>
                <c:pt idx="31">
                  <c:v>0.94868329805051377</c:v>
                </c:pt>
                <c:pt idx="32">
                  <c:v>0.9633924433998845</c:v>
                </c:pt>
                <c:pt idx="33">
                  <c:v>0.97788036078039731</c:v>
                </c:pt>
                <c:pt idx="34">
                  <c:v>0.99215674164922152</c:v>
                </c:pt>
                <c:pt idx="35">
                  <c:v>1.0062305898749053</c:v>
                </c:pt>
                <c:pt idx="36">
                  <c:v>1.0201102881551583</c:v>
                </c:pt>
                <c:pt idx="37">
                  <c:v>1.0338036564067665</c:v>
                </c:pt>
                <c:pt idx="38">
                  <c:v>1.0473180032826706</c:v>
                </c:pt>
                <c:pt idx="39">
                  <c:v>1.0606601717798214</c:v>
                </c:pt>
                <c:pt idx="40">
                  <c:v>1.0738365797457265</c:v>
                </c:pt>
                <c:pt idx="41">
                  <c:v>1.0868532559642079</c:v>
                </c:pt>
                <c:pt idx="42">
                  <c:v>1.0997158723961387</c:v>
                </c:pt>
                <c:pt idx="43">
                  <c:v>1.1124297730643495</c:v>
                </c:pt>
                <c:pt idx="44">
                  <c:v>1.125</c:v>
                </c:pt>
                <c:pt idx="45">
                  <c:v>1.1374313166077326</c:v>
                </c:pt>
                <c:pt idx="46">
                  <c:v>1.1497282287566919</c:v>
                </c:pt>
                <c:pt idx="47">
                  <c:v>1.1618950038622251</c:v>
                </c:pt>
                <c:pt idx="48">
                  <c:v>1.1739356881873895</c:v>
                </c:pt>
                <c:pt idx="49">
                  <c:v>1.1858541225631423</c:v>
                </c:pt>
                <c:pt idx="50">
                  <c:v>1.1976539567003484</c:v>
                </c:pt>
                <c:pt idx="51">
                  <c:v>1.2093386622447826</c:v>
                </c:pt>
                <c:pt idx="52">
                  <c:v>1.2209115447074779</c:v>
                </c:pt>
                <c:pt idx="53">
                  <c:v>1.2323757543866238</c:v>
                </c:pt>
                <c:pt idx="54">
                  <c:v>1.2437342963832749</c:v>
                </c:pt>
                <c:pt idx="55">
                  <c:v>1.2549900398011133</c:v>
                </c:pt>
                <c:pt idx="56">
                  <c:v>1.2661457262100599</c:v>
                </c:pt>
                <c:pt idx="57">
                  <c:v>1.2772039774444801</c:v>
                </c:pt>
                <c:pt idx="58">
                  <c:v>1.288167302798825</c:v>
                </c:pt>
                <c:pt idx="59">
                  <c:v>1.299038105676658</c:v>
                </c:pt>
                <c:pt idx="60">
                  <c:v>1.3098186897429736</c:v>
                </c:pt>
                <c:pt idx="61">
                  <c:v>1.3205112646244257</c:v>
                </c:pt>
                <c:pt idx="62">
                  <c:v>1.3311179511974136</c:v>
                </c:pt>
                <c:pt idx="63">
                  <c:v>1.3416407864998741</c:v>
                </c:pt>
              </c:numCache>
            </c:numRef>
          </c:val>
          <c:smooth val="1"/>
          <c:extLst>
            <c:ext xmlns:c16="http://schemas.microsoft.com/office/drawing/2014/chart" uri="{C3380CC4-5D6E-409C-BE32-E72D297353CC}">
              <c16:uniqueId val="{00000001-C57E-4E3F-93CA-B310D743EE54}"/>
            </c:ext>
          </c:extLst>
        </c:ser>
        <c:ser>
          <c:idx val="2"/>
          <c:order val="2"/>
          <c:tx>
            <c:strRef>
              <c:f>DATA!$N$2</c:f>
              <c:strCache>
                <c:ptCount val="1"/>
                <c:pt idx="0">
                  <c:v>2.0</c:v>
                </c:pt>
              </c:strCache>
            </c:strRef>
          </c:tx>
          <c:spPr>
            <a:ln w="24164">
              <a:solidFill>
                <a:srgbClr val="3333CC"/>
              </a:solidFill>
              <a:prstDash val="solid"/>
            </a:ln>
          </c:spPr>
          <c:marker>
            <c:symbol val="none"/>
          </c:marker>
          <c:cat>
            <c:numRef>
              <c:f>DATA!$K$3:$K$66</c:f>
              <c:numCache>
                <c:formatCode>General</c:formatCode>
                <c:ptCount val="64"/>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numCache>
            </c:numRef>
          </c:cat>
          <c:val>
            <c:numRef>
              <c:f>DATA!$N$3:$N$66</c:f>
              <c:numCache>
                <c:formatCode>0.00000</c:formatCode>
                <c:ptCount val="64"/>
                <c:pt idx="0" formatCode="General">
                  <c:v>0.05</c:v>
                </c:pt>
                <c:pt idx="1">
                  <c:v>0.1</c:v>
                </c:pt>
                <c:pt idx="2">
                  <c:v>0.15</c:v>
                </c:pt>
                <c:pt idx="3">
                  <c:v>0.2</c:v>
                </c:pt>
                <c:pt idx="4">
                  <c:v>0.25</c:v>
                </c:pt>
                <c:pt idx="5">
                  <c:v>0.3</c:v>
                </c:pt>
                <c:pt idx="6">
                  <c:v>0.35</c:v>
                </c:pt>
                <c:pt idx="7">
                  <c:v>0.40000000000000008</c:v>
                </c:pt>
                <c:pt idx="8">
                  <c:v>0.45000000000000007</c:v>
                </c:pt>
                <c:pt idx="9">
                  <c:v>0.5</c:v>
                </c:pt>
                <c:pt idx="10">
                  <c:v>0.55000000000000004</c:v>
                </c:pt>
                <c:pt idx="11">
                  <c:v>0.6</c:v>
                </c:pt>
                <c:pt idx="12">
                  <c:v>0.65</c:v>
                </c:pt>
                <c:pt idx="13">
                  <c:v>0.7</c:v>
                </c:pt>
                <c:pt idx="14">
                  <c:v>0.75</c:v>
                </c:pt>
                <c:pt idx="15">
                  <c:v>0.8</c:v>
                </c:pt>
                <c:pt idx="16">
                  <c:v>0.85</c:v>
                </c:pt>
                <c:pt idx="17">
                  <c:v>0.9</c:v>
                </c:pt>
                <c:pt idx="18">
                  <c:v>0.95</c:v>
                </c:pt>
                <c:pt idx="19">
                  <c:v>1</c:v>
                </c:pt>
                <c:pt idx="20">
                  <c:v>1.05</c:v>
                </c:pt>
                <c:pt idx="21">
                  <c:v>1.1000000000000001</c:v>
                </c:pt>
                <c:pt idx="22">
                  <c:v>1.1499999999999999</c:v>
                </c:pt>
                <c:pt idx="23">
                  <c:v>1.2</c:v>
                </c:pt>
                <c:pt idx="24">
                  <c:v>1.25</c:v>
                </c:pt>
                <c:pt idx="25">
                  <c:v>1.3</c:v>
                </c:pt>
                <c:pt idx="26">
                  <c:v>1.35</c:v>
                </c:pt>
                <c:pt idx="27">
                  <c:v>1.4</c:v>
                </c:pt>
                <c:pt idx="28">
                  <c:v>1.45</c:v>
                </c:pt>
                <c:pt idx="29">
                  <c:v>1.5</c:v>
                </c:pt>
                <c:pt idx="30">
                  <c:v>1.55</c:v>
                </c:pt>
                <c:pt idx="31">
                  <c:v>1.6</c:v>
                </c:pt>
                <c:pt idx="32">
                  <c:v>1.65</c:v>
                </c:pt>
                <c:pt idx="33">
                  <c:v>1.7</c:v>
                </c:pt>
                <c:pt idx="34">
                  <c:v>1.7500000000000002</c:v>
                </c:pt>
                <c:pt idx="35">
                  <c:v>1.8</c:v>
                </c:pt>
                <c:pt idx="36">
                  <c:v>1.85</c:v>
                </c:pt>
                <c:pt idx="37">
                  <c:v>1.9</c:v>
                </c:pt>
                <c:pt idx="38">
                  <c:v>1.9499999999999997</c:v>
                </c:pt>
                <c:pt idx="39">
                  <c:v>2</c:v>
                </c:pt>
                <c:pt idx="40">
                  <c:v>2.0499999999999998</c:v>
                </c:pt>
                <c:pt idx="41">
                  <c:v>2.1</c:v>
                </c:pt>
                <c:pt idx="42">
                  <c:v>2.15</c:v>
                </c:pt>
                <c:pt idx="43">
                  <c:v>2.2000000000000002</c:v>
                </c:pt>
                <c:pt idx="44">
                  <c:v>2.25</c:v>
                </c:pt>
                <c:pt idx="45">
                  <c:v>2.2999999999999998</c:v>
                </c:pt>
                <c:pt idx="46">
                  <c:v>2.35</c:v>
                </c:pt>
                <c:pt idx="47">
                  <c:v>2.4</c:v>
                </c:pt>
                <c:pt idx="48">
                  <c:v>2.4500000000000002</c:v>
                </c:pt>
                <c:pt idx="49">
                  <c:v>2.5</c:v>
                </c:pt>
                <c:pt idx="50">
                  <c:v>2.5499999999999998</c:v>
                </c:pt>
                <c:pt idx="51">
                  <c:v>2.6</c:v>
                </c:pt>
                <c:pt idx="52">
                  <c:v>2.65</c:v>
                </c:pt>
                <c:pt idx="53">
                  <c:v>2.7</c:v>
                </c:pt>
                <c:pt idx="54">
                  <c:v>2.75</c:v>
                </c:pt>
                <c:pt idx="55">
                  <c:v>2.8</c:v>
                </c:pt>
                <c:pt idx="56">
                  <c:v>2.85</c:v>
                </c:pt>
                <c:pt idx="57">
                  <c:v>2.9000000000000004</c:v>
                </c:pt>
                <c:pt idx="58">
                  <c:v>2.95</c:v>
                </c:pt>
                <c:pt idx="59">
                  <c:v>3</c:v>
                </c:pt>
                <c:pt idx="60">
                  <c:v>3.05</c:v>
                </c:pt>
                <c:pt idx="61">
                  <c:v>3.1</c:v>
                </c:pt>
                <c:pt idx="62">
                  <c:v>3.15</c:v>
                </c:pt>
                <c:pt idx="63">
                  <c:v>3.2</c:v>
                </c:pt>
              </c:numCache>
            </c:numRef>
          </c:val>
          <c:smooth val="1"/>
          <c:extLst>
            <c:ext xmlns:c16="http://schemas.microsoft.com/office/drawing/2014/chart" uri="{C3380CC4-5D6E-409C-BE32-E72D297353CC}">
              <c16:uniqueId val="{00000002-C57E-4E3F-93CA-B310D743EE54}"/>
            </c:ext>
          </c:extLst>
        </c:ser>
        <c:ser>
          <c:idx val="3"/>
          <c:order val="3"/>
          <c:tx>
            <c:strRef>
              <c:f>DATA!$O$2</c:f>
              <c:strCache>
                <c:ptCount val="1"/>
                <c:pt idx="0">
                  <c:v>4.0</c:v>
                </c:pt>
              </c:strCache>
            </c:strRef>
          </c:tx>
          <c:spPr>
            <a:ln w="24164">
              <a:solidFill>
                <a:srgbClr val="FF0000"/>
              </a:solidFill>
              <a:prstDash val="solid"/>
            </a:ln>
          </c:spPr>
          <c:marker>
            <c:symbol val="none"/>
          </c:marker>
          <c:cat>
            <c:numRef>
              <c:f>DATA!$K$3:$K$66</c:f>
              <c:numCache>
                <c:formatCode>General</c:formatCode>
                <c:ptCount val="64"/>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numCache>
            </c:numRef>
          </c:cat>
          <c:val>
            <c:numRef>
              <c:f>DATA!$O$3:$O$66</c:f>
              <c:numCache>
                <c:formatCode>0.00000</c:formatCode>
                <c:ptCount val="64"/>
                <c:pt idx="0" formatCode="General">
                  <c:v>2.5000000000000006E-4</c:v>
                </c:pt>
                <c:pt idx="1">
                  <c:v>2.0000000000000005E-3</c:v>
                </c:pt>
                <c:pt idx="2">
                  <c:v>6.7499999999999999E-3</c:v>
                </c:pt>
                <c:pt idx="3">
                  <c:v>1.6000000000000004E-2</c:v>
                </c:pt>
                <c:pt idx="4">
                  <c:v>3.125E-2</c:v>
                </c:pt>
                <c:pt idx="5">
                  <c:v>5.3999999999999999E-2</c:v>
                </c:pt>
                <c:pt idx="6">
                  <c:v>8.5749999999999979E-2</c:v>
                </c:pt>
                <c:pt idx="7">
                  <c:v>0.12800000000000003</c:v>
                </c:pt>
                <c:pt idx="8">
                  <c:v>0.18225000000000002</c:v>
                </c:pt>
                <c:pt idx="9">
                  <c:v>0.25</c:v>
                </c:pt>
                <c:pt idx="10">
                  <c:v>0.3327500000000001</c:v>
                </c:pt>
                <c:pt idx="11">
                  <c:v>0.43200000000000005</c:v>
                </c:pt>
                <c:pt idx="12">
                  <c:v>0.54925000000000013</c:v>
                </c:pt>
                <c:pt idx="13">
                  <c:v>0.68599999999999972</c:v>
                </c:pt>
                <c:pt idx="14">
                  <c:v>0.84374999999999989</c:v>
                </c:pt>
                <c:pt idx="15">
                  <c:v>1.0240000000000002</c:v>
                </c:pt>
                <c:pt idx="16">
                  <c:v>1.2282499999999998</c:v>
                </c:pt>
                <c:pt idx="17">
                  <c:v>1.4580000000000002</c:v>
                </c:pt>
                <c:pt idx="18">
                  <c:v>1.7147499999999998</c:v>
                </c:pt>
                <c:pt idx="19">
                  <c:v>2</c:v>
                </c:pt>
                <c:pt idx="20">
                  <c:v>2.3152500000000003</c:v>
                </c:pt>
                <c:pt idx="21">
                  <c:v>2.6620000000000008</c:v>
                </c:pt>
                <c:pt idx="22">
                  <c:v>3.0417499999999986</c:v>
                </c:pt>
                <c:pt idx="23">
                  <c:v>3.456</c:v>
                </c:pt>
                <c:pt idx="24">
                  <c:v>3.90625</c:v>
                </c:pt>
                <c:pt idx="25">
                  <c:v>4.394000000000001</c:v>
                </c:pt>
                <c:pt idx="26">
                  <c:v>4.9207500000000008</c:v>
                </c:pt>
                <c:pt idx="27">
                  <c:v>5.4879999999999987</c:v>
                </c:pt>
              </c:numCache>
            </c:numRef>
          </c:val>
          <c:smooth val="1"/>
          <c:extLst>
            <c:ext xmlns:c16="http://schemas.microsoft.com/office/drawing/2014/chart" uri="{C3380CC4-5D6E-409C-BE32-E72D297353CC}">
              <c16:uniqueId val="{00000003-C57E-4E3F-93CA-B310D743EE54}"/>
            </c:ext>
          </c:extLst>
        </c:ser>
        <c:dLbls>
          <c:showLegendKey val="0"/>
          <c:showVal val="0"/>
          <c:showCatName val="0"/>
          <c:showSerName val="0"/>
          <c:showPercent val="0"/>
          <c:showBubbleSize val="0"/>
        </c:dLbls>
        <c:smooth val="0"/>
        <c:axId val="175275368"/>
        <c:axId val="1"/>
      </c:lineChart>
      <c:catAx>
        <c:axId val="175275368"/>
        <c:scaling>
          <c:orientation val="minMax"/>
        </c:scaling>
        <c:delete val="0"/>
        <c:axPos val="b"/>
        <c:title>
          <c:tx>
            <c:rich>
              <a:bodyPr/>
              <a:lstStyle/>
              <a:p>
                <a:pPr>
                  <a:defRPr sz="1142" b="1" i="0" u="none" strike="noStrike" baseline="0">
                    <a:solidFill>
                      <a:schemeClr val="tx1"/>
                    </a:solidFill>
                    <a:latin typeface="Arial"/>
                    <a:ea typeface="Arial"/>
                    <a:cs typeface="Arial"/>
                  </a:defRPr>
                </a:pPr>
                <a:r>
                  <a:rPr lang="en-US"/>
                  <a:t>t</a:t>
                </a:r>
              </a:p>
            </c:rich>
          </c:tx>
          <c:layout>
            <c:manualLayout>
              <c:xMode val="edge"/>
              <c:yMode val="edge"/>
              <c:x val="0.97418478260869568"/>
              <c:y val="0.83257918552036203"/>
            </c:manualLayout>
          </c:layout>
          <c:overlay val="0"/>
          <c:spPr>
            <a:noFill/>
            <a:ln w="24164">
              <a:noFill/>
            </a:ln>
          </c:spPr>
        </c:title>
        <c:numFmt formatCode="0.0" sourceLinked="0"/>
        <c:majorTickMark val="cross"/>
        <c:minorTickMark val="none"/>
        <c:tickLblPos val="nextTo"/>
        <c:spPr>
          <a:ln w="3020">
            <a:solidFill>
              <a:schemeClr val="tx1"/>
            </a:solidFill>
            <a:prstDash val="solid"/>
          </a:ln>
        </c:spPr>
        <c:txPr>
          <a:bodyPr rot="0" vert="horz"/>
          <a:lstStyle/>
          <a:p>
            <a:pPr>
              <a:defRPr sz="761" b="0" i="0" u="none" strike="noStrike" baseline="0">
                <a:solidFill>
                  <a:schemeClr val="tx1"/>
                </a:solidFill>
                <a:latin typeface="Arial"/>
                <a:ea typeface="Arial"/>
                <a:cs typeface="Arial"/>
              </a:defRPr>
            </a:pPr>
            <a:endParaRPr lang="en-US"/>
          </a:p>
        </c:txPr>
        <c:crossAx val="1"/>
        <c:crosses val="autoZero"/>
        <c:auto val="0"/>
        <c:lblAlgn val="ctr"/>
        <c:lblOffset val="100"/>
        <c:tickLblSkip val="10"/>
        <c:tickMarkSkip val="1"/>
        <c:noMultiLvlLbl val="0"/>
      </c:catAx>
      <c:valAx>
        <c:axId val="1"/>
        <c:scaling>
          <c:orientation val="minMax"/>
        </c:scaling>
        <c:delete val="0"/>
        <c:axPos val="l"/>
        <c:title>
          <c:tx>
            <c:rich>
              <a:bodyPr/>
              <a:lstStyle/>
              <a:p>
                <a:pPr>
                  <a:defRPr sz="1142" b="1" i="0" u="none" strike="noStrike" baseline="0">
                    <a:solidFill>
                      <a:schemeClr val="tx1"/>
                    </a:solidFill>
                    <a:latin typeface="Arial"/>
                    <a:ea typeface="Arial"/>
                    <a:cs typeface="Arial"/>
                  </a:defRPr>
                </a:pPr>
                <a:r>
                  <a:rPr lang="en-US"/>
                  <a:t>Hazard Rate</a:t>
                </a:r>
              </a:p>
            </c:rich>
          </c:tx>
          <c:layout>
            <c:manualLayout>
              <c:xMode val="edge"/>
              <c:yMode val="edge"/>
              <c:x val="1.358695652173913E-2"/>
              <c:y val="0.33710407239819007"/>
            </c:manualLayout>
          </c:layout>
          <c:overlay val="0"/>
          <c:spPr>
            <a:noFill/>
            <a:ln w="24164">
              <a:noFill/>
            </a:ln>
          </c:spPr>
        </c:title>
        <c:numFmt formatCode="General" sourceLinked="1"/>
        <c:majorTickMark val="cross"/>
        <c:minorTickMark val="none"/>
        <c:tickLblPos val="nextTo"/>
        <c:spPr>
          <a:ln w="3020">
            <a:solidFill>
              <a:schemeClr val="tx1"/>
            </a:solidFill>
            <a:prstDash val="solid"/>
          </a:ln>
        </c:spPr>
        <c:txPr>
          <a:bodyPr rot="0" vert="horz"/>
          <a:lstStyle/>
          <a:p>
            <a:pPr>
              <a:defRPr sz="761" b="0" i="0" u="none" strike="noStrike" baseline="0">
                <a:solidFill>
                  <a:schemeClr val="tx1"/>
                </a:solidFill>
                <a:latin typeface="Arial"/>
                <a:ea typeface="Arial"/>
                <a:cs typeface="Arial"/>
              </a:defRPr>
            </a:pPr>
            <a:endParaRPr lang="en-US"/>
          </a:p>
        </c:txPr>
        <c:crossAx val="175275368"/>
        <c:crosses val="autoZero"/>
        <c:crossBetween val="midCat"/>
      </c:valAx>
      <c:spPr>
        <a:solidFill>
          <a:srgbClr val="C0C0C0"/>
        </a:solidFill>
        <a:ln w="12082">
          <a:solidFill>
            <a:srgbClr val="808080"/>
          </a:solidFill>
          <a:prstDash val="solid"/>
        </a:ln>
      </c:spPr>
    </c:plotArea>
    <c:legend>
      <c:legendPos val="r"/>
      <c:layout>
        <c:manualLayout>
          <c:xMode val="edge"/>
          <c:yMode val="edge"/>
          <c:x val="0.70516304347826086"/>
          <c:y val="0.12669683257918551"/>
          <c:w val="0.11548913043478261"/>
          <c:h val="0.23981900452488689"/>
        </c:manualLayout>
      </c:layout>
      <c:overlay val="0"/>
      <c:spPr>
        <a:solidFill>
          <a:schemeClr val="bg1"/>
        </a:solidFill>
        <a:ln w="3020">
          <a:solidFill>
            <a:schemeClr val="tx1"/>
          </a:solidFill>
          <a:prstDash val="solid"/>
        </a:ln>
      </c:spPr>
      <c:txPr>
        <a:bodyPr/>
        <a:lstStyle/>
        <a:p>
          <a:pPr>
            <a:defRPr sz="699" b="0" i="0" u="none" strike="noStrike" baseline="0">
              <a:solidFill>
                <a:schemeClr val="tx1"/>
              </a:solidFill>
              <a:latin typeface="Arial"/>
              <a:ea typeface="Arial"/>
              <a:cs typeface="Arial"/>
            </a:defRPr>
          </a:pPr>
          <a:endParaRPr lang="en-US"/>
        </a:p>
      </c:txPr>
    </c:legend>
    <c:plotVisOnly val="1"/>
    <c:dispBlanksAs val="gap"/>
    <c:showDLblsOverMax val="0"/>
  </c:chart>
  <c:spPr>
    <a:noFill/>
    <a:ln>
      <a:noFill/>
    </a:ln>
  </c:spPr>
  <c:txPr>
    <a:bodyPr/>
    <a:lstStyle/>
    <a:p>
      <a:pPr>
        <a:defRPr sz="761" b="0" i="0" u="none" strike="noStrike" baseline="0">
          <a:solidFill>
            <a:schemeClr val="tx1"/>
          </a:solidFill>
          <a:latin typeface="Arial"/>
          <a:ea typeface="Arial"/>
          <a:cs typeface="Aria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3897158322056839E-2"/>
          <c:y val="4.9295774647887321E-2"/>
          <c:w val="0.84303112313937756"/>
          <c:h val="0.7981220657276995"/>
        </c:manualLayout>
      </c:layout>
      <c:lineChart>
        <c:grouping val="standard"/>
        <c:varyColors val="0"/>
        <c:ser>
          <c:idx val="0"/>
          <c:order val="0"/>
          <c:tx>
            <c:strRef>
              <c:f>DATA!$Q$1</c:f>
              <c:strCache>
                <c:ptCount val="1"/>
                <c:pt idx="0">
                  <c:v>0.5</c:v>
                </c:pt>
              </c:strCache>
            </c:strRef>
          </c:tx>
          <c:spPr>
            <a:ln w="25510">
              <a:solidFill>
                <a:srgbClr val="000080"/>
              </a:solidFill>
              <a:prstDash val="solid"/>
            </a:ln>
          </c:spPr>
          <c:marker>
            <c:symbol val="none"/>
          </c:marker>
          <c:cat>
            <c:numRef>
              <c:f>DATA!$P$2:$P$62</c:f>
              <c:numCache>
                <c:formatCode>General</c:formatCode>
                <c:ptCount val="6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numCache>
            </c:numRef>
          </c:cat>
          <c:val>
            <c:numRef>
              <c:f>DATA!$Q$2:$Q$62</c:f>
              <c:numCache>
                <c:formatCode>0.00</c:formatCode>
                <c:ptCount val="61"/>
                <c:pt idx="0" formatCode="General">
                  <c:v>0</c:v>
                </c:pt>
                <c:pt idx="1">
                  <c:v>1.2268508642966374</c:v>
                </c:pt>
                <c:pt idx="2">
                  <c:v>1.4732704270205159</c:v>
                </c:pt>
                <c:pt idx="3">
                  <c:v>1.4600073577177095</c:v>
                </c:pt>
                <c:pt idx="4">
                  <c:v>1.311929245340125</c:v>
                </c:pt>
                <c:pt idx="5">
                  <c:v>1.103638323514327</c:v>
                </c:pt>
                <c:pt idx="6">
                  <c:v>0.88270778192512755</c:v>
                </c:pt>
                <c:pt idx="7">
                  <c:v>0.67729122256863106</c:v>
                </c:pt>
                <c:pt idx="8">
                  <c:v>0.50145390040917126</c:v>
                </c:pt>
                <c:pt idx="9">
                  <c:v>0.35971335723987413</c:v>
                </c:pt>
                <c:pt idx="10">
                  <c:v>0.25076444520631641</c:v>
                </c:pt>
                <c:pt idx="11">
                  <c:v>0.17028421832212057</c:v>
                </c:pt>
                <c:pt idx="12">
                  <c:v>0.11284756480278152</c:v>
                </c:pt>
                <c:pt idx="13">
                  <c:v>7.3094217601530648E-2</c:v>
                </c:pt>
                <c:pt idx="14">
                  <c:v>4.633423606314456E-2</c:v>
                </c:pt>
                <c:pt idx="15">
                  <c:v>2.8775412483077686E-2</c:v>
                </c:pt>
                <c:pt idx="16">
                  <c:v>1.7524658567833879E-2</c:v>
                </c:pt>
                <c:pt idx="17">
                  <c:v>1.0474723324273004E-2</c:v>
                </c:pt>
                <c:pt idx="18">
                  <c:v>6.1491554329814371E-3</c:v>
                </c:pt>
                <c:pt idx="19">
                  <c:v>3.5477173581151861E-3</c:v>
                </c:pt>
                <c:pt idx="20">
                  <c:v>2.0127757674150747E-3</c:v>
                </c:pt>
                <c:pt idx="21">
                  <c:v>1.1235251377461478E-3</c:v>
                </c:pt>
                <c:pt idx="22">
                  <c:v>6.1733217685865972E-4</c:v>
                </c:pt>
                <c:pt idx="23">
                  <c:v>3.3403645281879929E-4</c:v>
                </c:pt>
                <c:pt idx="24">
                  <c:v>1.7806661137383554E-4</c:v>
                </c:pt>
                <c:pt idx="25">
                  <c:v>9.3550548450680661E-5</c:v>
                </c:pt>
                <c:pt idx="26">
                  <c:v>4.8454622353305976E-5</c:v>
                </c:pt>
                <c:pt idx="27">
                  <c:v>2.4750762130830395E-5</c:v>
                </c:pt>
                <c:pt idx="28">
                  <c:v>1.2472016208675649E-5</c:v>
                </c:pt>
                <c:pt idx="29">
                  <c:v>6.2015675702765138E-6</c:v>
                </c:pt>
                <c:pt idx="30">
                  <c:v>3.0436703056196308E-6</c:v>
                </c:pt>
                <c:pt idx="31">
                  <c:v>1.4747994156460421E-6</c:v>
                </c:pt>
                <c:pt idx="32">
                  <c:v>7.0568255723703551E-7</c:v>
                </c:pt>
                <c:pt idx="33">
                  <c:v>3.3352103815605951E-7</c:v>
                </c:pt>
                <c:pt idx="34">
                  <c:v>1.557276875897329E-7</c:v>
                </c:pt>
                <c:pt idx="35">
                  <c:v>7.1849526521916396E-8</c:v>
                </c:pt>
                <c:pt idx="36">
                  <c:v>3.2762720963423371E-8</c:v>
                </c:pt>
                <c:pt idx="37">
                  <c:v>1.4767691278639179E-8</c:v>
                </c:pt>
                <c:pt idx="38">
                  <c:v>6.581075264757843E-9</c:v>
                </c:pt>
                <c:pt idx="39">
                  <c:v>2.9000428831689524E-9</c:v>
                </c:pt>
                <c:pt idx="40">
                  <c:v>1.2638743681328089E-9</c:v>
                </c:pt>
                <c:pt idx="41">
                  <c:v>5.4483006459506133E-10</c:v>
                </c:pt>
                <c:pt idx="42">
                  <c:v>2.323480176893499E-10</c:v>
                </c:pt>
                <c:pt idx="43">
                  <c:v>9.8038850384639463E-11</c:v>
                </c:pt>
                <c:pt idx="44">
                  <c:v>4.0935210731203767E-11</c:v>
                </c:pt>
                <c:pt idx="45">
                  <c:v>1.6915759348851748E-11</c:v>
                </c:pt>
                <c:pt idx="46">
                  <c:v>6.9188772718511085E-12</c:v>
                </c:pt>
                <c:pt idx="47">
                  <c:v>2.80144115149763E-12</c:v>
                </c:pt>
                <c:pt idx="48">
                  <c:v>1.122999078246793E-12</c:v>
                </c:pt>
                <c:pt idx="49">
                  <c:v>4.4573616786852489E-13</c:v>
                </c:pt>
                <c:pt idx="50">
                  <c:v>1.7519587406926282E-13</c:v>
                </c:pt>
                <c:pt idx="51">
                  <c:v>6.819661440586277E-14</c:v>
                </c:pt>
                <c:pt idx="52">
                  <c:v>2.6292910858187918E-14</c:v>
                </c:pt>
                <c:pt idx="53">
                  <c:v>1.0041394714539043E-14</c:v>
                </c:pt>
                <c:pt idx="54">
                  <c:v>3.7990081682524795E-15</c:v>
                </c:pt>
                <c:pt idx="55">
                  <c:v>1.4239911898514499E-15</c:v>
                </c:pt>
                <c:pt idx="56">
                  <c:v>5.2886418670301562E-16</c:v>
                </c:pt>
                <c:pt idx="57">
                  <c:v>1.9463393997795356E-16</c:v>
                </c:pt>
                <c:pt idx="58">
                  <c:v>7.0985110420965158E-17</c:v>
                </c:pt>
                <c:pt idx="59">
                  <c:v>2.5658184389310948E-17</c:v>
                </c:pt>
                <c:pt idx="60">
                  <c:v>9.1924078144740326E-18</c:v>
                </c:pt>
              </c:numCache>
            </c:numRef>
          </c:val>
          <c:smooth val="1"/>
          <c:extLst>
            <c:ext xmlns:c16="http://schemas.microsoft.com/office/drawing/2014/chart" uri="{C3380CC4-5D6E-409C-BE32-E72D297353CC}">
              <c16:uniqueId val="{00000000-C3A2-4786-B17B-D7EE09D96CFA}"/>
            </c:ext>
          </c:extLst>
        </c:ser>
        <c:ser>
          <c:idx val="1"/>
          <c:order val="1"/>
          <c:tx>
            <c:strRef>
              <c:f>DATA!$R$1</c:f>
              <c:strCache>
                <c:ptCount val="1"/>
                <c:pt idx="0">
                  <c:v>1.0</c:v>
                </c:pt>
              </c:strCache>
            </c:strRef>
          </c:tx>
          <c:spPr>
            <a:ln w="25510">
              <a:solidFill>
                <a:srgbClr val="FF00FF"/>
              </a:solidFill>
              <a:prstDash val="solid"/>
            </a:ln>
          </c:spPr>
          <c:marker>
            <c:symbol val="none"/>
          </c:marker>
          <c:cat>
            <c:numRef>
              <c:f>DATA!$P$2:$P$62</c:f>
              <c:numCache>
                <c:formatCode>General</c:formatCode>
                <c:ptCount val="6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numCache>
            </c:numRef>
          </c:cat>
          <c:val>
            <c:numRef>
              <c:f>DATA!$R$2:$R$62</c:f>
              <c:numCache>
                <c:formatCode>0.00</c:formatCode>
                <c:ptCount val="61"/>
                <c:pt idx="0" formatCode="General">
                  <c:v>0</c:v>
                </c:pt>
                <c:pt idx="1">
                  <c:v>0.45957633948966076</c:v>
                </c:pt>
                <c:pt idx="2">
                  <c:v>0.61342543214831868</c:v>
                </c:pt>
                <c:pt idx="3">
                  <c:v>0.69709187547471441</c:v>
                </c:pt>
                <c:pt idx="4">
                  <c:v>0.73663521351025796</c:v>
                </c:pt>
                <c:pt idx="5">
                  <c:v>0.74478337643884407</c:v>
                </c:pt>
                <c:pt idx="6">
                  <c:v>0.73000367885885475</c:v>
                </c:pt>
                <c:pt idx="7">
                  <c:v>0.6986996024319021</c:v>
                </c:pt>
                <c:pt idx="8">
                  <c:v>0.6559646226700625</c:v>
                </c:pt>
                <c:pt idx="9">
                  <c:v>0.60590618328042323</c:v>
                </c:pt>
                <c:pt idx="10">
                  <c:v>0.5518191617571635</c:v>
                </c:pt>
                <c:pt idx="11">
                  <c:v>0.49630256161533765</c:v>
                </c:pt>
                <c:pt idx="12">
                  <c:v>0.44135389096256378</c:v>
                </c:pt>
                <c:pt idx="13">
                  <c:v>0.38845388657773788</c:v>
                </c:pt>
                <c:pt idx="14">
                  <c:v>0.33864561128431553</c:v>
                </c:pt>
                <c:pt idx="15">
                  <c:v>0.29260852808908455</c:v>
                </c:pt>
                <c:pt idx="16">
                  <c:v>0.25072695020458563</c:v>
                </c:pt>
                <c:pt idx="17">
                  <c:v>0.21315203594205931</c:v>
                </c:pt>
                <c:pt idx="18">
                  <c:v>0.17985667861993707</c:v>
                </c:pt>
                <c:pt idx="19">
                  <c:v>0.15068296608295004</c:v>
                </c:pt>
                <c:pt idx="20">
                  <c:v>0.12538222260315821</c:v>
                </c:pt>
                <c:pt idx="21">
                  <c:v>0.10364793778699505</c:v>
                </c:pt>
                <c:pt idx="22">
                  <c:v>8.5142109161060284E-2</c:v>
                </c:pt>
                <c:pt idx="23">
                  <c:v>6.9515673441825188E-2</c:v>
                </c:pt>
                <c:pt idx="24">
                  <c:v>5.642378240139076E-2</c:v>
                </c:pt>
                <c:pt idx="25">
                  <c:v>4.553670380573225E-2</c:v>
                </c:pt>
                <c:pt idx="26">
                  <c:v>3.6547108800765324E-2</c:v>
                </c:pt>
                <c:pt idx="27">
                  <c:v>2.9174456755791486E-2</c:v>
                </c:pt>
                <c:pt idx="28">
                  <c:v>2.316711803157228E-2</c:v>
                </c:pt>
                <c:pt idx="29">
                  <c:v>1.8302793701278169E-2</c:v>
                </c:pt>
                <c:pt idx="30">
                  <c:v>1.4387706241538843E-2</c:v>
                </c:pt>
                <c:pt idx="31">
                  <c:v>1.1254952069141079E-2</c:v>
                </c:pt>
                <c:pt idx="32">
                  <c:v>8.7623292839169396E-3</c:v>
                </c:pt>
                <c:pt idx="33">
                  <c:v>6.7898844259687788E-3</c:v>
                </c:pt>
                <c:pt idx="34">
                  <c:v>5.2373616621365022E-3</c:v>
                </c:pt>
                <c:pt idx="35">
                  <c:v>4.0216869120880509E-3</c:v>
                </c:pt>
                <c:pt idx="36">
                  <c:v>3.0745777164907185E-3</c:v>
                </c:pt>
                <c:pt idx="37">
                  <c:v>2.3403364336451408E-3</c:v>
                </c:pt>
                <c:pt idx="38">
                  <c:v>1.773858679057593E-3</c:v>
                </c:pt>
                <c:pt idx="39">
                  <c:v>1.3388697353987566E-3</c:v>
                </c:pt>
                <c:pt idx="40">
                  <c:v>1.0063878837075373E-3</c:v>
                </c:pt>
                <c:pt idx="41">
                  <c:v>7.5340421741679783E-4</c:v>
                </c:pt>
                <c:pt idx="42">
                  <c:v>5.6176256887307391E-4</c:v>
                </c:pt>
                <c:pt idx="43">
                  <c:v>4.1721988938461959E-4</c:v>
                </c:pt>
                <c:pt idx="44">
                  <c:v>3.0866608842932986E-4</c:v>
                </c:pt>
                <c:pt idx="45">
                  <c:v>2.2748238764342611E-4</c:v>
                </c:pt>
                <c:pt idx="46">
                  <c:v>1.6701822640939964E-4</c:v>
                </c:pt>
                <c:pt idx="47">
                  <c:v>1.2216831532829603E-4</c:v>
                </c:pt>
                <c:pt idx="48">
                  <c:v>8.9033305686917768E-5</c:v>
                </c:pt>
                <c:pt idx="49">
                  <c:v>6.4649533812814261E-5</c:v>
                </c:pt>
                <c:pt idx="50">
                  <c:v>4.677527422534033E-5</c:v>
                </c:pt>
                <c:pt idx="51">
                  <c:v>3.3722806172248207E-5</c:v>
                </c:pt>
                <c:pt idx="52">
                  <c:v>2.4227311176652988E-5</c:v>
                </c:pt>
                <c:pt idx="53">
                  <c:v>1.7345147376150282E-5</c:v>
                </c:pt>
                <c:pt idx="54">
                  <c:v>1.2375381065415197E-5</c:v>
                </c:pt>
                <c:pt idx="55">
                  <c:v>8.7996009395474354E-6</c:v>
                </c:pt>
                <c:pt idx="56">
                  <c:v>6.2360081043378245E-6</c:v>
                </c:pt>
                <c:pt idx="57">
                  <c:v>4.404581605252106E-6</c:v>
                </c:pt>
                <c:pt idx="58">
                  <c:v>3.1007837851382569E-6</c:v>
                </c:pt>
                <c:pt idx="59">
                  <c:v>2.1758113637193887E-6</c:v>
                </c:pt>
                <c:pt idx="60">
                  <c:v>1.5218351528098154E-6</c:v>
                </c:pt>
              </c:numCache>
            </c:numRef>
          </c:val>
          <c:smooth val="1"/>
          <c:extLst>
            <c:ext xmlns:c16="http://schemas.microsoft.com/office/drawing/2014/chart" uri="{C3380CC4-5D6E-409C-BE32-E72D297353CC}">
              <c16:uniqueId val="{00000001-C3A2-4786-B17B-D7EE09D96CFA}"/>
            </c:ext>
          </c:extLst>
        </c:ser>
        <c:ser>
          <c:idx val="2"/>
          <c:order val="2"/>
          <c:tx>
            <c:strRef>
              <c:f>DATA!$S$1</c:f>
              <c:strCache>
                <c:ptCount val="1"/>
                <c:pt idx="0">
                  <c:v>2.0</c:v>
                </c:pt>
              </c:strCache>
            </c:strRef>
          </c:tx>
          <c:spPr>
            <a:ln w="25510">
              <a:solidFill>
                <a:srgbClr val="FF0000"/>
              </a:solidFill>
              <a:prstDash val="solid"/>
            </a:ln>
          </c:spPr>
          <c:marker>
            <c:symbol val="none"/>
          </c:marker>
          <c:cat>
            <c:numRef>
              <c:f>DATA!$P$2:$P$62</c:f>
              <c:numCache>
                <c:formatCode>General</c:formatCode>
                <c:ptCount val="6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numCache>
            </c:numRef>
          </c:cat>
          <c:val>
            <c:numRef>
              <c:f>DATA!$S$2:$S$62</c:f>
              <c:numCache>
                <c:formatCode>0.00</c:formatCode>
                <c:ptCount val="61"/>
                <c:pt idx="0" formatCode="General">
                  <c:v>0</c:v>
                </c:pt>
                <c:pt idx="1">
                  <c:v>0.16584054092756806</c:v>
                </c:pt>
                <c:pt idx="2">
                  <c:v>0.22978816974483038</c:v>
                </c:pt>
                <c:pt idx="3">
                  <c:v>0.27407956950795104</c:v>
                </c:pt>
                <c:pt idx="4">
                  <c:v>0.30671271607415934</c:v>
                </c:pt>
                <c:pt idx="5">
                  <c:v>0.33093633846922327</c:v>
                </c:pt>
                <c:pt idx="6">
                  <c:v>0.3485459377373572</c:v>
                </c:pt>
                <c:pt idx="7">
                  <c:v>0.36071903246357728</c:v>
                </c:pt>
                <c:pt idx="8">
                  <c:v>0.36831760675512898</c:v>
                </c:pt>
                <c:pt idx="9">
                  <c:v>0.37202095430327992</c:v>
                </c:pt>
                <c:pt idx="10">
                  <c:v>0.37239168821942203</c:v>
                </c:pt>
                <c:pt idx="11">
                  <c:v>0.36991150056356015</c:v>
                </c:pt>
                <c:pt idx="12">
                  <c:v>0.36500183942942738</c:v>
                </c:pt>
                <c:pt idx="13">
                  <c:v>0.35803652088564802</c:v>
                </c:pt>
                <c:pt idx="14">
                  <c:v>0.34934980121595105</c:v>
                </c:pt>
                <c:pt idx="15">
                  <c:v>0.3392417966105149</c:v>
                </c:pt>
                <c:pt idx="16">
                  <c:v>0.32798231133503125</c:v>
                </c:pt>
                <c:pt idx="17">
                  <c:v>0.31581369372911738</c:v>
                </c:pt>
                <c:pt idx="18">
                  <c:v>0.30295309164021161</c:v>
                </c:pt>
                <c:pt idx="19">
                  <c:v>0.28959433434076293</c:v>
                </c:pt>
                <c:pt idx="20">
                  <c:v>0.27590958087858175</c:v>
                </c:pt>
                <c:pt idx="21">
                  <c:v>0.26205082098851157</c:v>
                </c:pt>
                <c:pt idx="22">
                  <c:v>0.24815128080766882</c:v>
                </c:pt>
                <c:pt idx="23">
                  <c:v>0.23432676404919264</c:v>
                </c:pt>
                <c:pt idx="24">
                  <c:v>0.22067694548128189</c:v>
                </c:pt>
                <c:pt idx="25">
                  <c:v>0.20728662477388349</c:v>
                </c:pt>
                <c:pt idx="26">
                  <c:v>0.19422694328886894</c:v>
                </c:pt>
                <c:pt idx="27">
                  <c:v>0.18155656309324372</c:v>
                </c:pt>
                <c:pt idx="28">
                  <c:v>0.16932280564215776</c:v>
                </c:pt>
                <c:pt idx="29">
                  <c:v>0.15756274672314854</c:v>
                </c:pt>
                <c:pt idx="30">
                  <c:v>0.14630426404454228</c:v>
                </c:pt>
                <c:pt idx="31">
                  <c:v>0.13556703406131912</c:v>
                </c:pt>
                <c:pt idx="32">
                  <c:v>0.12536347510229282</c:v>
                </c:pt>
                <c:pt idx="33">
                  <c:v>0.11569963448197315</c:v>
                </c:pt>
                <c:pt idx="34">
                  <c:v>0.10657601797102965</c:v>
                </c:pt>
                <c:pt idx="35">
                  <c:v>9.7988360706550232E-2</c:v>
                </c:pt>
                <c:pt idx="36">
                  <c:v>8.9928339309968533E-2</c:v>
                </c:pt>
                <c:pt idx="37">
                  <c:v>8.2384225621714366E-2</c:v>
                </c:pt>
                <c:pt idx="38">
                  <c:v>7.5341483041475019E-2</c:v>
                </c:pt>
                <c:pt idx="39">
                  <c:v>6.8783306972315675E-2</c:v>
                </c:pt>
                <c:pt idx="40">
                  <c:v>6.2691111301579103E-2</c:v>
                </c:pt>
                <c:pt idx="41">
                  <c:v>5.7044963210865905E-2</c:v>
                </c:pt>
                <c:pt idx="42">
                  <c:v>5.1823968893497524E-2</c:v>
                </c:pt>
                <c:pt idx="43">
                  <c:v>4.7006612974511898E-2</c:v>
                </c:pt>
                <c:pt idx="44">
                  <c:v>4.2571054580530142E-2</c:v>
                </c:pt>
                <c:pt idx="45">
                  <c:v>3.8495383100624288E-2</c:v>
                </c:pt>
                <c:pt idx="46">
                  <c:v>3.4757836720912594E-2</c:v>
                </c:pt>
                <c:pt idx="47">
                  <c:v>3.1336986811472879E-2</c:v>
                </c:pt>
                <c:pt idx="48">
                  <c:v>2.821189120069538E-2</c:v>
                </c:pt>
                <c:pt idx="49">
                  <c:v>2.5362219295607068E-2</c:v>
                </c:pt>
                <c:pt idx="50">
                  <c:v>2.2768351902866125E-2</c:v>
                </c:pt>
                <c:pt idx="51">
                  <c:v>2.0411458479530194E-2</c:v>
                </c:pt>
                <c:pt idx="52">
                  <c:v>1.8273554400382662E-2</c:v>
                </c:pt>
                <c:pt idx="53">
                  <c:v>1.6337540674097442E-2</c:v>
                </c:pt>
                <c:pt idx="54">
                  <c:v>1.4587228377895743E-2</c:v>
                </c:pt>
                <c:pt idx="55">
                  <c:v>1.3007349913158566E-2</c:v>
                </c:pt>
                <c:pt idx="56">
                  <c:v>1.158355901578614E-2</c:v>
                </c:pt>
                <c:pt idx="57">
                  <c:v>1.0302421287568484E-2</c:v>
                </c:pt>
                <c:pt idx="58">
                  <c:v>9.1513968506390844E-3</c:v>
                </c:pt>
                <c:pt idx="59">
                  <c:v>8.1188165680210027E-3</c:v>
                </c:pt>
                <c:pt idx="60">
                  <c:v>7.1938531207694214E-3</c:v>
                </c:pt>
              </c:numCache>
            </c:numRef>
          </c:val>
          <c:smooth val="1"/>
          <c:extLst>
            <c:ext xmlns:c16="http://schemas.microsoft.com/office/drawing/2014/chart" uri="{C3380CC4-5D6E-409C-BE32-E72D297353CC}">
              <c16:uniqueId val="{00000002-C3A2-4786-B17B-D7EE09D96CFA}"/>
            </c:ext>
          </c:extLst>
        </c:ser>
        <c:dLbls>
          <c:showLegendKey val="0"/>
          <c:showVal val="0"/>
          <c:showCatName val="0"/>
          <c:showSerName val="0"/>
          <c:showPercent val="0"/>
          <c:showBubbleSize val="0"/>
        </c:dLbls>
        <c:smooth val="0"/>
        <c:axId val="135284272"/>
        <c:axId val="1"/>
      </c:lineChart>
      <c:catAx>
        <c:axId val="135284272"/>
        <c:scaling>
          <c:orientation val="minMax"/>
        </c:scaling>
        <c:delete val="0"/>
        <c:axPos val="b"/>
        <c:title>
          <c:tx>
            <c:rich>
              <a:bodyPr/>
              <a:lstStyle/>
              <a:p>
                <a:pPr>
                  <a:defRPr sz="1205" b="1" i="0" u="none" strike="noStrike" baseline="0">
                    <a:solidFill>
                      <a:schemeClr val="tx1"/>
                    </a:solidFill>
                    <a:latin typeface="Arial"/>
                    <a:ea typeface="Arial"/>
                    <a:cs typeface="Arial"/>
                  </a:defRPr>
                </a:pPr>
                <a:r>
                  <a:rPr lang="en-US"/>
                  <a:t>t</a:t>
                </a:r>
              </a:p>
            </c:rich>
          </c:tx>
          <c:layout>
            <c:manualLayout>
              <c:xMode val="edge"/>
              <c:yMode val="edge"/>
              <c:x val="0.94451962110960763"/>
              <c:y val="0.82629107981220662"/>
            </c:manualLayout>
          </c:layout>
          <c:overlay val="0"/>
          <c:spPr>
            <a:noFill/>
            <a:ln w="25510">
              <a:noFill/>
            </a:ln>
          </c:spPr>
        </c:title>
        <c:numFmt formatCode="0.0" sourceLinked="0"/>
        <c:majorTickMark val="cross"/>
        <c:minorTickMark val="none"/>
        <c:tickLblPos val="nextTo"/>
        <c:spPr>
          <a:ln w="3189">
            <a:solidFill>
              <a:schemeClr val="tx1"/>
            </a:solidFill>
            <a:prstDash val="solid"/>
          </a:ln>
        </c:spPr>
        <c:txPr>
          <a:bodyPr rot="0" vert="horz"/>
          <a:lstStyle/>
          <a:p>
            <a:pPr>
              <a:defRPr sz="803" b="0" i="0" u="none" strike="noStrike" baseline="0">
                <a:solidFill>
                  <a:schemeClr val="tx1"/>
                </a:solidFill>
                <a:latin typeface="Arial"/>
                <a:ea typeface="Arial"/>
                <a:cs typeface="Arial"/>
              </a:defRPr>
            </a:pPr>
            <a:endParaRPr lang="en-US"/>
          </a:p>
        </c:txPr>
        <c:crossAx val="1"/>
        <c:crosses val="autoZero"/>
        <c:auto val="0"/>
        <c:lblAlgn val="ctr"/>
        <c:lblOffset val="100"/>
        <c:tickLblSkip val="10"/>
        <c:tickMarkSkip val="1"/>
        <c:noMultiLvlLbl val="0"/>
      </c:catAx>
      <c:valAx>
        <c:axId val="1"/>
        <c:scaling>
          <c:orientation val="minMax"/>
        </c:scaling>
        <c:delete val="0"/>
        <c:axPos val="l"/>
        <c:title>
          <c:tx>
            <c:rich>
              <a:bodyPr rot="0" vert="horz"/>
              <a:lstStyle/>
              <a:p>
                <a:pPr algn="ctr">
                  <a:defRPr sz="1205" b="1" i="0" u="none" strike="noStrike" baseline="0">
                    <a:solidFill>
                      <a:schemeClr val="tx1"/>
                    </a:solidFill>
                    <a:latin typeface="Arial"/>
                    <a:ea typeface="Arial"/>
                    <a:cs typeface="Arial"/>
                  </a:defRPr>
                </a:pPr>
                <a:r>
                  <a:rPr lang="en-US"/>
                  <a:t>f(t)</a:t>
                </a:r>
              </a:p>
            </c:rich>
          </c:tx>
          <c:layout>
            <c:manualLayout>
              <c:xMode val="edge"/>
              <c:yMode val="edge"/>
              <c:x val="1.4884979702300407E-2"/>
              <c:y val="6.1032863849765258E-2"/>
            </c:manualLayout>
          </c:layout>
          <c:overlay val="0"/>
          <c:spPr>
            <a:noFill/>
            <a:ln w="25510">
              <a:noFill/>
            </a:ln>
          </c:spPr>
        </c:title>
        <c:numFmt formatCode="General" sourceLinked="1"/>
        <c:majorTickMark val="cross"/>
        <c:minorTickMark val="none"/>
        <c:tickLblPos val="nextTo"/>
        <c:spPr>
          <a:ln w="3189">
            <a:solidFill>
              <a:schemeClr val="tx1"/>
            </a:solidFill>
            <a:prstDash val="solid"/>
          </a:ln>
        </c:spPr>
        <c:txPr>
          <a:bodyPr rot="0" vert="horz"/>
          <a:lstStyle/>
          <a:p>
            <a:pPr>
              <a:defRPr sz="803" b="0" i="0" u="none" strike="noStrike" baseline="0">
                <a:solidFill>
                  <a:schemeClr val="tx1"/>
                </a:solidFill>
                <a:latin typeface="Arial"/>
                <a:ea typeface="Arial"/>
                <a:cs typeface="Arial"/>
              </a:defRPr>
            </a:pPr>
            <a:endParaRPr lang="en-US"/>
          </a:p>
        </c:txPr>
        <c:crossAx val="135284272"/>
        <c:crosses val="autoZero"/>
        <c:crossBetween val="midCat"/>
      </c:valAx>
      <c:spPr>
        <a:solidFill>
          <a:srgbClr val="C0C0C0"/>
        </a:solidFill>
        <a:ln w="12755">
          <a:solidFill>
            <a:srgbClr val="808080"/>
          </a:solidFill>
          <a:prstDash val="solid"/>
        </a:ln>
      </c:spPr>
    </c:plotArea>
    <c:legend>
      <c:legendPos val="r"/>
      <c:layout>
        <c:manualLayout>
          <c:xMode val="edge"/>
          <c:yMode val="edge"/>
          <c:x val="0.65629228687415431"/>
          <c:y val="0.20657276995305165"/>
          <c:w val="0.12584573748308525"/>
          <c:h val="0.23474178403755869"/>
        </c:manualLayout>
      </c:layout>
      <c:overlay val="0"/>
      <c:spPr>
        <a:solidFill>
          <a:schemeClr val="bg1"/>
        </a:solidFill>
        <a:ln w="3189">
          <a:solidFill>
            <a:schemeClr val="tx1"/>
          </a:solidFill>
          <a:prstDash val="solid"/>
        </a:ln>
      </c:spPr>
      <c:txPr>
        <a:bodyPr/>
        <a:lstStyle/>
        <a:p>
          <a:pPr>
            <a:defRPr sz="738" b="0" i="0" u="none" strike="noStrike" baseline="0">
              <a:solidFill>
                <a:schemeClr val="tx1"/>
              </a:solidFill>
              <a:latin typeface="Arial"/>
              <a:ea typeface="Arial"/>
              <a:cs typeface="Arial"/>
            </a:defRPr>
          </a:pPr>
          <a:endParaRPr lang="en-US"/>
        </a:p>
      </c:txPr>
    </c:legend>
    <c:plotVisOnly val="1"/>
    <c:dispBlanksAs val="gap"/>
    <c:showDLblsOverMax val="0"/>
  </c:chart>
  <c:spPr>
    <a:solidFill>
      <a:schemeClr val="bg1"/>
    </a:solidFill>
    <a:ln>
      <a:noFill/>
    </a:ln>
  </c:spPr>
  <c:txPr>
    <a:bodyPr/>
    <a:lstStyle/>
    <a:p>
      <a:pPr>
        <a:defRPr sz="803" b="0" i="0" u="none" strike="noStrike" baseline="0">
          <a:solidFill>
            <a:schemeClr val="tx1"/>
          </a:solidFill>
          <a:latin typeface="Arial"/>
          <a:ea typeface="Arial"/>
          <a:cs typeface="Arial"/>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4" Type="http://schemas.openxmlformats.org/officeDocument/2006/relationships/image" Target="../media/image4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4" Type="http://schemas.openxmlformats.org/officeDocument/2006/relationships/image" Target="../media/image4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3.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While the CFR model is perhaps the simplest in its mathematical structure, it has limited application.  Obviously, not all failures modes have constant failure rates.  Three important failure distributions are the Weibull, normal, and lognormal having non-constant failure rates.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Selected gamma values. The highly motivated (but not necessarily bright) student will memorize the gamma table.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Ahhhh!  Our first example, and it is about time.  Two Weibull distributions are given.  One with a DFR and one with an IFR.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Once the mean of a distribution is presented, the variance cannot be too far behind.  Here it is.  Again the gamma!  As beta increases, the variance decreases. Does this result have any practical use?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Be sure you can find the variance of a Weibull distribution.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Solving the reliability function for its inverse gives us the design life.  A design life where R = .5 is the median. Often design lives of one percent or .1 percent are of interest.  What would they be for our two examples?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mode will occur at the origin for beta less than or equal to 1.  As an exercise, find derive the above formula for the case where beta is greater than one.  If your stuck, go to Appendix 4B.</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Compare the two distributions remembering that they have the same value for theta.  Note the significant differences caused by the shape parameter.</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Using the formula for a Weibull conditional reliability, find R(50|50) for both example distributions.  Compare your results with R(50).  The answer is on the next slide.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Did you get the right answers? If not, is your mistake conceptual, mathematical, or simply bad arithmetic?  Conceptual – see your instructor; mathematical – continuing reviewing freshman algebra and calculus; bad arithmetic – get a new calculator.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system composed of several independent failure modes each having a Weibull failure distribution will have a system hazard rate function equal to the sum of the failure mode hazard rate functions.  If all failure modes have the identical shape parameter, then the system will have a Weibull distribution as well.  Do you see where the scale parameter came from?  What happens when each failure mode has a different beta value?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We begin with the Weibull distribution named after the individual who first suggested its use as a failure distribution.  We can derive the Weibull in much the same way the exponential was derived by starting with an assumption on the mathematical form of the hazard rate function.  If the hazard rate function is not constant, then the next simplest mathematical form to assume is the linear.  Rather than analyze just the linear form, we generalize it somewhat to be a power function.  The hazard rate will be linear if b = 1 in the above equation.  A good exercise is to repeat the analysis that follows for the special case in which b = 1.  A simpler reliability function can be derived if the parameters of the hazard rate function are defined as shown in the second equation.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If both the scale and shape parameters are identical for all failure modes then the above result is obtained.  When would all the failure modes have the identical distribution?  Can you provide an example?  What is the characteristic life of the system?</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If a minimum life is present, then a third (location) parameter is included.  It is a location parameter and the modification to the distribution is similar to that of the two-parameter exponential.</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For two identical and independent Weibull components that are redundant, a system reliability function is obtained.  It should be clear that the above reliability function is not from a Weibull distribution.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With a little effort, the MTTF for this two-component, redundant system is derived.  How much effort would it have taken you to derive if the intermediate steps were not provided?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hazard rate function for the two-component redundant system.  The derivation is on the next slide.  However, you will probably want to derive it yourself first.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What happens to the hazard rate as t approach infinity?</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You must have been looking forward to this.  Your very own example to work.</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Surely you have gotten these answers?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And these!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And this!  Be sure you have mastered all facets of the Weibull distribution before moving on the the next one, the normal probability distribution.  The Weibull will certainly become one of your all time favorites.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Using again our favorite formula from Chapter 2, we can derive the reliability function from the hazard rate function.  Note that the Weibull is a two-parameter distribution.  Both the shape and scale parameter must be determined in order to completely specify the failure distribution. Methos for estimating the parameters of these distributions will be discussed in Part 2 of the text.   One interpretation of the scale parameter of the Weibull is that it is that time at which 63.2 percent of the failures will have occurred.  This is true regardless of its value or the value of the shape parameter.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Plotted are four Weibull distributions each having different shape parameters but sharing the same characteristic life.  Why do all four pass through the same point?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Taking the negative of the derivative of the reliability function will give us the density function.  From the plot of the density functions, four somewhat significantly different shapes can be observed.  (Now we know why beta is called the shape parameter).  The fact that the Weibull can take on such radically different shapes is one reason for its widespread use.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plot of the hazard rate function may suggest that the Weibull is IFR for beta greater than one and DFR for beta less than one.  Of course, analyzing the function itself should tell us this.  What happens when beta = 1?</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Here is a summary of the characteristics of the Weibull as determined by the value of its shape parameter.  Can you compare the shape of a convex hazard rate function to a concave hazard rate function?  What are the implications with respect to the failure process?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Varying the characteristic life, theta, does not change the shape of the distribution; however, it does change its mean, median, mode, and variance.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Since we mentioned the mean, here is the formula for finding it.  Because numerical integration is involved, the MTTF is more difficult to find than it was for the exponential.  There is no simple formula.  However, the integration can be expressed in terms of the gamma function and use made of a table of gamma values.  An example of a gamma table is provided in the next slide and may be found in an appendix to your text.  Be sure understand how to use the table and how to evaluate the gamma function.  Note that the mean approaches the characteristic life as beta increases.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293688" y="2362200"/>
            <a:ext cx="8715375" cy="1052513"/>
            <a:chOff x="185" y="1536"/>
            <a:chExt cx="5490" cy="663"/>
          </a:xfrm>
        </p:grpSpPr>
        <p:grpSp>
          <p:nvGrpSpPr>
            <p:cNvPr id="5" name="Group 3"/>
            <p:cNvGrpSpPr>
              <a:grpSpLocks/>
            </p:cNvGrpSpPr>
            <p:nvPr/>
          </p:nvGrpSpPr>
          <p:grpSpPr bwMode="auto">
            <a:xfrm>
              <a:off x="185" y="1604"/>
              <a:ext cx="449" cy="299"/>
              <a:chOff x="720" y="336"/>
              <a:chExt cx="624" cy="432"/>
            </a:xfrm>
          </p:grpSpPr>
          <p:sp>
            <p:nvSpPr>
              <p:cNvPr id="11" name="Rectangle 4"/>
              <p:cNvSpPr>
                <a:spLocks noChangeArrowheads="1"/>
              </p:cNvSpPr>
              <p:nvPr/>
            </p:nvSpPr>
            <p:spPr bwMode="auto">
              <a:xfrm>
                <a:off x="720" y="336"/>
                <a:ext cx="384" cy="432"/>
              </a:xfrm>
              <a:prstGeom prst="rect">
                <a:avLst/>
              </a:prstGeom>
              <a:solidFill>
                <a:srgbClr val="7A9A98"/>
              </a:solidFill>
              <a:ln w="9525">
                <a:noFill/>
                <a:miter lim="800000"/>
                <a:headEnd/>
                <a:tailEnd/>
              </a:ln>
              <a:effectLst/>
            </p:spPr>
            <p:txBody>
              <a:bodyPr wrap="none" anchor="ctr"/>
              <a:lstStyle/>
              <a:p>
                <a:pPr>
                  <a:defRPr/>
                </a:pPr>
                <a:endParaRPr lang="en-US"/>
              </a:p>
            </p:txBody>
          </p:sp>
          <p:sp>
            <p:nvSpPr>
              <p:cNvPr id="12" name="Rectangle 5"/>
              <p:cNvSpPr>
                <a:spLocks noChangeArrowheads="1"/>
              </p:cNvSpPr>
              <p:nvPr/>
            </p:nvSpPr>
            <p:spPr bwMode="auto">
              <a:xfrm>
                <a:off x="1056" y="336"/>
                <a:ext cx="288" cy="432"/>
              </a:xfrm>
              <a:prstGeom prst="rect">
                <a:avLst/>
              </a:prstGeom>
              <a:gradFill flip="none" rotWithShape="1">
                <a:gsLst>
                  <a:gs pos="0">
                    <a:srgbClr val="7A9A98">
                      <a:shade val="30000"/>
                      <a:satMod val="115000"/>
                    </a:srgbClr>
                  </a:gs>
                  <a:gs pos="50000">
                    <a:srgbClr val="7A9A98">
                      <a:shade val="67500"/>
                      <a:satMod val="115000"/>
                    </a:srgbClr>
                  </a:gs>
                  <a:gs pos="100000">
                    <a:srgbClr val="7A9A98">
                      <a:shade val="100000"/>
                      <a:satMod val="115000"/>
                    </a:srgbClr>
                  </a:gs>
                </a:gsLst>
                <a:path path="circle">
                  <a:fillToRect l="100000" b="100000"/>
                </a:path>
                <a:tileRect t="-100000" r="-100000"/>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9" name="Rectangle 7"/>
              <p:cNvSpPr>
                <a:spLocks noChangeArrowheads="1"/>
              </p:cNvSpPr>
              <p:nvPr/>
            </p:nvSpPr>
            <p:spPr bwMode="auto">
              <a:xfrm>
                <a:off x="912" y="2640"/>
                <a:ext cx="384" cy="432"/>
              </a:xfrm>
              <a:prstGeom prst="rect">
                <a:avLst/>
              </a:prstGeom>
              <a:solidFill>
                <a:srgbClr val="E7DD95"/>
              </a:solidFill>
              <a:ln w="9525">
                <a:noFill/>
                <a:miter lim="800000"/>
                <a:headEnd/>
                <a:tailEnd/>
              </a:ln>
              <a:effectLst/>
            </p:spPr>
            <p:txBody>
              <a:bodyPr wrap="none" anchor="ctr"/>
              <a:lstStyle/>
              <a:p>
                <a:pPr>
                  <a:defRPr/>
                </a:pPr>
                <a:endParaRPr lang="en-US"/>
              </a:p>
            </p:txBody>
          </p:sp>
          <p:sp>
            <p:nvSpPr>
              <p:cNvPr id="10" name="Rectangle 8"/>
              <p:cNvSpPr>
                <a:spLocks noChangeArrowheads="1"/>
              </p:cNvSpPr>
              <p:nvPr/>
            </p:nvSpPr>
            <p:spPr bwMode="auto">
              <a:xfrm>
                <a:off x="1248" y="2640"/>
                <a:ext cx="336" cy="432"/>
              </a:xfrm>
              <a:prstGeom prst="rect">
                <a:avLst/>
              </a:prstGeom>
              <a:solidFill>
                <a:srgbClr val="E7DD95"/>
              </a:solidFill>
              <a:ln w="9525">
                <a:noFill/>
                <a:miter lim="800000"/>
                <a:headEnd/>
                <a:tailEnd/>
              </a:ln>
              <a:effectLst/>
            </p:spPr>
            <p:txBody>
              <a:bodyPr wrap="none" anchor="ctr"/>
              <a:lstStyle/>
              <a:p>
                <a:pPr>
                  <a:defRPr/>
                </a:pPr>
                <a:endParaRPr lang="en-US"/>
              </a:p>
            </p:txBody>
          </p:sp>
        </p:grpSp>
        <p:sp>
          <p:nvSpPr>
            <p:cNvPr id="7"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8"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3" name="Text Box 12"/>
          <p:cNvSpPr txBox="1">
            <a:spLocks noChangeArrowheads="1"/>
          </p:cNvSpPr>
          <p:nvPr/>
        </p:nvSpPr>
        <p:spPr bwMode="auto">
          <a:xfrm>
            <a:off x="2347913" y="6172200"/>
            <a:ext cx="4170362" cy="461963"/>
          </a:xfrm>
          <a:prstGeom prst="rect">
            <a:avLst/>
          </a:prstGeom>
          <a:noFill/>
          <a:ln w="12700">
            <a:noFill/>
            <a:miter lim="800000"/>
            <a:headEnd type="none" w="sm" len="sm"/>
            <a:tailEnd type="none" w="sm" len="sm"/>
          </a:ln>
          <a:effectLst/>
        </p:spPr>
        <p:txBody>
          <a:bodyPr>
            <a:spAutoFit/>
          </a:bodyPr>
          <a:lstStyle/>
          <a:p>
            <a:pPr>
              <a:defRPr/>
            </a:pPr>
            <a:r>
              <a:rPr lang="en-US" sz="1200" dirty="0"/>
              <a:t>C. Ebeling, </a:t>
            </a:r>
            <a:r>
              <a:rPr lang="en-US" sz="1200" i="1" dirty="0"/>
              <a:t>Intro to Reliability &amp; Maintainability Engineering, 2</a:t>
            </a:r>
            <a:r>
              <a:rPr lang="en-US" sz="1200" i="1" baseline="30000" dirty="0"/>
              <a:t>nd</a:t>
            </a:r>
            <a:r>
              <a:rPr lang="en-US" sz="1200" i="1" dirty="0"/>
              <a:t> ed. </a:t>
            </a:r>
            <a:r>
              <a:rPr lang="en-US" sz="1200" dirty="0"/>
              <a:t>Waveland Press</a:t>
            </a:r>
            <a:r>
              <a:rPr lang="en-US" sz="1200" i="1" dirty="0"/>
              <a:t>, Inc. </a:t>
            </a:r>
            <a:r>
              <a:rPr lang="en-US" sz="1200" dirty="0"/>
              <a:t>Copyright © 2010</a:t>
            </a:r>
          </a:p>
        </p:txBody>
      </p:sp>
      <p:sp>
        <p:nvSpPr>
          <p:cNvPr id="14" name="Rectangle 6"/>
          <p:cNvSpPr>
            <a:spLocks noChangeArrowheads="1"/>
          </p:cNvSpPr>
          <p:nvPr/>
        </p:nvSpPr>
        <p:spPr bwMode="ltGray">
          <a:xfrm>
            <a:off x="0" y="2671763"/>
            <a:ext cx="528638" cy="500062"/>
          </a:xfrm>
          <a:prstGeom prst="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1084" name="Rectangle 12"/>
          <p:cNvSpPr>
            <a:spLocks noGrp="1" noChangeArrowheads="1"/>
          </p:cNvSpPr>
          <p:nvPr>
            <p:ph type="ctrTitle"/>
          </p:nvPr>
        </p:nvSpPr>
        <p:spPr>
          <a:xfrm>
            <a:off x="1357312" y="1676400"/>
            <a:ext cx="7405687" cy="1462088"/>
          </a:xfrm>
        </p:spPr>
        <p:txBody>
          <a:bodyPr/>
          <a:lstStyle>
            <a:lvl1pPr>
              <a:defRPr>
                <a:solidFill>
                  <a:schemeClr val="tx1"/>
                </a:solidFill>
              </a:defRPr>
            </a:lvl1pPr>
          </a:lstStyle>
          <a:p>
            <a:r>
              <a:rPr lang="en-US"/>
              <a:t>Click to edit Master title style</a:t>
            </a:r>
            <a:endParaRPr lang="en-US" dirty="0"/>
          </a:p>
        </p:txBody>
      </p:sp>
      <p:sp>
        <p:nvSpPr>
          <p:cNvPr id="13108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solidFill>
                  <a:srgbClr val="3D5150"/>
                </a:solidFill>
              </a:defRPr>
            </a:lvl1pPr>
          </a:lstStyle>
          <a:p>
            <a:r>
              <a:rPr lang="en-US"/>
              <a:t>Click to edit Master subtitle style</a:t>
            </a:r>
            <a:endParaRPr lang="en-US" dirty="0"/>
          </a:p>
        </p:txBody>
      </p:sp>
      <p:sp>
        <p:nvSpPr>
          <p:cNvPr id="15" name="Date Placeholder 14"/>
          <p:cNvSpPr>
            <a:spLocks noGrp="1" noChangeArrowheads="1"/>
          </p:cNvSpPr>
          <p:nvPr>
            <p:ph type="dt" sz="half" idx="10"/>
          </p:nvPr>
        </p:nvSpPr>
        <p:spPr>
          <a:xfrm>
            <a:off x="228600" y="6172200"/>
            <a:ext cx="1905000" cy="457200"/>
          </a:xfrm>
        </p:spPr>
        <p:txBody>
          <a:bodyPr/>
          <a:lstStyle>
            <a:lvl1pPr>
              <a:defRPr sz="1200" smtClean="0">
                <a:solidFill>
                  <a:schemeClr val="bg2"/>
                </a:solidFill>
              </a:defRPr>
            </a:lvl1pPr>
          </a:lstStyle>
          <a:p>
            <a:pPr>
              <a:defRPr/>
            </a:pPr>
            <a:r>
              <a:rPr lang="en-US"/>
              <a:t>Chapter 4</a:t>
            </a:r>
          </a:p>
        </p:txBody>
      </p:sp>
      <p:sp>
        <p:nvSpPr>
          <p:cNvPr id="16" name="Slide Number Placeholder 15"/>
          <p:cNvSpPr>
            <a:spLocks noGrp="1" noChangeArrowheads="1"/>
          </p:cNvSpPr>
          <p:nvPr>
            <p:ph type="sldNum" sz="quarter" idx="11"/>
          </p:nvPr>
        </p:nvSpPr>
        <p:spPr>
          <a:xfrm>
            <a:off x="6858000" y="6248400"/>
            <a:ext cx="1905000" cy="457200"/>
          </a:xfrm>
        </p:spPr>
        <p:txBody>
          <a:bodyPr/>
          <a:lstStyle>
            <a:lvl1pPr>
              <a:defRPr>
                <a:solidFill>
                  <a:schemeClr val="bg2"/>
                </a:solidFill>
              </a:defRPr>
            </a:lvl1pPr>
          </a:lstStyle>
          <a:p>
            <a:fld id="{3790BF74-BAD4-4483-B71E-6152BFD21281}" type="slidenum">
              <a:rPr lang="en-US" altLang="en-US"/>
              <a:pPr/>
              <a:t>‹#›</a:t>
            </a:fld>
            <a:endParaRPr lang="en-US" altLang="en-US"/>
          </a:p>
        </p:txBody>
      </p:sp>
    </p:spTree>
    <p:extLst>
      <p:ext uri="{BB962C8B-B14F-4D97-AF65-F5344CB8AC3E}">
        <p14:creationId xmlns:p14="http://schemas.microsoft.com/office/powerpoint/2010/main" val="2674645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Chapter 4</a:t>
            </a:r>
          </a:p>
        </p:txBody>
      </p:sp>
      <p:sp>
        <p:nvSpPr>
          <p:cNvPr id="5" name="Rectangle 13"/>
          <p:cNvSpPr>
            <a:spLocks noGrp="1" noChangeArrowheads="1"/>
          </p:cNvSpPr>
          <p:nvPr>
            <p:ph type="sldNum" sz="quarter" idx="11"/>
          </p:nvPr>
        </p:nvSpPr>
        <p:spPr>
          <a:ln/>
        </p:spPr>
        <p:txBody>
          <a:bodyPr/>
          <a:lstStyle>
            <a:lvl1pPr>
              <a:defRPr/>
            </a:lvl1pPr>
          </a:lstStyle>
          <a:p>
            <a:fld id="{6E08F0BA-AC25-4046-9EDE-8D563866582C}" type="slidenum">
              <a:rPr lang="en-US" altLang="en-US"/>
              <a:pPr/>
              <a:t>‹#›</a:t>
            </a:fld>
            <a:endParaRPr lang="en-US" altLang="en-US"/>
          </a:p>
        </p:txBody>
      </p:sp>
    </p:spTree>
    <p:extLst>
      <p:ext uri="{BB962C8B-B14F-4D97-AF65-F5344CB8AC3E}">
        <p14:creationId xmlns:p14="http://schemas.microsoft.com/office/powerpoint/2010/main" val="1571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Chapter 4</a:t>
            </a:r>
          </a:p>
        </p:txBody>
      </p:sp>
      <p:sp>
        <p:nvSpPr>
          <p:cNvPr id="5" name="Rectangle 13"/>
          <p:cNvSpPr>
            <a:spLocks noGrp="1" noChangeArrowheads="1"/>
          </p:cNvSpPr>
          <p:nvPr>
            <p:ph type="sldNum" sz="quarter" idx="11"/>
          </p:nvPr>
        </p:nvSpPr>
        <p:spPr>
          <a:ln/>
        </p:spPr>
        <p:txBody>
          <a:bodyPr/>
          <a:lstStyle>
            <a:lvl1pPr>
              <a:defRPr/>
            </a:lvl1pPr>
          </a:lstStyle>
          <a:p>
            <a:fld id="{905BABB5-E213-45EF-B376-9CE252253074}" type="slidenum">
              <a:rPr lang="en-US" altLang="en-US"/>
              <a:pPr/>
              <a:t>‹#›</a:t>
            </a:fld>
            <a:endParaRPr lang="en-US" altLang="en-US"/>
          </a:p>
        </p:txBody>
      </p:sp>
    </p:spTree>
    <p:extLst>
      <p:ext uri="{BB962C8B-B14F-4D97-AF65-F5344CB8AC3E}">
        <p14:creationId xmlns:p14="http://schemas.microsoft.com/office/powerpoint/2010/main" val="497556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107237" cy="885825"/>
          </a:xfrm>
        </p:spPr>
        <p:txBody>
          <a:bodyPr/>
          <a:lstStyle>
            <a:lvl1pPr>
              <a:defRPr>
                <a:solidFill>
                  <a:srgbClr val="3D5150"/>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None/>
              <a:defRPr sz="2800"/>
            </a:lvl1pPr>
            <a:lvl2pPr>
              <a:buNone/>
              <a:defRPr sz="2400"/>
            </a:lvl2pPr>
            <a:lvl3pPr>
              <a:buNone/>
              <a:defRPr sz="2000"/>
            </a:lvl3pPr>
            <a:lvl4pPr>
              <a:buNone/>
              <a:defRPr sz="1800"/>
            </a:lvl4pPr>
            <a:lvl5pP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28600" y="6248400"/>
            <a:ext cx="1905000" cy="457200"/>
          </a:xfrm>
        </p:spPr>
        <p:txBody>
          <a:bodyPr/>
          <a:lstStyle>
            <a:lvl1pPr>
              <a:defRPr smtClean="0"/>
            </a:lvl1pPr>
          </a:lstStyle>
          <a:p>
            <a:pPr>
              <a:defRPr/>
            </a:pPr>
            <a:r>
              <a:rPr lang="en-US"/>
              <a:t>Chapter 4</a:t>
            </a:r>
          </a:p>
        </p:txBody>
      </p:sp>
      <p:sp>
        <p:nvSpPr>
          <p:cNvPr id="5" name="Slide Number Placeholder 5"/>
          <p:cNvSpPr>
            <a:spLocks noGrp="1"/>
          </p:cNvSpPr>
          <p:nvPr>
            <p:ph type="sldNum" sz="quarter" idx="11"/>
          </p:nvPr>
        </p:nvSpPr>
        <p:spPr/>
        <p:txBody>
          <a:bodyPr/>
          <a:lstStyle>
            <a:lvl1pPr>
              <a:defRPr/>
            </a:lvl1pPr>
          </a:lstStyle>
          <a:p>
            <a:fld id="{056A4231-8C2C-40C0-8620-39AAFCC9972C}" type="slidenum">
              <a:rPr lang="en-US" altLang="en-US"/>
              <a:pPr/>
              <a:t>‹#›</a:t>
            </a:fld>
            <a:endParaRPr lang="en-US" altLang="en-US"/>
          </a:p>
        </p:txBody>
      </p:sp>
    </p:spTree>
    <p:extLst>
      <p:ext uri="{BB962C8B-B14F-4D97-AF65-F5344CB8AC3E}">
        <p14:creationId xmlns:p14="http://schemas.microsoft.com/office/powerpoint/2010/main" val="1281132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228600" y="6172200"/>
            <a:ext cx="1905000" cy="457200"/>
          </a:xfrm>
        </p:spPr>
        <p:txBody>
          <a:bodyPr/>
          <a:lstStyle>
            <a:lvl1pPr>
              <a:defRPr smtClean="0"/>
            </a:lvl1pPr>
          </a:lstStyle>
          <a:p>
            <a:pPr>
              <a:defRPr/>
            </a:pPr>
            <a:r>
              <a:rPr lang="en-US"/>
              <a:t>Chapter 4</a:t>
            </a:r>
          </a:p>
        </p:txBody>
      </p:sp>
      <p:sp>
        <p:nvSpPr>
          <p:cNvPr id="5" name="Slide Number Placeholder 5"/>
          <p:cNvSpPr>
            <a:spLocks noGrp="1"/>
          </p:cNvSpPr>
          <p:nvPr>
            <p:ph type="sldNum" sz="quarter" idx="11"/>
          </p:nvPr>
        </p:nvSpPr>
        <p:spPr/>
        <p:txBody>
          <a:bodyPr/>
          <a:lstStyle>
            <a:lvl1pPr>
              <a:defRPr/>
            </a:lvl1pPr>
          </a:lstStyle>
          <a:p>
            <a:fld id="{1D9EBBAD-9765-4AF1-B1BA-8B687F989CA7}" type="slidenum">
              <a:rPr lang="en-US" altLang="en-US"/>
              <a:pPr/>
              <a:t>‹#›</a:t>
            </a:fld>
            <a:endParaRPr lang="en-US" altLang="en-US"/>
          </a:p>
        </p:txBody>
      </p:sp>
    </p:spTree>
    <p:extLst>
      <p:ext uri="{BB962C8B-B14F-4D97-AF65-F5344CB8AC3E}">
        <p14:creationId xmlns:p14="http://schemas.microsoft.com/office/powerpoint/2010/main" val="1842040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28600" y="6172200"/>
            <a:ext cx="1905000" cy="457200"/>
          </a:xfrm>
        </p:spPr>
        <p:txBody>
          <a:bodyPr/>
          <a:lstStyle>
            <a:lvl1pPr>
              <a:defRPr smtClean="0"/>
            </a:lvl1pPr>
          </a:lstStyle>
          <a:p>
            <a:pPr>
              <a:defRPr/>
            </a:pPr>
            <a:r>
              <a:rPr lang="en-US"/>
              <a:t>Chapter 4</a:t>
            </a:r>
          </a:p>
        </p:txBody>
      </p:sp>
      <p:sp>
        <p:nvSpPr>
          <p:cNvPr id="6" name="Slide Number Placeholder 6"/>
          <p:cNvSpPr>
            <a:spLocks noGrp="1"/>
          </p:cNvSpPr>
          <p:nvPr>
            <p:ph type="sldNum" sz="quarter" idx="11"/>
          </p:nvPr>
        </p:nvSpPr>
        <p:spPr/>
        <p:txBody>
          <a:bodyPr/>
          <a:lstStyle>
            <a:lvl1pPr>
              <a:defRPr/>
            </a:lvl1pPr>
          </a:lstStyle>
          <a:p>
            <a:fld id="{DA375EBA-5AF0-40CA-B42D-D8DBEE19E810}" type="slidenum">
              <a:rPr lang="en-US" altLang="en-US"/>
              <a:pPr/>
              <a:t>‹#›</a:t>
            </a:fld>
            <a:endParaRPr lang="en-US" altLang="en-US"/>
          </a:p>
        </p:txBody>
      </p:sp>
    </p:spTree>
    <p:extLst>
      <p:ext uri="{BB962C8B-B14F-4D97-AF65-F5344CB8AC3E}">
        <p14:creationId xmlns:p14="http://schemas.microsoft.com/office/powerpoint/2010/main" val="904040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381000" y="6248400"/>
            <a:ext cx="1905000" cy="457200"/>
          </a:xfrm>
        </p:spPr>
        <p:txBody>
          <a:bodyPr/>
          <a:lstStyle>
            <a:lvl1pPr>
              <a:defRPr smtClean="0"/>
            </a:lvl1pPr>
          </a:lstStyle>
          <a:p>
            <a:pPr>
              <a:defRPr/>
            </a:pPr>
            <a:r>
              <a:rPr lang="en-US"/>
              <a:t>Chapter 4</a:t>
            </a:r>
          </a:p>
        </p:txBody>
      </p:sp>
      <p:sp>
        <p:nvSpPr>
          <p:cNvPr id="8" name="Slide Number Placeholder 8"/>
          <p:cNvSpPr>
            <a:spLocks noGrp="1"/>
          </p:cNvSpPr>
          <p:nvPr>
            <p:ph type="sldNum" sz="quarter" idx="11"/>
          </p:nvPr>
        </p:nvSpPr>
        <p:spPr/>
        <p:txBody>
          <a:bodyPr/>
          <a:lstStyle>
            <a:lvl1pPr>
              <a:defRPr/>
            </a:lvl1pPr>
          </a:lstStyle>
          <a:p>
            <a:fld id="{90857ADF-E557-44E4-B7E1-5ED2BB33CE9C}" type="slidenum">
              <a:rPr lang="en-US" altLang="en-US"/>
              <a:pPr/>
              <a:t>‹#›</a:t>
            </a:fld>
            <a:endParaRPr lang="en-US" altLang="en-US"/>
          </a:p>
        </p:txBody>
      </p:sp>
    </p:spTree>
    <p:extLst>
      <p:ext uri="{BB962C8B-B14F-4D97-AF65-F5344CB8AC3E}">
        <p14:creationId xmlns:p14="http://schemas.microsoft.com/office/powerpoint/2010/main" val="932818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666"/>
                </a:solidFill>
              </a:defRPr>
            </a:lvl1pPr>
          </a:lstStyle>
          <a:p>
            <a:r>
              <a:rPr lang="en-US"/>
              <a:t>Click to edit Master title style</a:t>
            </a:r>
            <a:endParaRPr lang="en-US" dirty="0"/>
          </a:p>
        </p:txBody>
      </p:sp>
      <p:sp>
        <p:nvSpPr>
          <p:cNvPr id="3" name="Date Placeholder 2"/>
          <p:cNvSpPr>
            <a:spLocks noGrp="1"/>
          </p:cNvSpPr>
          <p:nvPr>
            <p:ph type="dt" sz="half" idx="10"/>
          </p:nvPr>
        </p:nvSpPr>
        <p:spPr>
          <a:xfrm>
            <a:off x="304800" y="6248400"/>
            <a:ext cx="1905000" cy="457200"/>
          </a:xfrm>
        </p:spPr>
        <p:txBody>
          <a:bodyPr/>
          <a:lstStyle>
            <a:lvl1pPr>
              <a:defRPr smtClean="0"/>
            </a:lvl1pPr>
          </a:lstStyle>
          <a:p>
            <a:pPr>
              <a:defRPr/>
            </a:pPr>
            <a:r>
              <a:rPr lang="en-US"/>
              <a:t>Chapter 4</a:t>
            </a:r>
          </a:p>
        </p:txBody>
      </p:sp>
      <p:sp>
        <p:nvSpPr>
          <p:cNvPr id="4" name="Slide Number Placeholder 4"/>
          <p:cNvSpPr>
            <a:spLocks noGrp="1"/>
          </p:cNvSpPr>
          <p:nvPr>
            <p:ph type="sldNum" sz="quarter" idx="11"/>
          </p:nvPr>
        </p:nvSpPr>
        <p:spPr/>
        <p:txBody>
          <a:bodyPr/>
          <a:lstStyle>
            <a:lvl1pPr>
              <a:defRPr/>
            </a:lvl1pPr>
          </a:lstStyle>
          <a:p>
            <a:fld id="{6BE49477-6E9D-4D70-BC78-88F190E4275E}" type="slidenum">
              <a:rPr lang="en-US" altLang="en-US"/>
              <a:pPr/>
              <a:t>‹#›</a:t>
            </a:fld>
            <a:endParaRPr lang="en-US" altLang="en-US"/>
          </a:p>
        </p:txBody>
      </p:sp>
    </p:spTree>
    <p:extLst>
      <p:ext uri="{BB962C8B-B14F-4D97-AF65-F5344CB8AC3E}">
        <p14:creationId xmlns:p14="http://schemas.microsoft.com/office/powerpoint/2010/main" val="2613470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172200"/>
            <a:ext cx="1905000" cy="457200"/>
          </a:xfrm>
        </p:spPr>
        <p:txBody>
          <a:bodyPr/>
          <a:lstStyle>
            <a:lvl1pPr>
              <a:defRPr smtClean="0"/>
            </a:lvl1pPr>
          </a:lstStyle>
          <a:p>
            <a:pPr>
              <a:defRPr/>
            </a:pPr>
            <a:r>
              <a:rPr lang="en-US"/>
              <a:t>Chapter 4</a:t>
            </a:r>
          </a:p>
        </p:txBody>
      </p:sp>
      <p:sp>
        <p:nvSpPr>
          <p:cNvPr id="3" name="Slide Number Placeholder 3"/>
          <p:cNvSpPr>
            <a:spLocks noGrp="1"/>
          </p:cNvSpPr>
          <p:nvPr>
            <p:ph type="sldNum" sz="quarter" idx="11"/>
          </p:nvPr>
        </p:nvSpPr>
        <p:spPr/>
        <p:txBody>
          <a:bodyPr/>
          <a:lstStyle>
            <a:lvl1pPr>
              <a:defRPr/>
            </a:lvl1pPr>
          </a:lstStyle>
          <a:p>
            <a:fld id="{FF72CECB-A852-4E4C-9B68-A66211C5645A}" type="slidenum">
              <a:rPr lang="en-US" altLang="en-US"/>
              <a:pPr/>
              <a:t>‹#›</a:t>
            </a:fld>
            <a:endParaRPr lang="en-US" altLang="en-US"/>
          </a:p>
        </p:txBody>
      </p:sp>
    </p:spTree>
    <p:extLst>
      <p:ext uri="{BB962C8B-B14F-4D97-AF65-F5344CB8AC3E}">
        <p14:creationId xmlns:p14="http://schemas.microsoft.com/office/powerpoint/2010/main" val="348856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Chapter 4</a:t>
            </a:r>
          </a:p>
        </p:txBody>
      </p:sp>
      <p:sp>
        <p:nvSpPr>
          <p:cNvPr id="6" name="Rectangle 13"/>
          <p:cNvSpPr>
            <a:spLocks noGrp="1" noChangeArrowheads="1"/>
          </p:cNvSpPr>
          <p:nvPr>
            <p:ph type="sldNum" sz="quarter" idx="11"/>
          </p:nvPr>
        </p:nvSpPr>
        <p:spPr>
          <a:ln/>
        </p:spPr>
        <p:txBody>
          <a:bodyPr/>
          <a:lstStyle>
            <a:lvl1pPr>
              <a:defRPr/>
            </a:lvl1pPr>
          </a:lstStyle>
          <a:p>
            <a:fld id="{5BE2C7E9-ED6F-4DCB-9FBA-42ACCC93B573}" type="slidenum">
              <a:rPr lang="en-US" altLang="en-US"/>
              <a:pPr/>
              <a:t>‹#›</a:t>
            </a:fld>
            <a:endParaRPr lang="en-US" altLang="en-US"/>
          </a:p>
        </p:txBody>
      </p:sp>
    </p:spTree>
    <p:extLst>
      <p:ext uri="{BB962C8B-B14F-4D97-AF65-F5344CB8AC3E}">
        <p14:creationId xmlns:p14="http://schemas.microsoft.com/office/powerpoint/2010/main" val="1852611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Chapter 4</a:t>
            </a:r>
          </a:p>
        </p:txBody>
      </p:sp>
      <p:sp>
        <p:nvSpPr>
          <p:cNvPr id="6" name="Rectangle 13"/>
          <p:cNvSpPr>
            <a:spLocks noGrp="1" noChangeArrowheads="1"/>
          </p:cNvSpPr>
          <p:nvPr>
            <p:ph type="sldNum" sz="quarter" idx="11"/>
          </p:nvPr>
        </p:nvSpPr>
        <p:spPr>
          <a:ln/>
        </p:spPr>
        <p:txBody>
          <a:bodyPr/>
          <a:lstStyle>
            <a:lvl1pPr>
              <a:defRPr/>
            </a:lvl1pPr>
          </a:lstStyle>
          <a:p>
            <a:fld id="{AE21AD12-161A-4D95-A939-456541DF6890}" type="slidenum">
              <a:rPr lang="en-US" altLang="en-US"/>
              <a:pPr/>
              <a:t>‹#›</a:t>
            </a:fld>
            <a:endParaRPr lang="en-US" altLang="en-US"/>
          </a:p>
        </p:txBody>
      </p:sp>
    </p:spTree>
    <p:extLst>
      <p:ext uri="{BB962C8B-B14F-4D97-AF65-F5344CB8AC3E}">
        <p14:creationId xmlns:p14="http://schemas.microsoft.com/office/powerpoint/2010/main" val="223077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ChangeArrowheads="1"/>
          </p:cNvSpPr>
          <p:nvPr/>
        </p:nvSpPr>
        <p:spPr bwMode="ltGray">
          <a:xfrm>
            <a:off x="290513" y="612775"/>
            <a:ext cx="438150" cy="474663"/>
          </a:xfrm>
          <a:prstGeom prst="rect">
            <a:avLst/>
          </a:prstGeom>
          <a:solidFill>
            <a:srgbClr val="7A9A98"/>
          </a:solidFill>
          <a:ln w="9525">
            <a:noFill/>
            <a:miter lim="800000"/>
            <a:headEnd/>
            <a:tailEnd/>
          </a:ln>
          <a:effectLst/>
        </p:spPr>
        <p:txBody>
          <a:bodyPr wrap="none" anchor="ctr"/>
          <a:lstStyle/>
          <a:p>
            <a:pPr algn="ctr">
              <a:defRPr/>
            </a:pPr>
            <a:endParaRPr kumimoji="1" lang="en-US" dirty="0">
              <a:solidFill>
                <a:srgbClr val="548A84"/>
              </a:solidFill>
              <a:latin typeface="Tahoma" pitchFamily="34" charset="0"/>
            </a:endParaRPr>
          </a:p>
        </p:txBody>
      </p:sp>
      <p:sp>
        <p:nvSpPr>
          <p:cNvPr id="130051" name="Rectangle 3"/>
          <p:cNvSpPr>
            <a:spLocks noChangeArrowheads="1"/>
          </p:cNvSpPr>
          <p:nvPr/>
        </p:nvSpPr>
        <p:spPr bwMode="ltGray">
          <a:xfrm>
            <a:off x="673100" y="612775"/>
            <a:ext cx="328613" cy="474663"/>
          </a:xfrm>
          <a:prstGeom prst="rect">
            <a:avLst/>
          </a:prstGeom>
          <a:gradFill flip="none" rotWithShape="1">
            <a:gsLst>
              <a:gs pos="0">
                <a:srgbClr val="7A9A98">
                  <a:shade val="30000"/>
                  <a:satMod val="115000"/>
                </a:srgbClr>
              </a:gs>
              <a:gs pos="50000">
                <a:srgbClr val="7A9A98">
                  <a:shade val="67500"/>
                  <a:satMod val="115000"/>
                </a:srgbClr>
              </a:gs>
              <a:gs pos="100000">
                <a:srgbClr val="7A9A98">
                  <a:shade val="100000"/>
                  <a:satMod val="115000"/>
                </a:srgbClr>
              </a:gs>
            </a:gsLst>
            <a:lin ang="0" scaled="1"/>
            <a:tileRect/>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2" name="Rectangle 4"/>
          <p:cNvSpPr>
            <a:spLocks noChangeArrowheads="1"/>
          </p:cNvSpPr>
          <p:nvPr/>
        </p:nvSpPr>
        <p:spPr bwMode="ltGray">
          <a:xfrm>
            <a:off x="414338" y="1035050"/>
            <a:ext cx="422275" cy="474663"/>
          </a:xfrm>
          <a:prstGeom prst="rect">
            <a:avLst/>
          </a:prstGeom>
          <a:solidFill>
            <a:srgbClr val="E7DD95"/>
          </a:soli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3" name="Rectangle 5"/>
          <p:cNvSpPr>
            <a:spLocks noChangeArrowheads="1"/>
          </p:cNvSpPr>
          <p:nvPr/>
        </p:nvSpPr>
        <p:spPr bwMode="ltGray">
          <a:xfrm>
            <a:off x="784225" y="1035050"/>
            <a:ext cx="368300" cy="474663"/>
          </a:xfrm>
          <a:prstGeom prst="rect">
            <a:avLst/>
          </a:prstGeom>
          <a:solidFill>
            <a:srgbClr val="E7DD95"/>
          </a:solidFill>
          <a:ln w="9525">
            <a:noFill/>
            <a:miter lim="800000"/>
            <a:headEnd/>
            <a:tailEnd/>
          </a:ln>
          <a:effectLst/>
        </p:spPr>
        <p:txBody>
          <a:bodyPr wrap="none" anchor="ctr"/>
          <a:lstStyle/>
          <a:p>
            <a:pPr algn="ctr">
              <a:defRPr/>
            </a:pPr>
            <a:endParaRPr kumimoji="1" lang="en-US" dirty="0">
              <a:solidFill>
                <a:srgbClr val="E7DD95"/>
              </a:solidFill>
              <a:latin typeface="Tahoma" pitchFamily="34" charset="0"/>
            </a:endParaRPr>
          </a:p>
        </p:txBody>
      </p:sp>
      <p:sp>
        <p:nvSpPr>
          <p:cNvPr id="130054" name="Rectangle 6"/>
          <p:cNvSpPr>
            <a:spLocks noChangeArrowheads="1"/>
          </p:cNvSpPr>
          <p:nvPr/>
        </p:nvSpPr>
        <p:spPr bwMode="ltGray">
          <a:xfrm>
            <a:off x="0" y="962025"/>
            <a:ext cx="560388" cy="422275"/>
          </a:xfrm>
          <a:prstGeom prst="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5" name="Rectangle 7"/>
          <p:cNvSpPr>
            <a:spLocks noChangeArrowheads="1"/>
          </p:cNvSpPr>
          <p:nvPr/>
        </p:nvSpPr>
        <p:spPr bwMode="gray">
          <a:xfrm>
            <a:off x="635000" y="504825"/>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6" name="Rectangle 8"/>
          <p:cNvSpPr>
            <a:spLocks noChangeArrowheads="1"/>
          </p:cNvSpPr>
          <p:nvPr/>
        </p:nvSpPr>
        <p:spPr bwMode="gray">
          <a:xfrm>
            <a:off x="315913" y="1295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29707" name="Rectangle 9"/>
          <p:cNvSpPr>
            <a:spLocks noGrp="1" noChangeArrowheads="1"/>
          </p:cNvSpPr>
          <p:nvPr>
            <p:ph type="title"/>
          </p:nvPr>
        </p:nvSpPr>
        <p:spPr bwMode="auto">
          <a:xfrm>
            <a:off x="1558925" y="357188"/>
            <a:ext cx="710723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29708" name="Rectangle 10"/>
          <p:cNvSpPr>
            <a:spLocks noGrp="1" noChangeArrowheads="1"/>
          </p:cNvSpPr>
          <p:nvPr>
            <p:ph type="body" idx="1"/>
          </p:nvPr>
        </p:nvSpPr>
        <p:spPr bwMode="auto">
          <a:xfrm>
            <a:off x="685800" y="18288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0059" name="Rectangle 11"/>
          <p:cNvSpPr>
            <a:spLocks noGrp="1" noChangeArrowheads="1"/>
          </p:cNvSpPr>
          <p:nvPr>
            <p:ph type="dt" sz="half" idx="2"/>
          </p:nvPr>
        </p:nvSpPr>
        <p:spPr bwMode="auto">
          <a:xfrm>
            <a:off x="304800" y="61722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smtClean="0">
                <a:latin typeface="+mn-lt"/>
              </a:defRPr>
            </a:lvl1pPr>
          </a:lstStyle>
          <a:p>
            <a:pPr>
              <a:defRPr/>
            </a:pPr>
            <a:r>
              <a:rPr lang="en-US"/>
              <a:t>Chapter 4</a:t>
            </a:r>
          </a:p>
        </p:txBody>
      </p:sp>
      <p:sp>
        <p:nvSpPr>
          <p:cNvPr id="130061"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Tahoma" panose="020B0604030504040204" pitchFamily="34" charset="0"/>
              </a:defRPr>
            </a:lvl1pPr>
          </a:lstStyle>
          <a:p>
            <a:fld id="{2F4C63C1-3511-400A-9E73-63EFC506BA3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79" r:id="rId8"/>
    <p:sldLayoutId id="2147483780" r:id="rId9"/>
    <p:sldLayoutId id="2147483781" r:id="rId10"/>
    <p:sldLayoutId id="2147483782" r:id="rId11"/>
  </p:sldLayoutIdLst>
  <p:hf hdr="0" ftr="0"/>
  <p:txStyles>
    <p:titleStyle>
      <a:lvl1pPr algn="l" rtl="0" fontAlgn="base">
        <a:spcBef>
          <a:spcPct val="0"/>
        </a:spcBef>
        <a:spcAft>
          <a:spcPct val="0"/>
        </a:spcAft>
        <a:defRPr sz="4000">
          <a:solidFill>
            <a:srgbClr val="3D5150"/>
          </a:solidFill>
          <a:latin typeface="+mj-lt"/>
          <a:ea typeface="+mj-ea"/>
          <a:cs typeface="+mj-cs"/>
        </a:defRPr>
      </a:lvl1pPr>
      <a:lvl2pPr algn="l" rtl="0" fontAlgn="base">
        <a:spcBef>
          <a:spcPct val="0"/>
        </a:spcBef>
        <a:spcAft>
          <a:spcPct val="0"/>
        </a:spcAft>
        <a:defRPr sz="4000">
          <a:solidFill>
            <a:srgbClr val="3D5150"/>
          </a:solidFill>
          <a:latin typeface="Tahoma" pitchFamily="34" charset="0"/>
        </a:defRPr>
      </a:lvl2pPr>
      <a:lvl3pPr algn="l" rtl="0" fontAlgn="base">
        <a:spcBef>
          <a:spcPct val="0"/>
        </a:spcBef>
        <a:spcAft>
          <a:spcPct val="0"/>
        </a:spcAft>
        <a:defRPr sz="4000">
          <a:solidFill>
            <a:srgbClr val="3D5150"/>
          </a:solidFill>
          <a:latin typeface="Tahoma" pitchFamily="34" charset="0"/>
        </a:defRPr>
      </a:lvl3pPr>
      <a:lvl4pPr algn="l" rtl="0" fontAlgn="base">
        <a:spcBef>
          <a:spcPct val="0"/>
        </a:spcBef>
        <a:spcAft>
          <a:spcPct val="0"/>
        </a:spcAft>
        <a:defRPr sz="4000">
          <a:solidFill>
            <a:srgbClr val="3D5150"/>
          </a:solidFill>
          <a:latin typeface="Tahoma" pitchFamily="34" charset="0"/>
        </a:defRPr>
      </a:lvl4pPr>
      <a:lvl5pPr algn="l" rtl="0" fontAlgn="base">
        <a:spcBef>
          <a:spcPct val="0"/>
        </a:spcBef>
        <a:spcAft>
          <a:spcPct val="0"/>
        </a:spcAft>
        <a:defRPr sz="4000">
          <a:solidFill>
            <a:srgbClr val="3D5150"/>
          </a:solidFill>
          <a:latin typeface="Tahoma" pitchFamily="34" charset="0"/>
        </a:defRPr>
      </a:lvl5pPr>
      <a:lvl6pPr marL="457200" algn="l" rtl="0" eaLnBrk="1" fontAlgn="base" hangingPunct="1">
        <a:spcBef>
          <a:spcPct val="0"/>
        </a:spcBef>
        <a:spcAft>
          <a:spcPct val="0"/>
        </a:spcAft>
        <a:defRPr sz="4400">
          <a:solidFill>
            <a:schemeClr val="tx2"/>
          </a:solidFill>
          <a:latin typeface="Tahoma" pitchFamily="34" charset="0"/>
        </a:defRPr>
      </a:lvl6pPr>
      <a:lvl7pPr marL="914400" algn="l" rtl="0" eaLnBrk="1" fontAlgn="base" hangingPunct="1">
        <a:spcBef>
          <a:spcPct val="0"/>
        </a:spcBef>
        <a:spcAft>
          <a:spcPct val="0"/>
        </a:spcAft>
        <a:defRPr sz="4400">
          <a:solidFill>
            <a:schemeClr val="tx2"/>
          </a:solidFill>
          <a:latin typeface="Tahoma" pitchFamily="34" charset="0"/>
        </a:defRPr>
      </a:lvl7pPr>
      <a:lvl8pPr marL="1371600" algn="l" rtl="0" eaLnBrk="1" fontAlgn="base" hangingPunct="1">
        <a:spcBef>
          <a:spcPct val="0"/>
        </a:spcBef>
        <a:spcAft>
          <a:spcPct val="0"/>
        </a:spcAft>
        <a:defRPr sz="4400">
          <a:solidFill>
            <a:schemeClr val="tx2"/>
          </a:solidFill>
          <a:latin typeface="Tahoma" pitchFamily="34" charset="0"/>
        </a:defRPr>
      </a:lvl8pPr>
      <a:lvl9pPr marL="1828800" algn="l" rtl="0" eaLnBrk="1" fontAlgn="base" hangingPunct="1">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notesSlide" Target="../notesSlides/notesSlide11.xml"/><Relationship Id="rId7" Type="http://schemas.openxmlformats.org/officeDocument/2006/relationships/image" Target="../media/image15.wmf"/><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oleObject" Target="../embeddings/oleObject14.bin"/><Relationship Id="rId5" Type="http://schemas.openxmlformats.org/officeDocument/2006/relationships/image" Target="../media/image14.wmf"/><Relationship Id="rId4" Type="http://schemas.openxmlformats.org/officeDocument/2006/relationships/oleObject" Target="../embeddings/oleObject13.bin"/><Relationship Id="rId9" Type="http://schemas.openxmlformats.org/officeDocument/2006/relationships/image" Target="../media/image17.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6.bin"/><Relationship Id="rId5" Type="http://schemas.openxmlformats.org/officeDocument/2006/relationships/image" Target="../media/image18.wmf"/><Relationship Id="rId4" Type="http://schemas.openxmlformats.org/officeDocument/2006/relationships/oleObject" Target="../embeddings/oleObject15.bin"/></Relationships>
</file>

<file path=ppt/slides/_rels/slide13.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notesSlide" Target="../notesSlides/notesSlide13.xml"/><Relationship Id="rId7" Type="http://schemas.openxmlformats.org/officeDocument/2006/relationships/image" Target="../media/image21.wmf"/><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oleObject" Target="../embeddings/oleObject18.bin"/><Relationship Id="rId5" Type="http://schemas.openxmlformats.org/officeDocument/2006/relationships/image" Target="../media/image20.wmf"/><Relationship Id="rId4" Type="http://schemas.openxmlformats.org/officeDocument/2006/relationships/oleObject" Target="../embeddings/oleObject17.bin"/><Relationship Id="rId9" Type="http://schemas.openxmlformats.org/officeDocument/2006/relationships/image" Target="../media/image17.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14.xml"/><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0.bin"/><Relationship Id="rId5" Type="http://schemas.openxmlformats.org/officeDocument/2006/relationships/image" Target="../media/image22.wmf"/><Relationship Id="rId4" Type="http://schemas.openxmlformats.org/officeDocument/2006/relationships/oleObject" Target="../embeddings/oleObject19.bin"/><Relationship Id="rId9" Type="http://schemas.openxmlformats.org/officeDocument/2006/relationships/image" Target="../media/image24.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3.bin"/><Relationship Id="rId5" Type="http://schemas.openxmlformats.org/officeDocument/2006/relationships/image" Target="../media/image25.wmf"/><Relationship Id="rId4" Type="http://schemas.openxmlformats.org/officeDocument/2006/relationships/oleObject" Target="../embeddings/oleObject22.bin"/></Relationships>
</file>

<file path=ppt/slides/_rels/slide1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7.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7.wmf"/><Relationship Id="rId4" Type="http://schemas.openxmlformats.org/officeDocument/2006/relationships/oleObject" Target="../embeddings/oleObject24.bin"/></Relationships>
</file>

<file path=ppt/slides/_rels/slide1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7.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19.xml"/><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6.bin"/><Relationship Id="rId11" Type="http://schemas.openxmlformats.org/officeDocument/2006/relationships/image" Target="../media/image31.wmf"/><Relationship Id="rId5" Type="http://schemas.openxmlformats.org/officeDocument/2006/relationships/image" Target="../media/image28.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30.wmf"/></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20.xml"/><Relationship Id="rId7"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0.bin"/><Relationship Id="rId5" Type="http://schemas.openxmlformats.org/officeDocument/2006/relationships/image" Target="../media/image32.wmf"/><Relationship Id="rId4" Type="http://schemas.openxmlformats.org/officeDocument/2006/relationships/oleObject" Target="../embeddings/oleObject29.bin"/><Relationship Id="rId9" Type="http://schemas.openxmlformats.org/officeDocument/2006/relationships/image" Target="../media/image34.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notesSlide" Target="../notesSlides/notesSlide21.xml"/><Relationship Id="rId7"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3.bin"/><Relationship Id="rId11" Type="http://schemas.openxmlformats.org/officeDocument/2006/relationships/image" Target="../media/image38.wmf"/><Relationship Id="rId5" Type="http://schemas.openxmlformats.org/officeDocument/2006/relationships/image" Target="../media/image35.w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37.w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37.bin"/><Relationship Id="rId5" Type="http://schemas.openxmlformats.org/officeDocument/2006/relationships/image" Target="../media/image39.wmf"/><Relationship Id="rId4" Type="http://schemas.openxmlformats.org/officeDocument/2006/relationships/oleObject" Target="../embeddings/oleObject36.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notesSlide" Target="../notesSlides/notesSlide23.xml"/><Relationship Id="rId7"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39.bin"/><Relationship Id="rId11" Type="http://schemas.openxmlformats.org/officeDocument/2006/relationships/image" Target="../media/image44.wmf"/><Relationship Id="rId5" Type="http://schemas.openxmlformats.org/officeDocument/2006/relationships/image" Target="../media/image41.wmf"/><Relationship Id="rId10" Type="http://schemas.openxmlformats.org/officeDocument/2006/relationships/oleObject" Target="../embeddings/oleObject41.bin"/><Relationship Id="rId4" Type="http://schemas.openxmlformats.org/officeDocument/2006/relationships/oleObject" Target="../embeddings/oleObject38.bin"/><Relationship Id="rId9" Type="http://schemas.openxmlformats.org/officeDocument/2006/relationships/image" Target="../media/image43.w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45.wmf"/><Relationship Id="rId4" Type="http://schemas.openxmlformats.org/officeDocument/2006/relationships/oleObject" Target="../embeddings/oleObject42.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notesSlide" Target="../notesSlides/notesSlide25.xml"/><Relationship Id="rId7" Type="http://schemas.openxmlformats.org/officeDocument/2006/relationships/image" Target="../media/image47.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44.bin"/><Relationship Id="rId11" Type="http://schemas.openxmlformats.org/officeDocument/2006/relationships/image" Target="../media/image49.wmf"/><Relationship Id="rId5" Type="http://schemas.openxmlformats.org/officeDocument/2006/relationships/image" Target="../media/image46.wmf"/><Relationship Id="rId10" Type="http://schemas.openxmlformats.org/officeDocument/2006/relationships/oleObject" Target="../embeddings/oleObject46.bin"/><Relationship Id="rId4" Type="http://schemas.openxmlformats.org/officeDocument/2006/relationships/oleObject" Target="../embeddings/oleObject43.bin"/><Relationship Id="rId9" Type="http://schemas.openxmlformats.org/officeDocument/2006/relationships/image" Target="../media/image48.wmf"/></Relationships>
</file>

<file path=ppt/slides/_rels/slide26.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52.bin"/><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54.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1.wmf"/><Relationship Id="rId11" Type="http://schemas.openxmlformats.org/officeDocument/2006/relationships/oleObject" Target="../embeddings/oleObject51.bin"/><Relationship Id="rId5" Type="http://schemas.openxmlformats.org/officeDocument/2006/relationships/oleObject" Target="../embeddings/oleObject48.bin"/><Relationship Id="rId10" Type="http://schemas.openxmlformats.org/officeDocument/2006/relationships/image" Target="../media/image53.wmf"/><Relationship Id="rId4" Type="http://schemas.openxmlformats.org/officeDocument/2006/relationships/image" Target="../media/image50.wmf"/><Relationship Id="rId9" Type="http://schemas.openxmlformats.org/officeDocument/2006/relationships/oleObject" Target="../embeddings/oleObject50.bin"/><Relationship Id="rId14" Type="http://schemas.openxmlformats.org/officeDocument/2006/relationships/image" Target="../media/image55.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image" Target="../media/image57.wmf"/><Relationship Id="rId5" Type="http://schemas.openxmlformats.org/officeDocument/2006/relationships/oleObject" Target="../embeddings/oleObject54.bin"/><Relationship Id="rId4" Type="http://schemas.openxmlformats.org/officeDocument/2006/relationships/image" Target="../media/image56.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59.wmf"/><Relationship Id="rId5" Type="http://schemas.openxmlformats.org/officeDocument/2006/relationships/oleObject" Target="../embeddings/oleObject56.bin"/><Relationship Id="rId4" Type="http://schemas.openxmlformats.org/officeDocument/2006/relationships/image" Target="../media/image58.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6.xml"/><Relationship Id="rId1" Type="http://schemas.openxmlformats.org/officeDocument/2006/relationships/vmlDrawing" Target="../drawings/vmlDrawing21.vml"/><Relationship Id="rId6" Type="http://schemas.openxmlformats.org/officeDocument/2006/relationships/image" Target="../media/image61.wmf"/><Relationship Id="rId5" Type="http://schemas.openxmlformats.org/officeDocument/2006/relationships/oleObject" Target="../embeddings/oleObject58.bin"/><Relationship Id="rId4" Type="http://schemas.openxmlformats.org/officeDocument/2006/relationships/image" Target="../media/image60.w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6.wmf"/><Relationship Id="rId4" Type="http://schemas.openxmlformats.org/officeDocument/2006/relationships/oleObject" Target="../embeddings/oleObject5.bin"/></Relationships>
</file>

<file path=ppt/slides/_rels/slide3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6.xml"/><Relationship Id="rId1" Type="http://schemas.openxmlformats.org/officeDocument/2006/relationships/vmlDrawing" Target="../drawings/vmlDrawing22.vml"/><Relationship Id="rId4" Type="http://schemas.openxmlformats.org/officeDocument/2006/relationships/image" Target="../media/image64.wmf"/></Relationships>
</file>

<file path=ppt/slides/_rels/slide32.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62.bin"/><Relationship Id="rId3" Type="http://schemas.openxmlformats.org/officeDocument/2006/relationships/notesSlide" Target="../notesSlides/notesSlide27.xml"/><Relationship Id="rId7" Type="http://schemas.openxmlformats.org/officeDocument/2006/relationships/image" Target="../media/image67.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61.bin"/><Relationship Id="rId5" Type="http://schemas.openxmlformats.org/officeDocument/2006/relationships/image" Target="../media/image66.wmf"/><Relationship Id="rId4" Type="http://schemas.openxmlformats.org/officeDocument/2006/relationships/oleObject" Target="../embeddings/oleObject60.bin"/><Relationship Id="rId9" Type="http://schemas.openxmlformats.org/officeDocument/2006/relationships/image" Target="../media/image68.wm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70.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64.bin"/><Relationship Id="rId5" Type="http://schemas.openxmlformats.org/officeDocument/2006/relationships/image" Target="../media/image69.wmf"/><Relationship Id="rId4" Type="http://schemas.openxmlformats.org/officeDocument/2006/relationships/oleObject" Target="../embeddings/oleObject63.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71.wmf"/><Relationship Id="rId5" Type="http://schemas.openxmlformats.org/officeDocument/2006/relationships/oleObject" Target="../embeddings/oleObject65.bin"/><Relationship Id="rId4" Type="http://schemas.openxmlformats.org/officeDocument/2006/relationships/image" Target="../media/image65.wmf"/></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chart" Target="../charts/chart2.xml"/><Relationship Id="rId5" Type="http://schemas.openxmlformats.org/officeDocument/2006/relationships/image" Target="../media/image8.wmf"/><Relationship Id="rId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13.wmf"/><Relationship Id="rId3" Type="http://schemas.openxmlformats.org/officeDocument/2006/relationships/notesSlide" Target="../notesSlides/notesSlide9.xml"/><Relationship Id="rId7" Type="http://schemas.openxmlformats.org/officeDocument/2006/relationships/image" Target="../media/image10.wmf"/><Relationship Id="rId12"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9.bin"/><Relationship Id="rId11" Type="http://schemas.openxmlformats.org/officeDocument/2006/relationships/image" Target="../media/image12.wmf"/><Relationship Id="rId5" Type="http://schemas.openxmlformats.org/officeDocument/2006/relationships/image" Target="../media/image9.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ctrTitle"/>
          </p:nvPr>
        </p:nvSpPr>
        <p:spPr>
          <a:xfrm>
            <a:off x="1143000" y="1371600"/>
            <a:ext cx="7391400" cy="1130300"/>
          </a:xfrm>
        </p:spPr>
        <p:txBody>
          <a:bodyPr/>
          <a:lstStyle/>
          <a:p>
            <a:r>
              <a:rPr lang="en-US" altLang="en-US"/>
              <a:t>Chapter 4 Part I</a:t>
            </a:r>
            <a:br>
              <a:rPr lang="en-US" altLang="en-US"/>
            </a:br>
            <a:r>
              <a:rPr lang="en-US" altLang="en-US"/>
              <a:t>Time-Dependent Failure Models</a:t>
            </a:r>
          </a:p>
        </p:txBody>
      </p:sp>
      <p:sp>
        <p:nvSpPr>
          <p:cNvPr id="37891" name="Rectangle 3"/>
          <p:cNvSpPr>
            <a:spLocks noGrp="1" noChangeArrowheads="1"/>
          </p:cNvSpPr>
          <p:nvPr>
            <p:ph type="subTitle" idx="1"/>
          </p:nvPr>
        </p:nvSpPr>
        <p:spPr>
          <a:xfrm>
            <a:off x="990600" y="5181600"/>
            <a:ext cx="6388100" cy="762000"/>
          </a:xfrm>
          <a:noFill/>
        </p:spPr>
        <p:txBody>
          <a:bodyPr/>
          <a:lstStyle/>
          <a:p>
            <a:pPr marL="342900" indent="-342900">
              <a:lnSpc>
                <a:spcPct val="90000"/>
              </a:lnSpc>
            </a:pPr>
            <a:r>
              <a:rPr lang="en-US" altLang="en-US" sz="2700"/>
              <a:t>The Weibull Distribution</a:t>
            </a:r>
          </a:p>
          <a:p>
            <a:pPr marL="342900" indent="-342900">
              <a:lnSpc>
                <a:spcPct val="90000"/>
              </a:lnSpc>
            </a:pPr>
            <a:r>
              <a:rPr lang="en-US" altLang="en-US" sz="2700"/>
              <a:t>Minimum Extreme Value Distribution</a:t>
            </a:r>
          </a:p>
          <a:p>
            <a:pPr marL="342900" indent="-342900">
              <a:lnSpc>
                <a:spcPct val="90000"/>
              </a:lnSpc>
            </a:pPr>
            <a:endParaRPr lang="en-US" altLang="en-US"/>
          </a:p>
        </p:txBody>
      </p:sp>
      <p:sp>
        <p:nvSpPr>
          <p:cNvPr id="6" name="Date Placeholder 3"/>
          <p:cNvSpPr>
            <a:spLocks noGrp="1"/>
          </p:cNvSpPr>
          <p:nvPr>
            <p:ph type="dt" sz="quarter" idx="10"/>
          </p:nvPr>
        </p:nvSpPr>
        <p:spPr/>
        <p:txBody>
          <a:bodyPr/>
          <a:lstStyle/>
          <a:p>
            <a:pPr>
              <a:defRPr/>
            </a:pPr>
            <a:r>
              <a:rPr lang="en-US"/>
              <a:t>Chapter 4</a:t>
            </a:r>
            <a:endParaRPr lang="en-US" dirty="0"/>
          </a:p>
        </p:txBody>
      </p:sp>
      <p:sp>
        <p:nvSpPr>
          <p:cNvPr id="7"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C4508977-2A10-41B8-9804-A96FE422BA43}" type="slidenum">
              <a:rPr lang="en-US" altLang="en-US" sz="1400">
                <a:solidFill>
                  <a:schemeClr val="bg2"/>
                </a:solidFill>
                <a:latin typeface="Tahoma" panose="020B0604030504040204" pitchFamily="34" charset="0"/>
              </a:rPr>
              <a:pPr/>
              <a:t>1</a:t>
            </a:fld>
            <a:endParaRPr lang="en-US" altLang="en-US" sz="1400">
              <a:solidFill>
                <a:schemeClr val="bg2"/>
              </a:solidFill>
              <a:latin typeface="Tahoma" panose="020B0604030504040204" pitchFamily="34" charset="0"/>
            </a:endParaRPr>
          </a:p>
        </p:txBody>
      </p:sp>
      <p:pic>
        <p:nvPicPr>
          <p:cNvPr id="3789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200400"/>
            <a:ext cx="5486400" cy="133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37895" name="Text Box 8"/>
          <p:cNvSpPr txBox="1">
            <a:spLocks noChangeArrowheads="1"/>
          </p:cNvSpPr>
          <p:nvPr/>
        </p:nvSpPr>
        <p:spPr bwMode="auto">
          <a:xfrm>
            <a:off x="1905000" y="4419600"/>
            <a:ext cx="4856163"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200">
                <a:latin typeface="Monotype Corsiva" panose="03010101010201010101" pitchFamily="66" charset="0"/>
              </a:rPr>
              <a:t>Weibull’s wobble but they don’t fall down!</a:t>
            </a:r>
          </a:p>
          <a:p>
            <a:r>
              <a:rPr lang="en-US" altLang="en-US" sz="2200">
                <a:latin typeface="Monotype Corsiva" panose="03010101010201010101" pitchFamily="66" charset="0"/>
              </a:rPr>
              <a:t>			-old English saying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371600" y="533400"/>
            <a:ext cx="7467600" cy="749300"/>
          </a:xfrm>
        </p:spPr>
        <p:txBody>
          <a:bodyPr/>
          <a:lstStyle/>
          <a:p>
            <a:r>
              <a:rPr lang="en-US" altLang="en-US" sz="3600"/>
              <a:t>Gamma Function - selected values</a:t>
            </a:r>
          </a:p>
        </p:txBody>
      </p:sp>
      <p:sp>
        <p:nvSpPr>
          <p:cNvPr id="39939" name="Rectangle 3"/>
          <p:cNvSpPr>
            <a:spLocks noGrp="1" noChangeArrowheads="1"/>
          </p:cNvSpPr>
          <p:nvPr>
            <p:ph sz="half" idx="1"/>
          </p:nvPr>
        </p:nvSpPr>
        <p:spPr>
          <a:xfrm>
            <a:off x="762000" y="1600200"/>
            <a:ext cx="3797300" cy="4635500"/>
          </a:xfrm>
        </p:spPr>
        <p:txBody>
          <a:bodyPr/>
          <a:lstStyle/>
          <a:p>
            <a:pPr marL="0" indent="0">
              <a:spcBef>
                <a:spcPct val="5000"/>
              </a:spcBef>
              <a:buFont typeface="Wingdings" panose="05000000000000000000" pitchFamily="2" charset="2"/>
              <a:buNone/>
            </a:pPr>
            <a:r>
              <a:rPr lang="en-US" altLang="en-US" sz="1600" b="1" u="sng">
                <a:latin typeface="Arial" panose="020B0604020202020204" pitchFamily="34" charset="0"/>
              </a:rPr>
              <a:t>x             Gamma(x)</a:t>
            </a:r>
          </a:p>
          <a:p>
            <a:pPr marL="0" indent="0">
              <a:spcBef>
                <a:spcPct val="5000"/>
              </a:spcBef>
              <a:buFont typeface="Wingdings" panose="05000000000000000000" pitchFamily="2" charset="2"/>
              <a:buNone/>
            </a:pPr>
            <a:r>
              <a:rPr lang="en-US" altLang="en-US" sz="1600">
                <a:latin typeface="Arial" panose="020B0604020202020204" pitchFamily="34" charset="0"/>
              </a:rPr>
              <a:t>1.53      .88757</a:t>
            </a:r>
          </a:p>
          <a:p>
            <a:pPr marL="0" indent="0">
              <a:spcBef>
                <a:spcPct val="5000"/>
              </a:spcBef>
              <a:buFont typeface="Wingdings" panose="05000000000000000000" pitchFamily="2" charset="2"/>
              <a:buNone/>
            </a:pPr>
            <a:r>
              <a:rPr lang="en-US" altLang="en-US" sz="1600">
                <a:latin typeface="Arial" panose="020B0604020202020204" pitchFamily="34" charset="0"/>
              </a:rPr>
              <a:t>1.54      .88818</a:t>
            </a:r>
          </a:p>
          <a:p>
            <a:pPr marL="0" indent="0">
              <a:spcBef>
                <a:spcPct val="5000"/>
              </a:spcBef>
              <a:buFont typeface="Wingdings" panose="05000000000000000000" pitchFamily="2" charset="2"/>
              <a:buNone/>
            </a:pPr>
            <a:r>
              <a:rPr lang="en-US" altLang="en-US" sz="1600">
                <a:latin typeface="Arial" panose="020B0604020202020204" pitchFamily="34" charset="0"/>
              </a:rPr>
              <a:t>1.55      .88887</a:t>
            </a:r>
          </a:p>
          <a:p>
            <a:pPr marL="0" indent="0">
              <a:spcBef>
                <a:spcPct val="5000"/>
              </a:spcBef>
              <a:buFont typeface="Wingdings" panose="05000000000000000000" pitchFamily="2" charset="2"/>
              <a:buNone/>
            </a:pPr>
            <a:r>
              <a:rPr lang="en-US" altLang="en-US" sz="1600">
                <a:latin typeface="Arial" panose="020B0604020202020204" pitchFamily="34" charset="0"/>
              </a:rPr>
              <a:t>1.56      .88964</a:t>
            </a:r>
          </a:p>
          <a:p>
            <a:pPr marL="0" indent="0">
              <a:spcBef>
                <a:spcPct val="5000"/>
              </a:spcBef>
              <a:buFont typeface="Wingdings" panose="05000000000000000000" pitchFamily="2" charset="2"/>
              <a:buNone/>
            </a:pPr>
            <a:r>
              <a:rPr lang="en-US" altLang="en-US" sz="1600">
                <a:latin typeface="Arial" panose="020B0604020202020204" pitchFamily="34" charset="0"/>
              </a:rPr>
              <a:t>1.57      .89049</a:t>
            </a:r>
          </a:p>
          <a:p>
            <a:pPr marL="0" indent="0">
              <a:spcBef>
                <a:spcPct val="5000"/>
              </a:spcBef>
              <a:buFont typeface="Wingdings" panose="05000000000000000000" pitchFamily="2" charset="2"/>
              <a:buNone/>
            </a:pPr>
            <a:r>
              <a:rPr lang="en-US" altLang="en-US" sz="1600">
                <a:latin typeface="Arial" panose="020B0604020202020204" pitchFamily="34" charset="0"/>
              </a:rPr>
              <a:t>1.58      .89142</a:t>
            </a:r>
          </a:p>
          <a:p>
            <a:pPr marL="0" indent="0">
              <a:spcBef>
                <a:spcPct val="5000"/>
              </a:spcBef>
              <a:buFont typeface="Wingdings" panose="05000000000000000000" pitchFamily="2" charset="2"/>
              <a:buNone/>
            </a:pPr>
            <a:r>
              <a:rPr lang="en-US" altLang="en-US" sz="1600">
                <a:latin typeface="Arial" panose="020B0604020202020204" pitchFamily="34" charset="0"/>
              </a:rPr>
              <a:t>1.59      .89243</a:t>
            </a:r>
          </a:p>
          <a:p>
            <a:pPr marL="0" indent="0">
              <a:spcBef>
                <a:spcPct val="5000"/>
              </a:spcBef>
              <a:buFont typeface="Wingdings" panose="05000000000000000000" pitchFamily="2" charset="2"/>
              <a:buNone/>
            </a:pPr>
            <a:r>
              <a:rPr lang="en-US" altLang="en-US" sz="1600">
                <a:latin typeface="Arial" panose="020B0604020202020204" pitchFamily="34" charset="0"/>
              </a:rPr>
              <a:t>1.6        .89352</a:t>
            </a:r>
          </a:p>
          <a:p>
            <a:pPr marL="0" indent="0">
              <a:spcBef>
                <a:spcPct val="5000"/>
              </a:spcBef>
              <a:buFont typeface="Wingdings" panose="05000000000000000000" pitchFamily="2" charset="2"/>
              <a:buNone/>
            </a:pPr>
            <a:r>
              <a:rPr lang="en-US" altLang="en-US" sz="1600">
                <a:latin typeface="Arial" panose="020B0604020202020204" pitchFamily="34" charset="0"/>
              </a:rPr>
              <a:t>1.61      .89468</a:t>
            </a:r>
          </a:p>
          <a:p>
            <a:pPr marL="0" indent="0">
              <a:spcBef>
                <a:spcPct val="5000"/>
              </a:spcBef>
              <a:buFont typeface="Wingdings" panose="05000000000000000000" pitchFamily="2" charset="2"/>
              <a:buNone/>
            </a:pPr>
            <a:r>
              <a:rPr lang="en-US" altLang="en-US" sz="1600">
                <a:latin typeface="Arial" panose="020B0604020202020204" pitchFamily="34" charset="0"/>
              </a:rPr>
              <a:t>1.62      .89592</a:t>
            </a:r>
          </a:p>
          <a:p>
            <a:pPr marL="0" indent="0">
              <a:spcBef>
                <a:spcPct val="5000"/>
              </a:spcBef>
              <a:buFont typeface="Wingdings" panose="05000000000000000000" pitchFamily="2" charset="2"/>
              <a:buNone/>
            </a:pPr>
            <a:r>
              <a:rPr lang="en-US" altLang="en-US" sz="1600">
                <a:latin typeface="Arial" panose="020B0604020202020204" pitchFamily="34" charset="0"/>
              </a:rPr>
              <a:t>1.63      .89724</a:t>
            </a:r>
          </a:p>
          <a:p>
            <a:pPr marL="0" indent="0">
              <a:spcBef>
                <a:spcPct val="5000"/>
              </a:spcBef>
              <a:buFont typeface="Wingdings" panose="05000000000000000000" pitchFamily="2" charset="2"/>
              <a:buNone/>
            </a:pPr>
            <a:r>
              <a:rPr lang="en-US" altLang="en-US" sz="1600">
                <a:latin typeface="Arial" panose="020B0604020202020204" pitchFamily="34" charset="0"/>
              </a:rPr>
              <a:t>1.64      .89864</a:t>
            </a:r>
          </a:p>
          <a:p>
            <a:pPr marL="0" indent="0">
              <a:spcBef>
                <a:spcPct val="5000"/>
              </a:spcBef>
              <a:buFont typeface="Wingdings" panose="05000000000000000000" pitchFamily="2" charset="2"/>
              <a:buNone/>
            </a:pPr>
            <a:r>
              <a:rPr lang="en-US" altLang="en-US" sz="1600">
                <a:latin typeface="Arial" panose="020B0604020202020204" pitchFamily="34" charset="0"/>
              </a:rPr>
              <a:t>1.67      .9033</a:t>
            </a:r>
          </a:p>
          <a:p>
            <a:pPr marL="0" indent="0">
              <a:spcBef>
                <a:spcPct val="5000"/>
              </a:spcBef>
              <a:buFont typeface="Wingdings" panose="05000000000000000000" pitchFamily="2" charset="2"/>
              <a:buNone/>
            </a:pPr>
            <a:r>
              <a:rPr lang="en-US" altLang="en-US" sz="1600">
                <a:latin typeface="Arial" panose="020B0604020202020204" pitchFamily="34" charset="0"/>
              </a:rPr>
              <a:t>1.68      .905</a:t>
            </a:r>
          </a:p>
          <a:p>
            <a:pPr marL="0" indent="0">
              <a:spcBef>
                <a:spcPct val="5000"/>
              </a:spcBef>
              <a:buFont typeface="Wingdings" panose="05000000000000000000" pitchFamily="2" charset="2"/>
              <a:buNone/>
            </a:pPr>
            <a:r>
              <a:rPr lang="en-US" altLang="en-US" sz="1600">
                <a:latin typeface="Arial" panose="020B0604020202020204" pitchFamily="34" charset="0"/>
              </a:rPr>
              <a:t>1.69      .90678</a:t>
            </a:r>
          </a:p>
          <a:p>
            <a:pPr marL="0" indent="0">
              <a:buFont typeface="Wingdings" panose="05000000000000000000" pitchFamily="2" charset="2"/>
              <a:buNone/>
            </a:pPr>
            <a:endParaRPr lang="en-US" altLang="en-US" sz="1600">
              <a:latin typeface="Arial" panose="020B0604020202020204" pitchFamily="34" charset="0"/>
            </a:endParaRPr>
          </a:p>
        </p:txBody>
      </p:sp>
      <p:sp>
        <p:nvSpPr>
          <p:cNvPr id="39940" name="Rectangle 4"/>
          <p:cNvSpPr>
            <a:spLocks noGrp="1" noChangeArrowheads="1"/>
          </p:cNvSpPr>
          <p:nvPr>
            <p:ph sz="half" idx="2"/>
          </p:nvPr>
        </p:nvSpPr>
        <p:spPr>
          <a:xfrm>
            <a:off x="4876800" y="1600200"/>
            <a:ext cx="3797300" cy="4635500"/>
          </a:xfrm>
        </p:spPr>
        <p:txBody>
          <a:bodyPr/>
          <a:lstStyle/>
          <a:p>
            <a:pPr marL="0" indent="0">
              <a:spcBef>
                <a:spcPct val="5000"/>
              </a:spcBef>
              <a:buFont typeface="Wingdings" panose="05000000000000000000" pitchFamily="2" charset="2"/>
              <a:buNone/>
            </a:pPr>
            <a:r>
              <a:rPr lang="en-US" altLang="en-US" sz="1600" b="1" u="sng">
                <a:latin typeface="Arial" panose="020B0604020202020204" pitchFamily="34" charset="0"/>
              </a:rPr>
              <a:t>x             Gamma(x)</a:t>
            </a:r>
          </a:p>
          <a:p>
            <a:pPr marL="0" indent="0">
              <a:buFont typeface="Wingdings" panose="05000000000000000000" pitchFamily="2" charset="2"/>
              <a:buNone/>
            </a:pPr>
            <a:r>
              <a:rPr lang="en-US" altLang="en-US" sz="1600">
                <a:latin typeface="Arial" panose="020B0604020202020204" pitchFamily="34" charset="0"/>
              </a:rPr>
              <a:t>2.23      1.12023</a:t>
            </a:r>
          </a:p>
          <a:p>
            <a:pPr marL="0" indent="0">
              <a:buFont typeface="Wingdings" panose="05000000000000000000" pitchFamily="2" charset="2"/>
              <a:buNone/>
            </a:pPr>
            <a:r>
              <a:rPr lang="en-US" altLang="en-US" sz="1600">
                <a:latin typeface="Arial" panose="020B0604020202020204" pitchFamily="34" charset="0"/>
              </a:rPr>
              <a:t>2.24      1.12657</a:t>
            </a:r>
          </a:p>
          <a:p>
            <a:pPr marL="0" indent="0">
              <a:buFont typeface="Wingdings" panose="05000000000000000000" pitchFamily="2" charset="2"/>
              <a:buNone/>
            </a:pPr>
            <a:r>
              <a:rPr lang="en-US" altLang="en-US" sz="1600">
                <a:latin typeface="Arial" panose="020B0604020202020204" pitchFamily="34" charset="0"/>
              </a:rPr>
              <a:t>2.25      1.133</a:t>
            </a:r>
          </a:p>
          <a:p>
            <a:pPr marL="0" indent="0">
              <a:buFont typeface="Wingdings" panose="05000000000000000000" pitchFamily="2" charset="2"/>
              <a:buNone/>
            </a:pPr>
            <a:r>
              <a:rPr lang="en-US" altLang="en-US" sz="1600">
                <a:latin typeface="Arial" panose="020B0604020202020204" pitchFamily="34" charset="0"/>
              </a:rPr>
              <a:t>2.26      1.13954</a:t>
            </a:r>
          </a:p>
          <a:p>
            <a:pPr marL="0" indent="0">
              <a:buFont typeface="Wingdings" panose="05000000000000000000" pitchFamily="2" charset="2"/>
              <a:buNone/>
            </a:pPr>
            <a:r>
              <a:rPr lang="en-US" altLang="en-US" sz="1600">
                <a:latin typeface="Arial" panose="020B0604020202020204" pitchFamily="34" charset="0"/>
              </a:rPr>
              <a:t>2.27      1.14618</a:t>
            </a:r>
          </a:p>
          <a:p>
            <a:pPr marL="0" indent="0">
              <a:buFont typeface="Wingdings" panose="05000000000000000000" pitchFamily="2" charset="2"/>
              <a:buNone/>
            </a:pPr>
            <a:r>
              <a:rPr lang="en-US" altLang="en-US" sz="1600">
                <a:latin typeface="Arial" panose="020B0604020202020204" pitchFamily="34" charset="0"/>
              </a:rPr>
              <a:t>2.28      1.15292</a:t>
            </a:r>
          </a:p>
          <a:p>
            <a:pPr marL="0" indent="0">
              <a:buFont typeface="Wingdings" panose="05000000000000000000" pitchFamily="2" charset="2"/>
              <a:buNone/>
            </a:pPr>
            <a:r>
              <a:rPr lang="en-US" altLang="en-US" sz="1600">
                <a:latin typeface="Arial" panose="020B0604020202020204" pitchFamily="34" charset="0"/>
              </a:rPr>
              <a:t>2.29      1.15976</a:t>
            </a:r>
          </a:p>
          <a:p>
            <a:pPr marL="0" indent="0">
              <a:buFont typeface="Wingdings" panose="05000000000000000000" pitchFamily="2" charset="2"/>
              <a:buNone/>
            </a:pPr>
            <a:r>
              <a:rPr lang="en-US" altLang="en-US" sz="1600">
                <a:latin typeface="Arial" panose="020B0604020202020204" pitchFamily="34" charset="0"/>
              </a:rPr>
              <a:t>2.3        1.16671</a:t>
            </a:r>
          </a:p>
          <a:p>
            <a:pPr marL="0" indent="0">
              <a:buFont typeface="Wingdings" panose="05000000000000000000" pitchFamily="2" charset="2"/>
              <a:buNone/>
            </a:pPr>
            <a:r>
              <a:rPr lang="en-US" altLang="en-US" sz="1600">
                <a:latin typeface="Arial" panose="020B0604020202020204" pitchFamily="34" charset="0"/>
              </a:rPr>
              <a:t>2.31      1.17377</a:t>
            </a:r>
          </a:p>
          <a:p>
            <a:pPr marL="0" indent="0">
              <a:buFont typeface="Wingdings" panose="05000000000000000000" pitchFamily="2" charset="2"/>
              <a:buNone/>
            </a:pPr>
            <a:r>
              <a:rPr lang="en-US" altLang="en-US" sz="1600">
                <a:latin typeface="Arial" panose="020B0604020202020204" pitchFamily="34" charset="0"/>
              </a:rPr>
              <a:t>2.32      1.18093</a:t>
            </a:r>
          </a:p>
          <a:p>
            <a:pPr marL="0" indent="0">
              <a:buFont typeface="Wingdings" panose="05000000000000000000" pitchFamily="2" charset="2"/>
              <a:buNone/>
            </a:pPr>
            <a:r>
              <a:rPr lang="en-US" altLang="en-US" sz="1600">
                <a:latin typeface="Arial" panose="020B0604020202020204" pitchFamily="34" charset="0"/>
              </a:rPr>
              <a:t>2.33      1.18819</a:t>
            </a:r>
          </a:p>
          <a:p>
            <a:pPr marL="0" indent="0">
              <a:buFont typeface="Wingdings" panose="05000000000000000000" pitchFamily="2" charset="2"/>
              <a:buNone/>
            </a:pPr>
            <a:r>
              <a:rPr lang="en-US" altLang="en-US" sz="1600">
                <a:latin typeface="Arial" panose="020B0604020202020204" pitchFamily="34" charset="0"/>
              </a:rPr>
              <a:t>2.34      1.19557</a:t>
            </a:r>
          </a:p>
          <a:p>
            <a:pPr marL="0" indent="0">
              <a:buFont typeface="Wingdings" panose="05000000000000000000" pitchFamily="2" charset="2"/>
              <a:buNone/>
            </a:pPr>
            <a:r>
              <a:rPr lang="en-US" altLang="en-US" sz="1600">
                <a:latin typeface="Arial" panose="020B0604020202020204" pitchFamily="34" charset="0"/>
              </a:rPr>
              <a:t>2.35      1.20305</a:t>
            </a:r>
          </a:p>
          <a:p>
            <a:pPr marL="0" indent="0">
              <a:buFont typeface="Wingdings" panose="05000000000000000000" pitchFamily="2" charset="2"/>
              <a:buNone/>
            </a:pPr>
            <a:endParaRPr lang="en-US" altLang="en-US" sz="1600">
              <a:latin typeface="Arial" panose="020B0604020202020204" pitchFamily="34" charset="0"/>
            </a:endParaRPr>
          </a:p>
        </p:txBody>
      </p:sp>
      <p:sp>
        <p:nvSpPr>
          <p:cNvPr id="6" name="Date Placeholder 4"/>
          <p:cNvSpPr>
            <a:spLocks noGrp="1"/>
          </p:cNvSpPr>
          <p:nvPr>
            <p:ph type="dt" sz="quarter" idx="10"/>
          </p:nvPr>
        </p:nvSpPr>
        <p:spPr/>
        <p:txBody>
          <a:bodyPr/>
          <a:lstStyle/>
          <a:p>
            <a:pPr>
              <a:defRPr/>
            </a:pPr>
            <a:r>
              <a:rPr lang="en-US"/>
              <a:t>Chapter 4</a:t>
            </a:r>
          </a:p>
        </p:txBody>
      </p:sp>
      <p:sp>
        <p:nvSpPr>
          <p:cNvPr id="7" name="Slide Number Placeholder 6"/>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22AAA7D9-7BD6-40A5-9F1E-5B28E3F2642A}" type="slidenum">
              <a:rPr lang="en-US" altLang="en-US" sz="1400">
                <a:latin typeface="Tahoma" panose="020B0604030504040204" pitchFamily="34" charset="0"/>
              </a:rPr>
              <a:pPr/>
              <a:t>10</a:t>
            </a:fld>
            <a:endParaRPr lang="en-US" altLang="en-US" sz="1400">
              <a:latin typeface="Tahoma" panose="020B0604030504040204" pitchFamily="34" charset="0"/>
            </a:endParaRPr>
          </a:p>
        </p:txBody>
      </p:sp>
      <p:sp>
        <p:nvSpPr>
          <p:cNvPr id="39943" name="Line 5"/>
          <p:cNvSpPr>
            <a:spLocks noChangeShapeType="1"/>
          </p:cNvSpPr>
          <p:nvPr/>
        </p:nvSpPr>
        <p:spPr bwMode="auto">
          <a:xfrm>
            <a:off x="3803650" y="1593850"/>
            <a:ext cx="0" cy="434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1600200" y="457200"/>
            <a:ext cx="6845300" cy="749300"/>
          </a:xfrm>
        </p:spPr>
        <p:txBody>
          <a:bodyPr/>
          <a:lstStyle/>
          <a:p>
            <a:r>
              <a:rPr lang="en-US" altLang="en-US" sz="3600"/>
              <a:t>Example Problems</a:t>
            </a:r>
          </a:p>
        </p:txBody>
      </p:sp>
      <p:sp>
        <p:nvSpPr>
          <p:cNvPr id="8197" name="Rectangle 4"/>
          <p:cNvSpPr>
            <a:spLocks noGrp="1" noChangeArrowheads="1"/>
          </p:cNvSpPr>
          <p:nvPr>
            <p:ph sz="half" idx="1"/>
          </p:nvPr>
        </p:nvSpPr>
        <p:spPr>
          <a:xfrm>
            <a:off x="4654550" y="1530350"/>
            <a:ext cx="4032250" cy="3035300"/>
          </a:xfrm>
        </p:spPr>
        <p:txBody>
          <a:bodyPr/>
          <a:lstStyle/>
          <a:p>
            <a:pPr marL="0" indent="0">
              <a:lnSpc>
                <a:spcPct val="90000"/>
              </a:lnSpc>
              <a:buFont typeface="Wingdings" panose="05000000000000000000" pitchFamily="2" charset="2"/>
              <a:buNone/>
            </a:pPr>
            <a:r>
              <a:rPr lang="en-US" altLang="en-US" sz="2400"/>
              <a:t>Let T = a random variable, the time to failure of a fuse.</a:t>
            </a:r>
          </a:p>
          <a:p>
            <a:pPr marL="0" indent="0">
              <a:lnSpc>
                <a:spcPct val="90000"/>
              </a:lnSpc>
              <a:buFont typeface="Wingdings" panose="05000000000000000000" pitchFamily="2" charset="2"/>
              <a:buNone/>
            </a:pPr>
            <a:r>
              <a:rPr lang="en-US" altLang="en-US" sz="2400"/>
              <a:t>T has a Weibull distribution with beta equal to 1.5 and theta equal to 500 (thousands of hours).</a:t>
            </a:r>
          </a:p>
          <a:p>
            <a:pPr marL="0" indent="0">
              <a:lnSpc>
                <a:spcPct val="90000"/>
              </a:lnSpc>
              <a:buFont typeface="Wingdings" panose="05000000000000000000" pitchFamily="2" charset="2"/>
              <a:buNone/>
            </a:pPr>
            <a:r>
              <a:rPr lang="en-US" altLang="en-US" sz="2400"/>
              <a:t>Find R(50,000) and the MTTF.</a:t>
            </a:r>
          </a:p>
        </p:txBody>
      </p:sp>
      <p:sp>
        <p:nvSpPr>
          <p:cNvPr id="10" name="Date Placeholder 4"/>
          <p:cNvSpPr>
            <a:spLocks noGrp="1"/>
          </p:cNvSpPr>
          <p:nvPr>
            <p:ph type="dt" sz="quarter" idx="10"/>
          </p:nvPr>
        </p:nvSpPr>
        <p:spPr/>
        <p:txBody>
          <a:bodyPr/>
          <a:lstStyle/>
          <a:p>
            <a:pPr>
              <a:defRPr/>
            </a:pPr>
            <a:r>
              <a:rPr lang="en-US"/>
              <a:t>Chapter 4</a:t>
            </a:r>
          </a:p>
        </p:txBody>
      </p:sp>
      <p:sp>
        <p:nvSpPr>
          <p:cNvPr id="11" name="Slide Number Placeholder 6"/>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7C3505A5-B99C-4DF4-A631-65345604A9F4}" type="slidenum">
              <a:rPr lang="en-US" altLang="en-US" sz="1400">
                <a:latin typeface="Tahoma" panose="020B0604030504040204" pitchFamily="34" charset="0"/>
              </a:rPr>
              <a:pPr/>
              <a:t>11</a:t>
            </a:fld>
            <a:endParaRPr lang="en-US" altLang="en-US" sz="1400">
              <a:latin typeface="Tahoma" panose="020B0604030504040204" pitchFamily="34" charset="0"/>
            </a:endParaRPr>
          </a:p>
        </p:txBody>
      </p:sp>
      <p:graphicFrame>
        <p:nvGraphicFramePr>
          <p:cNvPr id="12295" name="Object 7"/>
          <p:cNvGraphicFramePr>
            <a:graphicFrameLocks/>
          </p:cNvGraphicFramePr>
          <p:nvPr/>
        </p:nvGraphicFramePr>
        <p:xfrm>
          <a:off x="457200" y="4495800"/>
          <a:ext cx="3797300" cy="1358900"/>
        </p:xfrm>
        <a:graphic>
          <a:graphicData uri="http://schemas.openxmlformats.org/presentationml/2006/ole">
            <mc:AlternateContent xmlns:mc="http://schemas.openxmlformats.org/markup-compatibility/2006">
              <mc:Choice xmlns:v="urn:schemas-microsoft-com:vml" Requires="v">
                <p:oleObj spid="_x0000_s8204" name="Equation" r:id="rId4" imgW="2336760" imgH="634680" progId="Equation.3">
                  <p:embed/>
                </p:oleObj>
              </mc:Choice>
              <mc:Fallback>
                <p:oleObj name="Equation" r:id="rId4" imgW="2336760" imgH="634680" progId="Equation.3">
                  <p:embed/>
                  <p:pic>
                    <p:nvPicPr>
                      <p:cNvPr id="0" name="Object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4495800"/>
                        <a:ext cx="3797300" cy="13589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6" name="Object 8"/>
          <p:cNvGraphicFramePr>
            <a:graphicFrameLocks/>
          </p:cNvGraphicFramePr>
          <p:nvPr/>
        </p:nvGraphicFramePr>
        <p:xfrm>
          <a:off x="4800600" y="4419600"/>
          <a:ext cx="3733800" cy="1511300"/>
        </p:xfrm>
        <a:graphic>
          <a:graphicData uri="http://schemas.openxmlformats.org/presentationml/2006/ole">
            <mc:AlternateContent xmlns:mc="http://schemas.openxmlformats.org/markup-compatibility/2006">
              <mc:Choice xmlns:v="urn:schemas-microsoft-com:vml" Requires="v">
                <p:oleObj spid="_x0000_s8205" name="Equation" r:id="rId6" imgW="2501640" imgH="838080" progId="Equation.3">
                  <p:embed/>
                </p:oleObj>
              </mc:Choice>
              <mc:Fallback>
                <p:oleObj name="Equation" r:id="rId6" imgW="2501640" imgH="838080" progId="Equation.3">
                  <p:embed/>
                  <p:pic>
                    <p:nvPicPr>
                      <p:cNvPr id="0" name="Object 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0600" y="4419600"/>
                        <a:ext cx="3733800" cy="15113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8200" name="Picture 9" descr="S_TEQ0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4267200"/>
            <a:ext cx="992188"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1" name="Picture 10" descr="S_TEQ0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0" y="895350"/>
            <a:ext cx="18161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2" name="Rectangle 11"/>
          <p:cNvSpPr>
            <a:spLocks noChangeArrowheads="1"/>
          </p:cNvSpPr>
          <p:nvPr/>
        </p:nvSpPr>
        <p:spPr bwMode="auto">
          <a:xfrm>
            <a:off x="381000" y="1524000"/>
            <a:ext cx="4025900" cy="303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75" tIns="46038" rIns="92075" bIns="46038"/>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20000"/>
              </a:spcBef>
            </a:pPr>
            <a:r>
              <a:rPr lang="en-US" altLang="en-US" sz="2400">
                <a:latin typeface="Tahoma" panose="020B0604030504040204" pitchFamily="34" charset="0"/>
                <a:cs typeface="Tahoma" panose="020B0604030504040204" pitchFamily="34" charset="0"/>
              </a:rPr>
              <a:t>Let T = a random variable, the time to failure of a circuit card T has a Weibull distribution with beta equal to .5 and theta equal to 500 (thousands of hours).</a:t>
            </a:r>
          </a:p>
          <a:p>
            <a:pPr>
              <a:spcBef>
                <a:spcPct val="20000"/>
              </a:spcBef>
            </a:pPr>
            <a:r>
              <a:rPr lang="en-US" altLang="en-US" sz="2400">
                <a:latin typeface="Tahoma" panose="020B0604030504040204" pitchFamily="34" charset="0"/>
                <a:cs typeface="Tahoma" panose="020B0604030504040204" pitchFamily="34" charset="0"/>
              </a:rPr>
              <a:t>Find R(50,000) and the MTTF.</a:t>
            </a:r>
          </a:p>
        </p:txBody>
      </p:sp>
      <p:sp>
        <p:nvSpPr>
          <p:cNvPr id="8203" name="Line 13"/>
          <p:cNvSpPr>
            <a:spLocks noChangeShapeType="1"/>
          </p:cNvSpPr>
          <p:nvPr/>
        </p:nvSpPr>
        <p:spPr bwMode="auto">
          <a:xfrm>
            <a:off x="4495800" y="1447800"/>
            <a:ext cx="0" cy="434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295"/>
                                        </p:tgtEl>
                                        <p:attrNameLst>
                                          <p:attrName>style.visibility</p:attrName>
                                        </p:attrNameLst>
                                      </p:cBhvr>
                                      <p:to>
                                        <p:strVal val="visible"/>
                                      </p:to>
                                    </p:set>
                                    <p:anim calcmode="lin" valueType="num">
                                      <p:cBhvr additive="base">
                                        <p:cTn id="7" dur="500" fill="hold"/>
                                        <p:tgtEl>
                                          <p:spTgt spid="12295"/>
                                        </p:tgtEl>
                                        <p:attrNameLst>
                                          <p:attrName>ppt_x</p:attrName>
                                        </p:attrNameLst>
                                      </p:cBhvr>
                                      <p:tavLst>
                                        <p:tav tm="0">
                                          <p:val>
                                            <p:strVal val="0-#ppt_w/2"/>
                                          </p:val>
                                        </p:tav>
                                        <p:tav tm="100000">
                                          <p:val>
                                            <p:strVal val="#ppt_x"/>
                                          </p:val>
                                        </p:tav>
                                      </p:tavLst>
                                    </p:anim>
                                    <p:anim calcmode="lin" valueType="num">
                                      <p:cBhvr additive="base">
                                        <p:cTn id="8" dur="500" fill="hold"/>
                                        <p:tgtEl>
                                          <p:spTgt spid="1229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2296"/>
                                        </p:tgtEl>
                                        <p:attrNameLst>
                                          <p:attrName>style.visibility</p:attrName>
                                        </p:attrNameLst>
                                      </p:cBhvr>
                                      <p:to>
                                        <p:strVal val="visible"/>
                                      </p:to>
                                    </p:set>
                                    <p:anim calcmode="lin" valueType="num">
                                      <p:cBhvr additive="base">
                                        <p:cTn id="13" dur="500" fill="hold"/>
                                        <p:tgtEl>
                                          <p:spTgt spid="12296"/>
                                        </p:tgtEl>
                                        <p:attrNameLst>
                                          <p:attrName>ppt_x</p:attrName>
                                        </p:attrNameLst>
                                      </p:cBhvr>
                                      <p:tavLst>
                                        <p:tav tm="0">
                                          <p:val>
                                            <p:strVal val="1+#ppt_w/2"/>
                                          </p:val>
                                        </p:tav>
                                        <p:tav tm="100000">
                                          <p:val>
                                            <p:strVal val="#ppt_x"/>
                                          </p:val>
                                        </p:tav>
                                      </p:tavLst>
                                    </p:anim>
                                    <p:anim calcmode="lin" valueType="num">
                                      <p:cBhvr additive="base">
                                        <p:cTn id="14" dur="500" fill="hold"/>
                                        <p:tgtEl>
                                          <p:spTgt spid="122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1143000" y="533400"/>
            <a:ext cx="7759700" cy="749300"/>
          </a:xfrm>
        </p:spPr>
        <p:txBody>
          <a:bodyPr/>
          <a:lstStyle/>
          <a:p>
            <a:r>
              <a:rPr lang="en-US" altLang="en-US" sz="3600"/>
              <a:t>The Variance and Standard Deviation</a:t>
            </a:r>
          </a:p>
        </p:txBody>
      </p:sp>
      <p:graphicFrame>
        <p:nvGraphicFramePr>
          <p:cNvPr id="9218" name="Object 3"/>
          <p:cNvGraphicFramePr>
            <a:graphicFrameLocks/>
          </p:cNvGraphicFramePr>
          <p:nvPr>
            <p:ph idx="1"/>
          </p:nvPr>
        </p:nvGraphicFramePr>
        <p:xfrm>
          <a:off x="609600" y="1698625"/>
          <a:ext cx="7718425" cy="1858963"/>
        </p:xfrm>
        <a:graphic>
          <a:graphicData uri="http://schemas.openxmlformats.org/presentationml/2006/ole">
            <mc:AlternateContent xmlns:mc="http://schemas.openxmlformats.org/markup-compatibility/2006">
              <mc:Choice xmlns:v="urn:schemas-microsoft-com:vml" Requires="v">
                <p:oleObj spid="_x0000_s9226" name="Equation" r:id="rId4" imgW="2425680" imgH="583920" progId="Equation.3">
                  <p:embed/>
                </p:oleObj>
              </mc:Choice>
              <mc:Fallback>
                <p:oleObj name="Equation" r:id="rId4" imgW="2425680" imgH="58392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698625"/>
                        <a:ext cx="7718425" cy="1858963"/>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Date Placeholder 3"/>
          <p:cNvSpPr>
            <a:spLocks noGrp="1"/>
          </p:cNvSpPr>
          <p:nvPr>
            <p:ph type="dt" sz="quarter" idx="10"/>
          </p:nvPr>
        </p:nvSpPr>
        <p:spPr/>
        <p:txBody>
          <a:bodyPr/>
          <a:lstStyle/>
          <a:p>
            <a:pPr>
              <a:defRPr/>
            </a:pPr>
            <a:r>
              <a:rPr lang="en-US"/>
              <a:t>Chapter 4</a:t>
            </a:r>
          </a:p>
        </p:txBody>
      </p:sp>
      <p:sp>
        <p:nvSpPr>
          <p:cNvPr id="9"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C3174C3D-B07B-4081-A56C-F487E1757C18}" type="slidenum">
              <a:rPr lang="en-US" altLang="en-US" sz="1400">
                <a:latin typeface="Tahoma" panose="020B0604030504040204" pitchFamily="34" charset="0"/>
              </a:rPr>
              <a:pPr/>
              <a:t>12</a:t>
            </a:fld>
            <a:endParaRPr lang="en-US" altLang="en-US" sz="1400">
              <a:latin typeface="Tahoma" panose="020B0604030504040204" pitchFamily="34" charset="0"/>
            </a:endParaRPr>
          </a:p>
        </p:txBody>
      </p:sp>
      <p:sp>
        <p:nvSpPr>
          <p:cNvPr id="9223" name="Text Box 4"/>
          <p:cNvSpPr txBox="1">
            <a:spLocks noChangeArrowheads="1"/>
          </p:cNvSpPr>
          <p:nvPr/>
        </p:nvSpPr>
        <p:spPr bwMode="auto">
          <a:xfrm>
            <a:off x="822325" y="52990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grpSp>
        <p:nvGrpSpPr>
          <p:cNvPr id="9224" name="Group 8"/>
          <p:cNvGrpSpPr>
            <a:grpSpLocks/>
          </p:cNvGrpSpPr>
          <p:nvPr/>
        </p:nvGrpSpPr>
        <p:grpSpPr bwMode="auto">
          <a:xfrm>
            <a:off x="1143000" y="4038600"/>
            <a:ext cx="3733800" cy="1187450"/>
            <a:chOff x="720" y="2544"/>
            <a:chExt cx="2352" cy="748"/>
          </a:xfrm>
        </p:grpSpPr>
        <p:graphicFrame>
          <p:nvGraphicFramePr>
            <p:cNvPr id="9219" name="Object 5"/>
            <p:cNvGraphicFramePr>
              <a:graphicFrameLocks noChangeAspect="1"/>
            </p:cNvGraphicFramePr>
            <p:nvPr/>
          </p:nvGraphicFramePr>
          <p:xfrm>
            <a:off x="1488" y="2544"/>
            <a:ext cx="1584" cy="748"/>
          </p:xfrm>
          <a:graphic>
            <a:graphicData uri="http://schemas.openxmlformats.org/presentationml/2006/ole">
              <mc:AlternateContent xmlns:mc="http://schemas.openxmlformats.org/markup-compatibility/2006">
                <mc:Choice xmlns:v="urn:schemas-microsoft-com:vml" Requires="v">
                  <p:oleObj spid="_x0000_s9227" name="Equation" r:id="rId6" imgW="749160" imgH="355320" progId="Equation.3">
                    <p:embed/>
                  </p:oleObj>
                </mc:Choice>
                <mc:Fallback>
                  <p:oleObj name="Equation" r:id="rId6" imgW="749160" imgH="35532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8" y="2544"/>
                          <a:ext cx="1584" cy="7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5" name="Rectangle 6"/>
            <p:cNvSpPr>
              <a:spLocks noChangeArrowheads="1"/>
            </p:cNvSpPr>
            <p:nvPr/>
          </p:nvSpPr>
          <p:spPr bwMode="auto">
            <a:xfrm>
              <a:off x="720" y="2688"/>
              <a:ext cx="68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3200"/>
                <a:t>Note:</a:t>
              </a:r>
              <a:endParaRPr lang="en-US" alt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1219200" y="533400"/>
            <a:ext cx="7620000" cy="749300"/>
          </a:xfrm>
        </p:spPr>
        <p:txBody>
          <a:bodyPr/>
          <a:lstStyle/>
          <a:p>
            <a:r>
              <a:rPr lang="en-US" altLang="en-US" sz="3600"/>
              <a:t>Example Problem - standard deviation</a:t>
            </a:r>
          </a:p>
        </p:txBody>
      </p:sp>
      <p:sp>
        <p:nvSpPr>
          <p:cNvPr id="10245" name="Rectangle 3"/>
          <p:cNvSpPr>
            <a:spLocks noGrp="1" noChangeArrowheads="1"/>
          </p:cNvSpPr>
          <p:nvPr>
            <p:ph sz="half" idx="1"/>
          </p:nvPr>
        </p:nvSpPr>
        <p:spPr>
          <a:xfrm>
            <a:off x="685800" y="1676400"/>
            <a:ext cx="3797300" cy="4102100"/>
          </a:xfrm>
        </p:spPr>
        <p:txBody>
          <a:bodyPr/>
          <a:lstStyle/>
          <a:p>
            <a:pPr marL="0" indent="0">
              <a:buFont typeface="Wingdings" panose="05000000000000000000" pitchFamily="2" charset="2"/>
              <a:buNone/>
            </a:pPr>
            <a:r>
              <a:rPr lang="en-US" altLang="en-US"/>
              <a:t> </a:t>
            </a:r>
          </a:p>
        </p:txBody>
      </p:sp>
      <p:sp>
        <p:nvSpPr>
          <p:cNvPr id="10246" name="Rectangle 4"/>
          <p:cNvSpPr>
            <a:spLocks noGrp="1" noChangeArrowheads="1"/>
          </p:cNvSpPr>
          <p:nvPr>
            <p:ph sz="half" idx="2"/>
          </p:nvPr>
        </p:nvSpPr>
        <p:spPr>
          <a:xfrm>
            <a:off x="4648200" y="1676400"/>
            <a:ext cx="3797300" cy="4102100"/>
          </a:xfrm>
        </p:spPr>
        <p:txBody>
          <a:bodyPr/>
          <a:lstStyle/>
          <a:p>
            <a:pPr marL="0" indent="0">
              <a:buFont typeface="Wingdings" panose="05000000000000000000" pitchFamily="2" charset="2"/>
              <a:buNone/>
            </a:pPr>
            <a:r>
              <a:rPr lang="en-US" altLang="en-US"/>
              <a:t> </a:t>
            </a:r>
          </a:p>
        </p:txBody>
      </p:sp>
      <p:sp>
        <p:nvSpPr>
          <p:cNvPr id="10" name="Date Placeholder 4"/>
          <p:cNvSpPr>
            <a:spLocks noGrp="1"/>
          </p:cNvSpPr>
          <p:nvPr>
            <p:ph type="dt" sz="quarter" idx="10"/>
          </p:nvPr>
        </p:nvSpPr>
        <p:spPr/>
        <p:txBody>
          <a:bodyPr/>
          <a:lstStyle/>
          <a:p>
            <a:pPr>
              <a:defRPr/>
            </a:pPr>
            <a:r>
              <a:rPr lang="en-US"/>
              <a:t>Chapter 4</a:t>
            </a:r>
          </a:p>
        </p:txBody>
      </p:sp>
      <p:sp>
        <p:nvSpPr>
          <p:cNvPr id="11" name="Slide Number Placeholder 6"/>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263A2733-6292-4B40-AC1B-7EF4871EC2CC}" type="slidenum">
              <a:rPr lang="en-US" altLang="en-US" sz="1400">
                <a:latin typeface="Tahoma" panose="020B0604030504040204" pitchFamily="34" charset="0"/>
              </a:rPr>
              <a:pPr/>
              <a:t>13</a:t>
            </a:fld>
            <a:endParaRPr lang="en-US" altLang="en-US" sz="1400">
              <a:latin typeface="Tahoma" panose="020B0604030504040204" pitchFamily="34" charset="0"/>
            </a:endParaRPr>
          </a:p>
        </p:txBody>
      </p:sp>
      <p:graphicFrame>
        <p:nvGraphicFramePr>
          <p:cNvPr id="10242" name="Object 7"/>
          <p:cNvGraphicFramePr>
            <a:graphicFrameLocks/>
          </p:cNvGraphicFramePr>
          <p:nvPr/>
        </p:nvGraphicFramePr>
        <p:xfrm>
          <a:off x="820738" y="2025650"/>
          <a:ext cx="3519487" cy="1625600"/>
        </p:xfrm>
        <a:graphic>
          <a:graphicData uri="http://schemas.openxmlformats.org/presentationml/2006/ole">
            <mc:AlternateContent xmlns:mc="http://schemas.openxmlformats.org/markup-compatibility/2006">
              <mc:Choice xmlns:v="urn:schemas-microsoft-com:vml" Requires="v">
                <p:oleObj spid="_x0000_s10252" name="Equation" r:id="rId4" imgW="1866600" imgH="711000" progId="Equation.3">
                  <p:embed/>
                </p:oleObj>
              </mc:Choice>
              <mc:Fallback>
                <p:oleObj name="Equation" r:id="rId4" imgW="1866600" imgH="711000" progId="Equation.3">
                  <p:embed/>
                  <p:pic>
                    <p:nvPicPr>
                      <p:cNvPr id="0" name="Object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738" y="2025650"/>
                        <a:ext cx="3519487"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4" name="Object 8"/>
          <p:cNvGraphicFramePr>
            <a:graphicFrameLocks/>
          </p:cNvGraphicFramePr>
          <p:nvPr/>
        </p:nvGraphicFramePr>
        <p:xfrm>
          <a:off x="4953000" y="2133600"/>
          <a:ext cx="3267075" cy="1916113"/>
        </p:xfrm>
        <a:graphic>
          <a:graphicData uri="http://schemas.openxmlformats.org/presentationml/2006/ole">
            <mc:AlternateContent xmlns:mc="http://schemas.openxmlformats.org/markup-compatibility/2006">
              <mc:Choice xmlns:v="urn:schemas-microsoft-com:vml" Requires="v">
                <p:oleObj spid="_x0000_s10253" name="Equation" r:id="rId6" imgW="1841400" imgH="939600" progId="Equation.3">
                  <p:embed/>
                </p:oleObj>
              </mc:Choice>
              <mc:Fallback>
                <p:oleObj name="Equation" r:id="rId6" imgW="1841400" imgH="939600" progId="Equation.3">
                  <p:embed/>
                  <p:pic>
                    <p:nvPicPr>
                      <p:cNvPr id="0" name="Object 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0" y="2133600"/>
                        <a:ext cx="3267075" cy="191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249" name="Picture 10" descr="S_TEQ0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0050" y="3879850"/>
            <a:ext cx="1601788"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0" name="Picture 11" descr="S_TEQ0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27650" y="4641850"/>
            <a:ext cx="21971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1" name="Line 12"/>
          <p:cNvSpPr>
            <a:spLocks noChangeShapeType="1"/>
          </p:cNvSpPr>
          <p:nvPr/>
        </p:nvSpPr>
        <p:spPr bwMode="auto">
          <a:xfrm>
            <a:off x="4489450" y="1593850"/>
            <a:ext cx="0" cy="434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a:xfrm>
            <a:off x="1447800" y="457200"/>
            <a:ext cx="6845300" cy="749300"/>
          </a:xfrm>
        </p:spPr>
        <p:txBody>
          <a:bodyPr/>
          <a:lstStyle/>
          <a:p>
            <a:r>
              <a:rPr lang="en-US" altLang="en-US" sz="3600"/>
              <a:t>Design Life and Median</a:t>
            </a:r>
          </a:p>
        </p:txBody>
      </p:sp>
      <p:graphicFrame>
        <p:nvGraphicFramePr>
          <p:cNvPr id="11266" name="Object 3"/>
          <p:cNvGraphicFramePr>
            <a:graphicFrameLocks/>
          </p:cNvGraphicFramePr>
          <p:nvPr>
            <p:ph idx="1"/>
          </p:nvPr>
        </p:nvGraphicFramePr>
        <p:xfrm>
          <a:off x="2762250" y="1682750"/>
          <a:ext cx="4467225" cy="1130300"/>
        </p:xfrm>
        <a:graphic>
          <a:graphicData uri="http://schemas.openxmlformats.org/presentationml/2006/ole">
            <mc:AlternateContent xmlns:mc="http://schemas.openxmlformats.org/markup-compatibility/2006">
              <mc:Choice xmlns:v="urn:schemas-microsoft-com:vml" Requires="v">
                <p:oleObj spid="_x0000_s11277" name="Equation" r:id="rId4" imgW="1054080" imgH="266400" progId="Equation.3">
                  <p:embed/>
                </p:oleObj>
              </mc:Choice>
              <mc:Fallback>
                <p:oleObj name="Equation" r:id="rId4" imgW="1054080" imgH="2664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2250" y="1682750"/>
                        <a:ext cx="4467225" cy="11303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Date Placeholder 3"/>
          <p:cNvSpPr>
            <a:spLocks noGrp="1"/>
          </p:cNvSpPr>
          <p:nvPr>
            <p:ph type="dt" sz="quarter" idx="10"/>
          </p:nvPr>
        </p:nvSpPr>
        <p:spPr/>
        <p:txBody>
          <a:bodyPr/>
          <a:lstStyle/>
          <a:p>
            <a:pPr>
              <a:defRPr/>
            </a:pPr>
            <a:r>
              <a:rPr lang="en-US"/>
              <a:t>Chapter 4</a:t>
            </a:r>
          </a:p>
        </p:txBody>
      </p:sp>
      <p:sp>
        <p:nvSpPr>
          <p:cNvPr id="12"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EB1A89F5-B4B2-49A2-B892-97EFCCAA6274}" type="slidenum">
              <a:rPr lang="en-US" altLang="en-US" sz="1400">
                <a:latin typeface="Tahoma" panose="020B0604030504040204" pitchFamily="34" charset="0"/>
              </a:rPr>
              <a:pPr/>
              <a:t>14</a:t>
            </a:fld>
            <a:endParaRPr lang="en-US" altLang="en-US" sz="1400">
              <a:latin typeface="Tahoma" panose="020B0604030504040204" pitchFamily="34" charset="0"/>
            </a:endParaRPr>
          </a:p>
        </p:txBody>
      </p:sp>
      <p:sp>
        <p:nvSpPr>
          <p:cNvPr id="11272" name="Rectangle 4"/>
          <p:cNvSpPr>
            <a:spLocks noChangeArrowheads="1"/>
          </p:cNvSpPr>
          <p:nvPr/>
        </p:nvSpPr>
        <p:spPr bwMode="auto">
          <a:xfrm>
            <a:off x="676275" y="1951038"/>
            <a:ext cx="635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3200"/>
              <a:t>set</a:t>
            </a:r>
          </a:p>
        </p:txBody>
      </p:sp>
      <p:grpSp>
        <p:nvGrpSpPr>
          <p:cNvPr id="11273" name="Group 11"/>
          <p:cNvGrpSpPr>
            <a:grpSpLocks/>
          </p:cNvGrpSpPr>
          <p:nvPr/>
        </p:nvGrpSpPr>
        <p:grpSpPr bwMode="auto">
          <a:xfrm>
            <a:off x="685800" y="3124200"/>
            <a:ext cx="7477125" cy="977900"/>
            <a:chOff x="528" y="1972"/>
            <a:chExt cx="4710" cy="616"/>
          </a:xfrm>
        </p:grpSpPr>
        <p:graphicFrame>
          <p:nvGraphicFramePr>
            <p:cNvPr id="11268" name="Object 5"/>
            <p:cNvGraphicFramePr>
              <a:graphicFrameLocks/>
            </p:cNvGraphicFramePr>
            <p:nvPr/>
          </p:nvGraphicFramePr>
          <p:xfrm>
            <a:off x="2078" y="1972"/>
            <a:ext cx="3160" cy="616"/>
          </p:xfrm>
          <a:graphic>
            <a:graphicData uri="http://schemas.openxmlformats.org/presentationml/2006/ole">
              <mc:AlternateContent xmlns:mc="http://schemas.openxmlformats.org/markup-compatibility/2006">
                <mc:Choice xmlns:v="urn:schemas-microsoft-com:vml" Requires="v">
                  <p:oleObj spid="_x0000_s11278" name="Equation" r:id="rId6" imgW="1066680" imgH="291960" progId="Equation.3">
                    <p:embed/>
                  </p:oleObj>
                </mc:Choice>
                <mc:Fallback>
                  <p:oleObj name="Equation" r:id="rId6" imgW="1066680" imgH="29196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78" y="1972"/>
                          <a:ext cx="3160" cy="616"/>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6" name="Rectangle 6"/>
            <p:cNvSpPr>
              <a:spLocks noChangeArrowheads="1"/>
            </p:cNvSpPr>
            <p:nvPr/>
          </p:nvSpPr>
          <p:spPr bwMode="auto">
            <a:xfrm>
              <a:off x="528" y="2093"/>
              <a:ext cx="55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3200"/>
                <a:t>then</a:t>
              </a:r>
            </a:p>
          </p:txBody>
        </p:sp>
      </p:grpSp>
      <p:grpSp>
        <p:nvGrpSpPr>
          <p:cNvPr id="11274" name="Group 12"/>
          <p:cNvGrpSpPr>
            <a:grpSpLocks/>
          </p:cNvGrpSpPr>
          <p:nvPr/>
        </p:nvGrpSpPr>
        <p:grpSpPr bwMode="auto">
          <a:xfrm>
            <a:off x="762000" y="4495800"/>
            <a:ext cx="7096125" cy="887413"/>
            <a:chOff x="768" y="2880"/>
            <a:chExt cx="4470" cy="559"/>
          </a:xfrm>
        </p:grpSpPr>
        <p:graphicFrame>
          <p:nvGraphicFramePr>
            <p:cNvPr id="11267" name="Object 8"/>
            <p:cNvGraphicFramePr>
              <a:graphicFrameLocks/>
            </p:cNvGraphicFramePr>
            <p:nvPr/>
          </p:nvGraphicFramePr>
          <p:xfrm>
            <a:off x="2078" y="2880"/>
            <a:ext cx="3160" cy="559"/>
          </p:xfrm>
          <a:graphic>
            <a:graphicData uri="http://schemas.openxmlformats.org/presentationml/2006/ole">
              <mc:AlternateContent xmlns:mc="http://schemas.openxmlformats.org/markup-compatibility/2006">
                <mc:Choice xmlns:v="urn:schemas-microsoft-com:vml" Requires="v">
                  <p:oleObj spid="_x0000_s11279" name="Equation" r:id="rId8" imgW="1587240" imgH="291960" progId="Equation.3">
                    <p:embed/>
                  </p:oleObj>
                </mc:Choice>
                <mc:Fallback>
                  <p:oleObj name="Equation" r:id="rId8" imgW="1587240" imgH="291960" progId="Equation.3">
                    <p:embed/>
                    <p:pic>
                      <p:nvPicPr>
                        <p:cNvPr id="0" name="Object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78" y="2880"/>
                          <a:ext cx="3160" cy="559"/>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5" name="Rectangle 9"/>
            <p:cNvSpPr>
              <a:spLocks noChangeArrowheads="1"/>
            </p:cNvSpPr>
            <p:nvPr/>
          </p:nvSpPr>
          <p:spPr bwMode="auto">
            <a:xfrm>
              <a:off x="768" y="3005"/>
              <a:ext cx="48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3200"/>
                <a:t>and</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1447800" y="457200"/>
            <a:ext cx="6997700" cy="749300"/>
          </a:xfrm>
        </p:spPr>
        <p:txBody>
          <a:bodyPr/>
          <a:lstStyle/>
          <a:p>
            <a:r>
              <a:rPr lang="en-US" altLang="en-US" sz="3600"/>
              <a:t>The Mode</a:t>
            </a:r>
          </a:p>
        </p:txBody>
      </p:sp>
      <p:graphicFrame>
        <p:nvGraphicFramePr>
          <p:cNvPr id="12290" name="Object 4"/>
          <p:cNvGraphicFramePr>
            <a:graphicFrameLocks/>
          </p:cNvGraphicFramePr>
          <p:nvPr>
            <p:ph idx="1"/>
          </p:nvPr>
        </p:nvGraphicFramePr>
        <p:xfrm>
          <a:off x="2139950" y="1524000"/>
          <a:ext cx="4090988" cy="1363663"/>
        </p:xfrm>
        <a:graphic>
          <a:graphicData uri="http://schemas.openxmlformats.org/presentationml/2006/ole">
            <mc:AlternateContent xmlns:mc="http://schemas.openxmlformats.org/markup-compatibility/2006">
              <mc:Choice xmlns:v="urn:schemas-microsoft-com:vml" Requires="v">
                <p:oleObj spid="_x0000_s12295" name="Equation" r:id="rId4" imgW="1333440" imgH="444240" progId="Equation.3">
                  <p:embed/>
                </p:oleObj>
              </mc:Choice>
              <mc:Fallback>
                <p:oleObj name="Equation" r:id="rId4" imgW="1333440" imgH="44424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9950" y="1524000"/>
                        <a:ext cx="4090988" cy="1363663"/>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Date Placeholder 3"/>
          <p:cNvSpPr>
            <a:spLocks noGrp="1"/>
          </p:cNvSpPr>
          <p:nvPr>
            <p:ph type="dt" sz="quarter" idx="10"/>
          </p:nvPr>
        </p:nvSpPr>
        <p:spPr/>
        <p:txBody>
          <a:bodyPr/>
          <a:lstStyle/>
          <a:p>
            <a:pPr>
              <a:defRPr/>
            </a:pPr>
            <a:r>
              <a:rPr lang="en-US"/>
              <a:t>Chapter 4</a:t>
            </a:r>
          </a:p>
        </p:txBody>
      </p:sp>
      <p:sp>
        <p:nvSpPr>
          <p:cNvPr id="6"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091C3A20-7561-41DB-BAE5-6C3EBD641703}" type="slidenum">
              <a:rPr lang="en-US" altLang="en-US" sz="1400">
                <a:latin typeface="Tahoma" panose="020B0604030504040204" pitchFamily="34" charset="0"/>
              </a:rPr>
              <a:pPr/>
              <a:t>15</a:t>
            </a:fld>
            <a:endParaRPr lang="en-US" altLang="en-US" sz="1400">
              <a:latin typeface="Tahoma" panose="020B0604030504040204" pitchFamily="34" charset="0"/>
            </a:endParaRPr>
          </a:p>
        </p:txBody>
      </p:sp>
      <p:graphicFrame>
        <p:nvGraphicFramePr>
          <p:cNvPr id="12291" name="Object 3"/>
          <p:cNvGraphicFramePr>
            <a:graphicFrameLocks/>
          </p:cNvGraphicFramePr>
          <p:nvPr/>
        </p:nvGraphicFramePr>
        <p:xfrm>
          <a:off x="1289050" y="3276600"/>
          <a:ext cx="6178550" cy="1990725"/>
        </p:xfrm>
        <a:graphic>
          <a:graphicData uri="http://schemas.openxmlformats.org/presentationml/2006/ole">
            <mc:AlternateContent xmlns:mc="http://schemas.openxmlformats.org/markup-compatibility/2006">
              <mc:Choice xmlns:v="urn:schemas-microsoft-com:vml" Requires="v">
                <p:oleObj spid="_x0000_s12296" name="Equation" r:id="rId6" imgW="1854000" imgH="812520" progId="Equation.DSMT4">
                  <p:embed/>
                </p:oleObj>
              </mc:Choice>
              <mc:Fallback>
                <p:oleObj name="Equation" r:id="rId6" imgW="1854000" imgH="812520" progId="Equation.DSMT4">
                  <p:embed/>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89050" y="3276600"/>
                        <a:ext cx="6178550" cy="199072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143000" y="533400"/>
            <a:ext cx="7772400" cy="749300"/>
          </a:xfrm>
        </p:spPr>
        <p:txBody>
          <a:bodyPr/>
          <a:lstStyle/>
          <a:p>
            <a:r>
              <a:rPr lang="en-US" altLang="en-US" sz="3600"/>
              <a:t>Example - design life, median, &amp; mode</a:t>
            </a:r>
          </a:p>
        </p:txBody>
      </p:sp>
      <p:sp>
        <p:nvSpPr>
          <p:cNvPr id="40963" name="Rectangle 3"/>
          <p:cNvSpPr>
            <a:spLocks noGrp="1" noChangeArrowheads="1"/>
          </p:cNvSpPr>
          <p:nvPr>
            <p:ph sz="half" idx="1"/>
          </p:nvPr>
        </p:nvSpPr>
        <p:spPr>
          <a:xfrm>
            <a:off x="685800" y="1447800"/>
            <a:ext cx="3797300" cy="4102100"/>
          </a:xfrm>
        </p:spPr>
        <p:txBody>
          <a:bodyPr/>
          <a:lstStyle/>
          <a:p>
            <a:pPr marL="0" indent="0">
              <a:buFont typeface="Wingdings" panose="05000000000000000000" pitchFamily="2" charset="2"/>
              <a:buNone/>
            </a:pPr>
            <a:r>
              <a:rPr lang="en-US" altLang="en-US" sz="2400"/>
              <a:t>beta = .5</a:t>
            </a:r>
          </a:p>
          <a:p>
            <a:pPr marL="0" indent="0">
              <a:buFont typeface="Wingdings" panose="05000000000000000000" pitchFamily="2" charset="2"/>
              <a:buNone/>
            </a:pPr>
            <a:r>
              <a:rPr lang="en-US" altLang="en-US" sz="2400"/>
              <a:t>t</a:t>
            </a:r>
            <a:r>
              <a:rPr lang="en-US" altLang="en-US" sz="2400" baseline="-25000"/>
              <a:t>.9</a:t>
            </a:r>
            <a:r>
              <a:rPr lang="en-US" altLang="en-US" sz="2400"/>
              <a:t> = 500 (-ln.90)</a:t>
            </a:r>
            <a:r>
              <a:rPr lang="en-US" altLang="en-US" sz="2400" baseline="30000"/>
              <a:t>2</a:t>
            </a:r>
          </a:p>
          <a:p>
            <a:pPr marL="0" indent="0">
              <a:buFont typeface="Wingdings" panose="05000000000000000000" pitchFamily="2" charset="2"/>
              <a:buNone/>
            </a:pPr>
            <a:r>
              <a:rPr lang="en-US" altLang="en-US" sz="2400"/>
              <a:t>	 = 5.55 (1000 hr.)</a:t>
            </a:r>
          </a:p>
          <a:p>
            <a:pPr marL="0" indent="0">
              <a:buFont typeface="Wingdings" panose="05000000000000000000" pitchFamily="2" charset="2"/>
              <a:buNone/>
            </a:pPr>
            <a:r>
              <a:rPr lang="en-US" altLang="en-US" sz="2400"/>
              <a:t>t</a:t>
            </a:r>
            <a:r>
              <a:rPr lang="en-US" altLang="en-US" sz="2400" baseline="-25000"/>
              <a:t>med</a:t>
            </a:r>
            <a:r>
              <a:rPr lang="en-US" altLang="en-US" sz="2400"/>
              <a:t>  = 500 (.69315)</a:t>
            </a:r>
            <a:r>
              <a:rPr lang="en-US" altLang="en-US" sz="2400" baseline="30000"/>
              <a:t>2</a:t>
            </a:r>
            <a:r>
              <a:rPr lang="en-US" altLang="en-US" sz="2400"/>
              <a:t> </a:t>
            </a:r>
          </a:p>
          <a:p>
            <a:pPr marL="0" indent="0">
              <a:buFont typeface="Wingdings" panose="05000000000000000000" pitchFamily="2" charset="2"/>
              <a:buNone/>
            </a:pPr>
            <a:r>
              <a:rPr lang="en-US" altLang="en-US" sz="2400"/>
              <a:t>    	= 240 (1000 hr.)</a:t>
            </a:r>
          </a:p>
          <a:p>
            <a:pPr marL="0" indent="0">
              <a:buFont typeface="Wingdings" panose="05000000000000000000" pitchFamily="2" charset="2"/>
              <a:buNone/>
            </a:pPr>
            <a:r>
              <a:rPr lang="en-US" altLang="en-US" sz="2400"/>
              <a:t>t</a:t>
            </a:r>
            <a:r>
              <a:rPr lang="en-US" altLang="en-US" sz="2400" baseline="-25000"/>
              <a:t>mode</a:t>
            </a:r>
            <a:r>
              <a:rPr lang="en-US" altLang="en-US" sz="2400"/>
              <a:t> = 0</a:t>
            </a:r>
          </a:p>
        </p:txBody>
      </p:sp>
      <p:sp>
        <p:nvSpPr>
          <p:cNvPr id="40964" name="Rectangle 4"/>
          <p:cNvSpPr>
            <a:spLocks noGrp="1" noChangeArrowheads="1"/>
          </p:cNvSpPr>
          <p:nvPr>
            <p:ph sz="half" idx="2"/>
          </p:nvPr>
        </p:nvSpPr>
        <p:spPr>
          <a:xfrm>
            <a:off x="4648200" y="1447800"/>
            <a:ext cx="3797300" cy="4102100"/>
          </a:xfrm>
        </p:spPr>
        <p:txBody>
          <a:bodyPr/>
          <a:lstStyle/>
          <a:p>
            <a:pPr marL="0" indent="0">
              <a:buFont typeface="Wingdings" panose="05000000000000000000" pitchFamily="2" charset="2"/>
              <a:buNone/>
            </a:pPr>
            <a:r>
              <a:rPr lang="en-US" altLang="en-US" sz="2400"/>
              <a:t>beta = 1.5 = 3/2</a:t>
            </a:r>
          </a:p>
          <a:p>
            <a:pPr marL="0" indent="0">
              <a:buFont typeface="Wingdings" panose="05000000000000000000" pitchFamily="2" charset="2"/>
              <a:buNone/>
            </a:pPr>
            <a:r>
              <a:rPr lang="en-US" altLang="en-US" sz="2400"/>
              <a:t>t</a:t>
            </a:r>
            <a:r>
              <a:rPr lang="en-US" altLang="en-US" sz="2400" baseline="-25000"/>
              <a:t>.9</a:t>
            </a:r>
            <a:r>
              <a:rPr lang="en-US" altLang="en-US" sz="2400"/>
              <a:t> = 500 (-ln.90)</a:t>
            </a:r>
            <a:r>
              <a:rPr lang="en-US" altLang="en-US" sz="2400" baseline="30000"/>
              <a:t>2/3</a:t>
            </a:r>
          </a:p>
          <a:p>
            <a:pPr marL="0" indent="0">
              <a:buFont typeface="Wingdings" panose="05000000000000000000" pitchFamily="2" charset="2"/>
              <a:buNone/>
            </a:pPr>
            <a:r>
              <a:rPr lang="en-US" altLang="en-US" sz="2400"/>
              <a:t> = 111.5 (1000 hr.)</a:t>
            </a:r>
          </a:p>
          <a:p>
            <a:pPr marL="0" indent="0">
              <a:buFont typeface="Wingdings" panose="05000000000000000000" pitchFamily="2" charset="2"/>
              <a:buNone/>
            </a:pPr>
            <a:r>
              <a:rPr lang="en-US" altLang="en-US" sz="2400"/>
              <a:t>t</a:t>
            </a:r>
            <a:r>
              <a:rPr lang="en-US" altLang="en-US" sz="2400" baseline="-25000"/>
              <a:t>med</a:t>
            </a:r>
            <a:r>
              <a:rPr lang="en-US" altLang="en-US" sz="2400"/>
              <a:t>  = 500 (.69315)</a:t>
            </a:r>
            <a:r>
              <a:rPr lang="en-US" altLang="en-US" sz="2400" baseline="30000"/>
              <a:t>2/3</a:t>
            </a:r>
            <a:r>
              <a:rPr lang="en-US" altLang="en-US" sz="2400"/>
              <a:t> </a:t>
            </a:r>
          </a:p>
          <a:p>
            <a:pPr marL="0" indent="0">
              <a:buFont typeface="Wingdings" panose="05000000000000000000" pitchFamily="2" charset="2"/>
              <a:buNone/>
            </a:pPr>
            <a:r>
              <a:rPr lang="en-US" altLang="en-US" sz="2400"/>
              <a:t>    	= 391.6 (1000 hr.)</a:t>
            </a:r>
          </a:p>
          <a:p>
            <a:pPr marL="0" indent="0">
              <a:buFont typeface="Wingdings" panose="05000000000000000000" pitchFamily="2" charset="2"/>
              <a:buNone/>
            </a:pPr>
            <a:r>
              <a:rPr lang="en-US" altLang="en-US" sz="2400"/>
              <a:t>t</a:t>
            </a:r>
            <a:r>
              <a:rPr lang="en-US" altLang="en-US" sz="2400" baseline="-25000"/>
              <a:t>mode </a:t>
            </a:r>
            <a:r>
              <a:rPr lang="en-US" altLang="en-US" sz="2400"/>
              <a:t>= 500 [1-2/3)]</a:t>
            </a:r>
            <a:r>
              <a:rPr lang="en-US" altLang="en-US" sz="2400" baseline="30000"/>
              <a:t>2/3</a:t>
            </a:r>
          </a:p>
          <a:p>
            <a:pPr marL="0" indent="0">
              <a:buFont typeface="Wingdings" panose="05000000000000000000" pitchFamily="2" charset="2"/>
              <a:buNone/>
            </a:pPr>
            <a:r>
              <a:rPr lang="en-US" altLang="en-US" sz="2400" baseline="30000"/>
              <a:t>	</a:t>
            </a:r>
            <a:r>
              <a:rPr lang="en-US" altLang="en-US" sz="2400"/>
              <a:t> = 240 (1000 hr.)</a:t>
            </a:r>
          </a:p>
        </p:txBody>
      </p:sp>
      <p:sp>
        <p:nvSpPr>
          <p:cNvPr id="8" name="Date Placeholder 4"/>
          <p:cNvSpPr>
            <a:spLocks noGrp="1"/>
          </p:cNvSpPr>
          <p:nvPr>
            <p:ph type="dt" sz="quarter" idx="10"/>
          </p:nvPr>
        </p:nvSpPr>
        <p:spPr/>
        <p:txBody>
          <a:bodyPr/>
          <a:lstStyle/>
          <a:p>
            <a:pPr>
              <a:defRPr/>
            </a:pPr>
            <a:r>
              <a:rPr lang="en-US"/>
              <a:t>Chapter 4</a:t>
            </a:r>
          </a:p>
        </p:txBody>
      </p:sp>
      <p:sp>
        <p:nvSpPr>
          <p:cNvPr id="9" name="Slide Number Placeholder 6"/>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598BDD52-B9B9-45ED-90B7-777FEED709D2}" type="slidenum">
              <a:rPr lang="en-US" altLang="en-US" sz="1400">
                <a:latin typeface="Tahoma" panose="020B0604030504040204" pitchFamily="34" charset="0"/>
              </a:rPr>
              <a:pPr/>
              <a:t>16</a:t>
            </a:fld>
            <a:endParaRPr lang="en-US" altLang="en-US" sz="1400">
              <a:latin typeface="Tahoma" panose="020B0604030504040204" pitchFamily="34" charset="0"/>
            </a:endParaRPr>
          </a:p>
        </p:txBody>
      </p:sp>
      <p:pic>
        <p:nvPicPr>
          <p:cNvPr id="40967" name="Picture 7" descr="S_TEQ0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5029200"/>
            <a:ext cx="992188"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8" name="Picture 8" descr="S_TEQ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5791200"/>
            <a:ext cx="21971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9" name="Line 9"/>
          <p:cNvSpPr>
            <a:spLocks noChangeShapeType="1"/>
          </p:cNvSpPr>
          <p:nvPr/>
        </p:nvSpPr>
        <p:spPr bwMode="auto">
          <a:xfrm>
            <a:off x="4337050" y="1441450"/>
            <a:ext cx="0" cy="434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1295400" y="457200"/>
            <a:ext cx="7073900" cy="749300"/>
          </a:xfrm>
        </p:spPr>
        <p:txBody>
          <a:bodyPr/>
          <a:lstStyle/>
          <a:p>
            <a:r>
              <a:rPr lang="en-US" altLang="en-US" sz="3600"/>
              <a:t>Conditional Reliability</a:t>
            </a:r>
          </a:p>
        </p:txBody>
      </p:sp>
      <p:graphicFrame>
        <p:nvGraphicFramePr>
          <p:cNvPr id="13314" name="Object 3"/>
          <p:cNvGraphicFramePr>
            <a:graphicFrameLocks/>
          </p:cNvGraphicFramePr>
          <p:nvPr>
            <p:ph idx="1"/>
          </p:nvPr>
        </p:nvGraphicFramePr>
        <p:xfrm>
          <a:off x="609600" y="2005013"/>
          <a:ext cx="7718425" cy="2049462"/>
        </p:xfrm>
        <a:graphic>
          <a:graphicData uri="http://schemas.openxmlformats.org/presentationml/2006/ole">
            <mc:AlternateContent xmlns:mc="http://schemas.openxmlformats.org/markup-compatibility/2006">
              <mc:Choice xmlns:v="urn:schemas-microsoft-com:vml" Requires="v">
                <p:oleObj spid="_x0000_s13318" name="Equation" r:id="rId4" imgW="2247840" imgH="596880" progId="Equation.3">
                  <p:embed/>
                </p:oleObj>
              </mc:Choice>
              <mc:Fallback>
                <p:oleObj name="Equation" r:id="rId4" imgW="2247840" imgH="59688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005013"/>
                        <a:ext cx="7718425" cy="204946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Date Placeholder 3"/>
          <p:cNvSpPr>
            <a:spLocks noGrp="1"/>
          </p:cNvSpPr>
          <p:nvPr>
            <p:ph type="dt" sz="quarter" idx="10"/>
          </p:nvPr>
        </p:nvSpPr>
        <p:spPr/>
        <p:txBody>
          <a:bodyPr/>
          <a:lstStyle/>
          <a:p>
            <a:pPr>
              <a:defRPr/>
            </a:pPr>
            <a:r>
              <a:rPr lang="en-US"/>
              <a:t>Chapter 4</a:t>
            </a:r>
          </a:p>
        </p:txBody>
      </p:sp>
      <p:sp>
        <p:nvSpPr>
          <p:cNvPr id="5"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68072390-A17A-44E9-8FB7-5DE03A12F0AD}" type="slidenum">
              <a:rPr lang="en-US" altLang="en-US" sz="1400">
                <a:latin typeface="Tahoma" panose="020B0604030504040204" pitchFamily="34" charset="0"/>
              </a:rPr>
              <a:pPr/>
              <a:t>17</a:t>
            </a:fld>
            <a:endParaRPr lang="en-US" altLang="en-US" sz="1400">
              <a:latin typeface="Tahoma" panose="020B060403050404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143000" y="381000"/>
            <a:ext cx="7150100" cy="749300"/>
          </a:xfrm>
        </p:spPr>
        <p:txBody>
          <a:bodyPr/>
          <a:lstStyle/>
          <a:p>
            <a:r>
              <a:rPr lang="en-US" altLang="en-US" sz="3600">
                <a:solidFill>
                  <a:srgbClr val="006666"/>
                </a:solidFill>
              </a:rPr>
              <a:t>Example - conditional reliability</a:t>
            </a:r>
          </a:p>
        </p:txBody>
      </p:sp>
      <p:sp>
        <p:nvSpPr>
          <p:cNvPr id="41987" name="Rectangle 3"/>
          <p:cNvSpPr>
            <a:spLocks noGrp="1" noChangeArrowheads="1"/>
          </p:cNvSpPr>
          <p:nvPr>
            <p:ph sz="half" idx="1"/>
          </p:nvPr>
        </p:nvSpPr>
        <p:spPr>
          <a:xfrm>
            <a:off x="692150" y="1987550"/>
            <a:ext cx="3797300" cy="4102100"/>
          </a:xfrm>
        </p:spPr>
        <p:txBody>
          <a:bodyPr/>
          <a:lstStyle/>
          <a:p>
            <a:pPr marL="0" indent="0">
              <a:buFont typeface="Wingdings" panose="05000000000000000000" pitchFamily="2" charset="2"/>
              <a:buNone/>
            </a:pPr>
            <a:r>
              <a:rPr lang="en-US" altLang="en-US" sz="2400"/>
              <a:t>Beta = .5;   R(50) = .7289</a:t>
            </a:r>
          </a:p>
          <a:p>
            <a:pPr marL="0" indent="0">
              <a:buFont typeface="Wingdings" panose="05000000000000000000" pitchFamily="2" charset="2"/>
              <a:buNone/>
            </a:pPr>
            <a:endParaRPr lang="en-US" altLang="en-US" sz="2400"/>
          </a:p>
          <a:p>
            <a:pPr marL="0" indent="0">
              <a:buFont typeface="Wingdings" panose="05000000000000000000" pitchFamily="2" charset="2"/>
              <a:buNone/>
            </a:pPr>
            <a:r>
              <a:rPr lang="en-US" altLang="en-US" sz="2400"/>
              <a:t>R(50|50) = R(100)/R(50) =exp[-(100/500)</a:t>
            </a:r>
            <a:r>
              <a:rPr lang="en-US" altLang="en-US" sz="2400" baseline="30000"/>
              <a:t>.5</a:t>
            </a:r>
            <a:r>
              <a:rPr lang="en-US" altLang="en-US" sz="2400"/>
              <a:t>] / .7289</a:t>
            </a:r>
          </a:p>
          <a:p>
            <a:pPr marL="0" indent="0">
              <a:buFont typeface="Wingdings" panose="05000000000000000000" pitchFamily="2" charset="2"/>
              <a:buNone/>
            </a:pPr>
            <a:r>
              <a:rPr lang="en-US" altLang="en-US" sz="2400"/>
              <a:t> = .6394 / .7289 = .8772</a:t>
            </a:r>
          </a:p>
          <a:p>
            <a:pPr marL="0" indent="0">
              <a:buFont typeface="Wingdings" panose="05000000000000000000" pitchFamily="2" charset="2"/>
              <a:buNone/>
            </a:pPr>
            <a:r>
              <a:rPr lang="en-US" altLang="en-US" sz="2700"/>
              <a:t> </a:t>
            </a:r>
          </a:p>
        </p:txBody>
      </p:sp>
      <p:sp>
        <p:nvSpPr>
          <p:cNvPr id="41988" name="Rectangle 5"/>
          <p:cNvSpPr>
            <a:spLocks noGrp="1" noChangeArrowheads="1"/>
          </p:cNvSpPr>
          <p:nvPr>
            <p:ph sz="half" idx="2"/>
          </p:nvPr>
        </p:nvSpPr>
        <p:spPr>
          <a:xfrm>
            <a:off x="4730750" y="1987550"/>
            <a:ext cx="3797300" cy="4102100"/>
          </a:xfrm>
        </p:spPr>
        <p:txBody>
          <a:bodyPr/>
          <a:lstStyle/>
          <a:p>
            <a:pPr marL="0" indent="0">
              <a:buFont typeface="Wingdings" panose="05000000000000000000" pitchFamily="2" charset="2"/>
              <a:buNone/>
            </a:pPr>
            <a:r>
              <a:rPr lang="en-US" altLang="en-US" sz="2400"/>
              <a:t>Beta = 1.5;   R(50) = .969</a:t>
            </a:r>
          </a:p>
          <a:p>
            <a:pPr marL="0" indent="0">
              <a:buFont typeface="Wingdings" panose="05000000000000000000" pitchFamily="2" charset="2"/>
              <a:buNone/>
            </a:pPr>
            <a:endParaRPr lang="en-US" altLang="en-US" sz="2400"/>
          </a:p>
          <a:p>
            <a:pPr marL="0" indent="0">
              <a:buFont typeface="Wingdings" panose="05000000000000000000" pitchFamily="2" charset="2"/>
              <a:buNone/>
            </a:pPr>
            <a:r>
              <a:rPr lang="en-US" altLang="en-US" sz="2400"/>
              <a:t>R(50|50) = R(100)/R(50) =exp[-(100/500)</a:t>
            </a:r>
            <a:r>
              <a:rPr lang="en-US" altLang="en-US" sz="2400" baseline="30000"/>
              <a:t>.1.5</a:t>
            </a:r>
            <a:r>
              <a:rPr lang="en-US" altLang="en-US" sz="2400"/>
              <a:t>] / .969</a:t>
            </a:r>
          </a:p>
          <a:p>
            <a:pPr marL="0" indent="0">
              <a:buFont typeface="Wingdings" panose="05000000000000000000" pitchFamily="2" charset="2"/>
              <a:buNone/>
            </a:pPr>
            <a:r>
              <a:rPr lang="en-US" altLang="en-US" sz="2400"/>
              <a:t> = .9144 / .969 = .9437</a:t>
            </a:r>
          </a:p>
          <a:p>
            <a:pPr marL="0" indent="0"/>
            <a:endParaRPr lang="en-US" altLang="en-US" sz="2200"/>
          </a:p>
        </p:txBody>
      </p:sp>
      <p:sp>
        <p:nvSpPr>
          <p:cNvPr id="8" name="Date Placeholder 4"/>
          <p:cNvSpPr>
            <a:spLocks noGrp="1"/>
          </p:cNvSpPr>
          <p:nvPr>
            <p:ph type="dt" sz="quarter" idx="10"/>
          </p:nvPr>
        </p:nvSpPr>
        <p:spPr/>
        <p:txBody>
          <a:bodyPr/>
          <a:lstStyle/>
          <a:p>
            <a:pPr>
              <a:defRPr/>
            </a:pPr>
            <a:r>
              <a:rPr lang="en-US"/>
              <a:t>Chapter 4</a:t>
            </a:r>
          </a:p>
        </p:txBody>
      </p:sp>
      <p:sp>
        <p:nvSpPr>
          <p:cNvPr id="9" name="Slide Number Placeholder 6"/>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DB9F06B1-8A74-49DA-B26F-8205C1C2DE33}" type="slidenum">
              <a:rPr lang="en-US" altLang="en-US" sz="1400">
                <a:latin typeface="Tahoma" panose="020B0604030504040204" pitchFamily="34" charset="0"/>
              </a:rPr>
              <a:pPr/>
              <a:t>18</a:t>
            </a:fld>
            <a:endParaRPr lang="en-US" altLang="en-US" sz="1400">
              <a:latin typeface="Tahoma" panose="020B0604030504040204" pitchFamily="34" charset="0"/>
            </a:endParaRPr>
          </a:p>
        </p:txBody>
      </p:sp>
      <p:pic>
        <p:nvPicPr>
          <p:cNvPr id="41991" name="Picture 7" descr="S_TEQ0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5257800"/>
            <a:ext cx="992188"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2" name="Picture 8" descr="S_TEQ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5257800"/>
            <a:ext cx="21971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3" name="Line 9"/>
          <p:cNvSpPr>
            <a:spLocks noChangeShapeType="1"/>
          </p:cNvSpPr>
          <p:nvPr/>
        </p:nvSpPr>
        <p:spPr bwMode="auto">
          <a:xfrm>
            <a:off x="4572000" y="1981200"/>
            <a:ext cx="0" cy="434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Rectangle 2"/>
          <p:cNvSpPr>
            <a:spLocks noGrp="1" noChangeArrowheads="1"/>
          </p:cNvSpPr>
          <p:nvPr>
            <p:ph type="title"/>
          </p:nvPr>
        </p:nvSpPr>
        <p:spPr>
          <a:xfrm>
            <a:off x="1447800" y="533400"/>
            <a:ext cx="6692900" cy="749300"/>
          </a:xfrm>
        </p:spPr>
        <p:txBody>
          <a:bodyPr/>
          <a:lstStyle/>
          <a:p>
            <a:r>
              <a:rPr lang="en-US" altLang="en-US" sz="3600"/>
              <a:t>Failure Modes</a:t>
            </a:r>
          </a:p>
        </p:txBody>
      </p:sp>
      <p:graphicFrame>
        <p:nvGraphicFramePr>
          <p:cNvPr id="14338" name="Object 3"/>
          <p:cNvGraphicFramePr>
            <a:graphicFrameLocks/>
          </p:cNvGraphicFramePr>
          <p:nvPr>
            <p:ph idx="1"/>
          </p:nvPr>
        </p:nvGraphicFramePr>
        <p:xfrm>
          <a:off x="627063" y="1778000"/>
          <a:ext cx="4379912" cy="1473200"/>
        </p:xfrm>
        <a:graphic>
          <a:graphicData uri="http://schemas.openxmlformats.org/presentationml/2006/ole">
            <mc:AlternateContent xmlns:mc="http://schemas.openxmlformats.org/markup-compatibility/2006">
              <mc:Choice xmlns:v="urn:schemas-microsoft-com:vml" Requires="v">
                <p:oleObj spid="_x0000_s14347" name="Equation" r:id="rId4" imgW="1434960" imgH="482400" progId="Equation.3">
                  <p:embed/>
                </p:oleObj>
              </mc:Choice>
              <mc:Fallback>
                <p:oleObj name="Equation" r:id="rId4" imgW="1434960" imgH="4824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063" y="1778000"/>
                        <a:ext cx="4379912" cy="14732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Date Placeholder 3"/>
          <p:cNvSpPr>
            <a:spLocks noGrp="1"/>
          </p:cNvSpPr>
          <p:nvPr>
            <p:ph type="dt" sz="quarter" idx="10"/>
          </p:nvPr>
        </p:nvSpPr>
        <p:spPr/>
        <p:txBody>
          <a:bodyPr/>
          <a:lstStyle/>
          <a:p>
            <a:pPr>
              <a:defRPr/>
            </a:pPr>
            <a:r>
              <a:rPr lang="en-US"/>
              <a:t>Chapter 4</a:t>
            </a:r>
          </a:p>
        </p:txBody>
      </p:sp>
      <p:sp>
        <p:nvSpPr>
          <p:cNvPr id="10"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95580E5D-6DD8-4CA4-9C09-FA5BCDE8F8A3}" type="slidenum">
              <a:rPr lang="en-US" altLang="en-US" sz="1400">
                <a:latin typeface="Tahoma" panose="020B0604030504040204" pitchFamily="34" charset="0"/>
              </a:rPr>
              <a:pPr/>
              <a:t>19</a:t>
            </a:fld>
            <a:endParaRPr lang="en-US" altLang="en-US" sz="1400">
              <a:latin typeface="Tahoma" panose="020B0604030504040204" pitchFamily="34" charset="0"/>
            </a:endParaRPr>
          </a:p>
        </p:txBody>
      </p:sp>
      <p:graphicFrame>
        <p:nvGraphicFramePr>
          <p:cNvPr id="14339" name="Object 4"/>
          <p:cNvGraphicFramePr>
            <a:graphicFrameLocks/>
          </p:cNvGraphicFramePr>
          <p:nvPr/>
        </p:nvGraphicFramePr>
        <p:xfrm>
          <a:off x="4953000" y="1752600"/>
          <a:ext cx="3857625" cy="1517650"/>
        </p:xfrm>
        <a:graphic>
          <a:graphicData uri="http://schemas.openxmlformats.org/presentationml/2006/ole">
            <mc:AlternateContent xmlns:mc="http://schemas.openxmlformats.org/markup-compatibility/2006">
              <mc:Choice xmlns:v="urn:schemas-microsoft-com:vml" Requires="v">
                <p:oleObj spid="_x0000_s14348" name="Equation" r:id="rId6" imgW="1333440" imgH="533160" progId="Equation.3">
                  <p:embed/>
                </p:oleObj>
              </mc:Choice>
              <mc:Fallback>
                <p:oleObj name="Equation" r:id="rId6" imgW="1333440" imgH="53316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0" y="1752600"/>
                        <a:ext cx="3857625" cy="15176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4345" name="Group 9"/>
          <p:cNvGrpSpPr>
            <a:grpSpLocks/>
          </p:cNvGrpSpPr>
          <p:nvPr/>
        </p:nvGrpSpPr>
        <p:grpSpPr bwMode="auto">
          <a:xfrm>
            <a:off x="685800" y="3505200"/>
            <a:ext cx="7194550" cy="946150"/>
            <a:chOff x="432" y="2208"/>
            <a:chExt cx="4532" cy="596"/>
          </a:xfrm>
        </p:grpSpPr>
        <p:sp>
          <p:nvSpPr>
            <p:cNvPr id="14346" name="Rectangle 6"/>
            <p:cNvSpPr>
              <a:spLocks noChangeArrowheads="1"/>
            </p:cNvSpPr>
            <p:nvPr/>
          </p:nvSpPr>
          <p:spPr bwMode="auto">
            <a:xfrm>
              <a:off x="432" y="2208"/>
              <a:ext cx="4532"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t>which is a Weibull hazard rate function with a </a:t>
              </a:r>
            </a:p>
            <a:p>
              <a:r>
                <a:rPr lang="en-US" altLang="en-US"/>
                <a:t>shape parameter of       and a characteristic life of</a:t>
              </a:r>
            </a:p>
          </p:txBody>
        </p:sp>
        <p:graphicFrame>
          <p:nvGraphicFramePr>
            <p:cNvPr id="14341" name="Object 7"/>
            <p:cNvGraphicFramePr>
              <a:graphicFrameLocks/>
            </p:cNvGraphicFramePr>
            <p:nvPr/>
          </p:nvGraphicFramePr>
          <p:xfrm>
            <a:off x="2267" y="2487"/>
            <a:ext cx="198" cy="295"/>
          </p:xfrm>
          <a:graphic>
            <a:graphicData uri="http://schemas.openxmlformats.org/presentationml/2006/ole">
              <mc:AlternateContent xmlns:mc="http://schemas.openxmlformats.org/markup-compatibility/2006">
                <mc:Choice xmlns:v="urn:schemas-microsoft-com:vml" Requires="v">
                  <p:oleObj spid="_x0000_s14349" name="Equation" r:id="rId8" imgW="139680" imgH="203040" progId="Equation.3">
                    <p:embed/>
                  </p:oleObj>
                </mc:Choice>
                <mc:Fallback>
                  <p:oleObj name="Equation" r:id="rId8" imgW="139680" imgH="203040" progId="Equation.3">
                    <p:embed/>
                    <p:pic>
                      <p:nvPicPr>
                        <p:cNvPr id="0" name="Object 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67" y="2487"/>
                          <a:ext cx="198"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4340" name="Object 8"/>
          <p:cNvGraphicFramePr>
            <a:graphicFrameLocks/>
          </p:cNvGraphicFramePr>
          <p:nvPr/>
        </p:nvGraphicFramePr>
        <p:xfrm>
          <a:off x="3429000" y="4495800"/>
          <a:ext cx="2101850" cy="1295400"/>
        </p:xfrm>
        <a:graphic>
          <a:graphicData uri="http://schemas.openxmlformats.org/presentationml/2006/ole">
            <mc:AlternateContent xmlns:mc="http://schemas.openxmlformats.org/markup-compatibility/2006">
              <mc:Choice xmlns:v="urn:schemas-microsoft-com:vml" Requires="v">
                <p:oleObj spid="_x0000_s14350" name="Equation" r:id="rId10" imgW="1002960" imgH="622080" progId="Equation.3">
                  <p:embed/>
                </p:oleObj>
              </mc:Choice>
              <mc:Fallback>
                <p:oleObj name="Equation" r:id="rId10" imgW="1002960" imgH="622080" progId="Equation.3">
                  <p:embed/>
                  <p:pic>
                    <p:nvPicPr>
                      <p:cNvPr id="0" name="Object 8"/>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29000" y="4495800"/>
                        <a:ext cx="210185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a:xfrm>
            <a:off x="1371600" y="457200"/>
            <a:ext cx="7073900" cy="749300"/>
          </a:xfrm>
        </p:spPr>
        <p:txBody>
          <a:bodyPr/>
          <a:lstStyle/>
          <a:p>
            <a:r>
              <a:rPr lang="en-US" altLang="en-US" sz="3600"/>
              <a:t>Time Dependent Failure Mode</a:t>
            </a:r>
          </a:p>
        </p:txBody>
      </p:sp>
      <p:graphicFrame>
        <p:nvGraphicFramePr>
          <p:cNvPr id="1026" name="Object 3"/>
          <p:cNvGraphicFramePr>
            <a:graphicFrameLocks/>
          </p:cNvGraphicFramePr>
          <p:nvPr>
            <p:ph idx="1"/>
          </p:nvPr>
        </p:nvGraphicFramePr>
        <p:xfrm>
          <a:off x="1447800" y="1600200"/>
          <a:ext cx="5335588" cy="950913"/>
        </p:xfrm>
        <a:graphic>
          <a:graphicData uri="http://schemas.openxmlformats.org/presentationml/2006/ole">
            <mc:AlternateContent xmlns:mc="http://schemas.openxmlformats.org/markup-compatibility/2006">
              <mc:Choice xmlns:v="urn:schemas-microsoft-com:vml" Requires="v">
                <p:oleObj spid="_x0000_s1040" name="Equation" r:id="rId4" imgW="1282680" imgH="228600" progId="Equation.3">
                  <p:embed/>
                </p:oleObj>
              </mc:Choice>
              <mc:Fallback>
                <p:oleObj name="Equation" r:id="rId4" imgW="1282680" imgH="2286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600200"/>
                        <a:ext cx="5335588" cy="950913"/>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Date Placeholder 3"/>
          <p:cNvSpPr>
            <a:spLocks noGrp="1"/>
          </p:cNvSpPr>
          <p:nvPr>
            <p:ph type="dt" sz="quarter" idx="10"/>
          </p:nvPr>
        </p:nvSpPr>
        <p:spPr/>
        <p:txBody>
          <a:bodyPr/>
          <a:lstStyle/>
          <a:p>
            <a:pPr>
              <a:defRPr/>
            </a:pPr>
            <a:r>
              <a:rPr lang="en-US"/>
              <a:t>Chapter 4</a:t>
            </a:r>
          </a:p>
        </p:txBody>
      </p:sp>
      <p:sp>
        <p:nvSpPr>
          <p:cNvPr id="15"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6F16BFF8-D3A4-45E1-9909-288711372293}" type="slidenum">
              <a:rPr lang="en-US" altLang="en-US" sz="1400">
                <a:latin typeface="Tahoma" panose="020B0604030504040204" pitchFamily="34" charset="0"/>
              </a:rPr>
              <a:pPr/>
              <a:t>2</a:t>
            </a:fld>
            <a:endParaRPr lang="en-US" altLang="en-US" sz="1400">
              <a:latin typeface="Tahoma" panose="020B0604030504040204" pitchFamily="34" charset="0"/>
            </a:endParaRPr>
          </a:p>
        </p:txBody>
      </p:sp>
      <p:grpSp>
        <p:nvGrpSpPr>
          <p:cNvPr id="1033" name="Group 14"/>
          <p:cNvGrpSpPr>
            <a:grpSpLocks/>
          </p:cNvGrpSpPr>
          <p:nvPr/>
        </p:nvGrpSpPr>
        <p:grpSpPr bwMode="auto">
          <a:xfrm>
            <a:off x="990600" y="2743200"/>
            <a:ext cx="7324725" cy="2911475"/>
            <a:chOff x="624" y="1728"/>
            <a:chExt cx="4614" cy="1834"/>
          </a:xfrm>
        </p:grpSpPr>
        <p:sp>
          <p:nvSpPr>
            <p:cNvPr id="1034" name="Rectangle 4"/>
            <p:cNvSpPr>
              <a:spLocks noChangeArrowheads="1"/>
            </p:cNvSpPr>
            <p:nvPr/>
          </p:nvSpPr>
          <p:spPr bwMode="auto">
            <a:xfrm>
              <a:off x="2256" y="1872"/>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graphicFrame>
          <p:nvGraphicFramePr>
            <p:cNvPr id="1027" name="Object 5"/>
            <p:cNvGraphicFramePr>
              <a:graphicFrameLocks/>
            </p:cNvGraphicFramePr>
            <p:nvPr/>
          </p:nvGraphicFramePr>
          <p:xfrm>
            <a:off x="638" y="2034"/>
            <a:ext cx="4600" cy="851"/>
          </p:xfrm>
          <a:graphic>
            <a:graphicData uri="http://schemas.openxmlformats.org/presentationml/2006/ole">
              <mc:AlternateContent xmlns:mc="http://schemas.openxmlformats.org/markup-compatibility/2006">
                <mc:Choice xmlns:v="urn:schemas-microsoft-com:vml" Requires="v">
                  <p:oleObj spid="_x0000_s1041" name="Equation" r:id="rId6" imgW="2412720" imgH="457200" progId="Equation.3">
                    <p:embed/>
                  </p:oleObj>
                </mc:Choice>
                <mc:Fallback>
                  <p:oleObj name="Equation" r:id="rId6" imgW="2412720" imgH="45720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8" y="2034"/>
                          <a:ext cx="4600" cy="85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5" name="Rectangle 6"/>
            <p:cNvSpPr>
              <a:spLocks noChangeArrowheads="1"/>
            </p:cNvSpPr>
            <p:nvPr/>
          </p:nvSpPr>
          <p:spPr bwMode="auto">
            <a:xfrm>
              <a:off x="672" y="1728"/>
              <a:ext cx="9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t>rewrite as:</a:t>
              </a:r>
            </a:p>
          </p:txBody>
        </p:sp>
        <p:sp>
          <p:nvSpPr>
            <p:cNvPr id="1036" name="Rectangle 7"/>
            <p:cNvSpPr>
              <a:spLocks noChangeArrowheads="1"/>
            </p:cNvSpPr>
            <p:nvPr/>
          </p:nvSpPr>
          <p:spPr bwMode="auto">
            <a:xfrm>
              <a:off x="624" y="2977"/>
              <a:ext cx="5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t>where</a:t>
              </a:r>
            </a:p>
          </p:txBody>
        </p:sp>
        <p:grpSp>
          <p:nvGrpSpPr>
            <p:cNvPr id="1037" name="Group 12"/>
            <p:cNvGrpSpPr>
              <a:grpSpLocks/>
            </p:cNvGrpSpPr>
            <p:nvPr/>
          </p:nvGrpSpPr>
          <p:grpSpPr bwMode="auto">
            <a:xfrm>
              <a:off x="634" y="3227"/>
              <a:ext cx="4570" cy="335"/>
              <a:chOff x="624" y="3649"/>
              <a:chExt cx="4570" cy="335"/>
            </a:xfrm>
          </p:grpSpPr>
          <p:graphicFrame>
            <p:nvGraphicFramePr>
              <p:cNvPr id="1028" name="Object 8"/>
              <p:cNvGraphicFramePr>
                <a:graphicFrameLocks/>
              </p:cNvGraphicFramePr>
              <p:nvPr/>
            </p:nvGraphicFramePr>
            <p:xfrm>
              <a:off x="624" y="3671"/>
              <a:ext cx="232" cy="255"/>
            </p:xfrm>
            <a:graphic>
              <a:graphicData uri="http://schemas.openxmlformats.org/presentationml/2006/ole">
                <mc:AlternateContent xmlns:mc="http://schemas.openxmlformats.org/markup-compatibility/2006">
                  <mc:Choice xmlns:v="urn:schemas-microsoft-com:vml" Requires="v">
                    <p:oleObj spid="_x0000_s1042" name="Equation" r:id="rId8" imgW="152280" imgH="164880" progId="Equation.3">
                      <p:embed/>
                    </p:oleObj>
                  </mc:Choice>
                  <mc:Fallback>
                    <p:oleObj name="Equation" r:id="rId8" imgW="152280" imgH="164880" progId="Equation.3">
                      <p:embed/>
                      <p:pic>
                        <p:nvPicPr>
                          <p:cNvPr id="0" name="Object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4" y="3671"/>
                            <a:ext cx="232"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8" name="Rectangle 9"/>
              <p:cNvSpPr>
                <a:spLocks noChangeArrowheads="1"/>
              </p:cNvSpPr>
              <p:nvPr/>
            </p:nvSpPr>
            <p:spPr bwMode="auto">
              <a:xfrm>
                <a:off x="894" y="3679"/>
                <a:ext cx="21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t>is the shape parameter and </a:t>
                </a:r>
              </a:p>
            </p:txBody>
          </p:sp>
          <p:graphicFrame>
            <p:nvGraphicFramePr>
              <p:cNvPr id="1029" name="Object 10"/>
              <p:cNvGraphicFramePr>
                <a:graphicFrameLocks/>
              </p:cNvGraphicFramePr>
              <p:nvPr/>
            </p:nvGraphicFramePr>
            <p:xfrm>
              <a:off x="3061" y="3649"/>
              <a:ext cx="234" cy="335"/>
            </p:xfrm>
            <a:graphic>
              <a:graphicData uri="http://schemas.openxmlformats.org/presentationml/2006/ole">
                <mc:AlternateContent xmlns:mc="http://schemas.openxmlformats.org/markup-compatibility/2006">
                  <mc:Choice xmlns:v="urn:schemas-microsoft-com:vml" Requires="v">
                    <p:oleObj spid="_x0000_s1043" name="Equation" r:id="rId10" imgW="126720" imgH="177480" progId="Equation.3">
                      <p:embed/>
                    </p:oleObj>
                  </mc:Choice>
                  <mc:Fallback>
                    <p:oleObj name="Equation" r:id="rId10" imgW="126720" imgH="177480" progId="Equation.3">
                      <p:embed/>
                      <p:pic>
                        <p:nvPicPr>
                          <p:cNvPr id="0" name="Object 1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61" y="3649"/>
                            <a:ext cx="234" cy="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9" name="Rectangle 11"/>
              <p:cNvSpPr>
                <a:spLocks noChangeArrowheads="1"/>
              </p:cNvSpPr>
              <p:nvPr/>
            </p:nvSpPr>
            <p:spPr bwMode="auto">
              <a:xfrm>
                <a:off x="3296" y="3679"/>
                <a:ext cx="18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t>is the characteristic life</a:t>
                </a: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a:xfrm>
            <a:off x="1371600" y="457200"/>
            <a:ext cx="7073900" cy="749300"/>
          </a:xfrm>
        </p:spPr>
        <p:txBody>
          <a:bodyPr/>
          <a:lstStyle/>
          <a:p>
            <a:r>
              <a:rPr lang="en-US" altLang="en-US" sz="3600"/>
              <a:t>Identical Weibull Components</a:t>
            </a:r>
          </a:p>
        </p:txBody>
      </p:sp>
      <p:graphicFrame>
        <p:nvGraphicFramePr>
          <p:cNvPr id="15362" name="Object 3"/>
          <p:cNvGraphicFramePr>
            <a:graphicFrameLocks/>
          </p:cNvGraphicFramePr>
          <p:nvPr>
            <p:ph idx="1"/>
          </p:nvPr>
        </p:nvGraphicFramePr>
        <p:xfrm>
          <a:off x="2743200" y="2224088"/>
          <a:ext cx="3349625" cy="1282700"/>
        </p:xfrm>
        <a:graphic>
          <a:graphicData uri="http://schemas.openxmlformats.org/presentationml/2006/ole">
            <mc:AlternateContent xmlns:mc="http://schemas.openxmlformats.org/markup-compatibility/2006">
              <mc:Choice xmlns:v="urn:schemas-microsoft-com:vml" Requires="v">
                <p:oleObj spid="_x0000_s15373" name="Equation" r:id="rId4" imgW="1193760" imgH="457200" progId="Equation.3">
                  <p:embed/>
                </p:oleObj>
              </mc:Choice>
              <mc:Fallback>
                <p:oleObj name="Equation" r:id="rId4" imgW="1193760" imgH="4572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2224088"/>
                        <a:ext cx="3349625" cy="12827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Date Placeholder 3"/>
          <p:cNvSpPr>
            <a:spLocks noGrp="1"/>
          </p:cNvSpPr>
          <p:nvPr>
            <p:ph type="dt" sz="quarter" idx="10"/>
          </p:nvPr>
        </p:nvSpPr>
        <p:spPr/>
        <p:txBody>
          <a:bodyPr/>
          <a:lstStyle/>
          <a:p>
            <a:pPr>
              <a:defRPr/>
            </a:pPr>
            <a:r>
              <a:rPr lang="en-US"/>
              <a:t>Chapter 4</a:t>
            </a:r>
          </a:p>
        </p:txBody>
      </p:sp>
      <p:sp>
        <p:nvSpPr>
          <p:cNvPr id="12"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0FEDC721-0E10-4646-A581-CAA26CD734E5}" type="slidenum">
              <a:rPr lang="en-US" altLang="en-US" sz="1400">
                <a:latin typeface="Tahoma" panose="020B0604030504040204" pitchFamily="34" charset="0"/>
              </a:rPr>
              <a:pPr/>
              <a:t>20</a:t>
            </a:fld>
            <a:endParaRPr lang="en-US" altLang="en-US" sz="1400">
              <a:latin typeface="Tahoma" panose="020B0604030504040204" pitchFamily="34" charset="0"/>
            </a:endParaRPr>
          </a:p>
        </p:txBody>
      </p:sp>
      <p:sp>
        <p:nvSpPr>
          <p:cNvPr id="15368" name="Rectangle 4"/>
          <p:cNvSpPr>
            <a:spLocks noChangeArrowheads="1"/>
          </p:cNvSpPr>
          <p:nvPr/>
        </p:nvSpPr>
        <p:spPr bwMode="auto">
          <a:xfrm>
            <a:off x="609600" y="1600200"/>
            <a:ext cx="7400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t>n components have identical hazard rate functions:</a:t>
            </a:r>
          </a:p>
        </p:txBody>
      </p:sp>
      <p:grpSp>
        <p:nvGrpSpPr>
          <p:cNvPr id="15369" name="Group 11"/>
          <p:cNvGrpSpPr>
            <a:grpSpLocks/>
          </p:cNvGrpSpPr>
          <p:nvPr/>
        </p:nvGrpSpPr>
        <p:grpSpPr bwMode="auto">
          <a:xfrm>
            <a:off x="1066800" y="3200400"/>
            <a:ext cx="5781675" cy="1651000"/>
            <a:chOff x="672" y="2016"/>
            <a:chExt cx="3642" cy="1040"/>
          </a:xfrm>
        </p:grpSpPr>
        <p:graphicFrame>
          <p:nvGraphicFramePr>
            <p:cNvPr id="15364" name="Object 6"/>
            <p:cNvGraphicFramePr>
              <a:graphicFrameLocks/>
            </p:cNvGraphicFramePr>
            <p:nvPr/>
          </p:nvGraphicFramePr>
          <p:xfrm>
            <a:off x="908" y="2351"/>
            <a:ext cx="3406" cy="705"/>
          </p:xfrm>
          <a:graphic>
            <a:graphicData uri="http://schemas.openxmlformats.org/presentationml/2006/ole">
              <mc:AlternateContent xmlns:mc="http://schemas.openxmlformats.org/markup-compatibility/2006">
                <mc:Choice xmlns:v="urn:schemas-microsoft-com:vml" Requires="v">
                  <p:oleObj spid="_x0000_s15374" name="Equation" r:id="rId6" imgW="2133360" imgH="457200" progId="Equation.3">
                    <p:embed/>
                  </p:oleObj>
                </mc:Choice>
                <mc:Fallback>
                  <p:oleObj name="Equation" r:id="rId6" imgW="2133360" imgH="457200" progId="Equation.3">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8" y="2351"/>
                          <a:ext cx="3406" cy="70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72" name="Rectangle 7"/>
            <p:cNvSpPr>
              <a:spLocks noChangeArrowheads="1"/>
            </p:cNvSpPr>
            <p:nvPr/>
          </p:nvSpPr>
          <p:spPr bwMode="auto">
            <a:xfrm>
              <a:off x="672" y="2016"/>
              <a:ext cx="5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t>then</a:t>
              </a:r>
            </a:p>
          </p:txBody>
        </p:sp>
      </p:grpSp>
      <p:grpSp>
        <p:nvGrpSpPr>
          <p:cNvPr id="15370" name="Group 12"/>
          <p:cNvGrpSpPr>
            <a:grpSpLocks/>
          </p:cNvGrpSpPr>
          <p:nvPr/>
        </p:nvGrpSpPr>
        <p:grpSpPr bwMode="auto">
          <a:xfrm>
            <a:off x="1066800" y="4953000"/>
            <a:ext cx="3833813" cy="892175"/>
            <a:chOff x="672" y="3120"/>
            <a:chExt cx="2415" cy="562"/>
          </a:xfrm>
        </p:grpSpPr>
        <p:graphicFrame>
          <p:nvGraphicFramePr>
            <p:cNvPr id="15363" name="Object 9"/>
            <p:cNvGraphicFramePr>
              <a:graphicFrameLocks/>
            </p:cNvGraphicFramePr>
            <p:nvPr/>
          </p:nvGraphicFramePr>
          <p:xfrm>
            <a:off x="1360" y="3120"/>
            <a:ext cx="1727" cy="562"/>
          </p:xfrm>
          <a:graphic>
            <a:graphicData uri="http://schemas.openxmlformats.org/presentationml/2006/ole">
              <mc:AlternateContent xmlns:mc="http://schemas.openxmlformats.org/markup-compatibility/2006">
                <mc:Choice xmlns:v="urn:schemas-microsoft-com:vml" Requires="v">
                  <p:oleObj spid="_x0000_s15375" name="Equation" r:id="rId8" imgW="901440" imgH="304560" progId="Equation.3">
                    <p:embed/>
                  </p:oleObj>
                </mc:Choice>
                <mc:Fallback>
                  <p:oleObj name="Equation" r:id="rId8" imgW="901440" imgH="304560" progId="Equation.3">
                    <p:embed/>
                    <p:pic>
                      <p:nvPicPr>
                        <p:cNvPr id="0" name="Object 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60" y="3120"/>
                          <a:ext cx="1727" cy="56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71" name="Rectangle 10"/>
            <p:cNvSpPr>
              <a:spLocks noChangeArrowheads="1"/>
            </p:cNvSpPr>
            <p:nvPr/>
          </p:nvSpPr>
          <p:spPr bwMode="auto">
            <a:xfrm>
              <a:off x="672" y="3221"/>
              <a:ext cx="4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t>and</a:t>
              </a:r>
            </a:p>
          </p:txBody>
        </p:sp>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2"/>
          <p:cNvSpPr>
            <a:spLocks noGrp="1" noChangeArrowheads="1"/>
          </p:cNvSpPr>
          <p:nvPr>
            <p:ph type="title"/>
          </p:nvPr>
        </p:nvSpPr>
        <p:spPr>
          <a:xfrm>
            <a:off x="1295400" y="533400"/>
            <a:ext cx="7150100" cy="749300"/>
          </a:xfrm>
        </p:spPr>
        <p:txBody>
          <a:bodyPr/>
          <a:lstStyle/>
          <a:p>
            <a:r>
              <a:rPr lang="en-US" altLang="en-US" sz="3600"/>
              <a:t>Three Parameter Weibull</a:t>
            </a:r>
          </a:p>
        </p:txBody>
      </p:sp>
      <p:graphicFrame>
        <p:nvGraphicFramePr>
          <p:cNvPr id="16386" name="Object 3"/>
          <p:cNvGraphicFramePr>
            <a:graphicFrameLocks/>
          </p:cNvGraphicFramePr>
          <p:nvPr>
            <p:ph idx="1"/>
          </p:nvPr>
        </p:nvGraphicFramePr>
        <p:xfrm>
          <a:off x="2141538" y="3733800"/>
          <a:ext cx="4441825" cy="977900"/>
        </p:xfrm>
        <a:graphic>
          <a:graphicData uri="http://schemas.openxmlformats.org/presentationml/2006/ole">
            <mc:AlternateContent xmlns:mc="http://schemas.openxmlformats.org/markup-compatibility/2006">
              <mc:Choice xmlns:v="urn:schemas-microsoft-com:vml" Requires="v">
                <p:oleObj spid="_x0000_s16394" name="Equation" r:id="rId4" imgW="1384200" imgH="304560" progId="Equation.3">
                  <p:embed/>
                </p:oleObj>
              </mc:Choice>
              <mc:Fallback>
                <p:oleObj name="Equation" r:id="rId4" imgW="1384200" imgH="30456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1538" y="3733800"/>
                        <a:ext cx="4441825" cy="9779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Date Placeholder 3"/>
          <p:cNvSpPr>
            <a:spLocks noGrp="1"/>
          </p:cNvSpPr>
          <p:nvPr>
            <p:ph type="dt" sz="quarter" idx="10"/>
          </p:nvPr>
        </p:nvSpPr>
        <p:spPr/>
        <p:txBody>
          <a:bodyPr/>
          <a:lstStyle/>
          <a:p>
            <a:pPr>
              <a:defRPr/>
            </a:pPr>
            <a:r>
              <a:rPr lang="en-US"/>
              <a:t>Chapter 4</a:t>
            </a:r>
          </a:p>
        </p:txBody>
      </p:sp>
      <p:sp>
        <p:nvSpPr>
          <p:cNvPr id="9"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BC9A13C7-4499-4B6F-A1C8-FC859D310762}" type="slidenum">
              <a:rPr lang="en-US" altLang="en-US" sz="1400">
                <a:latin typeface="Tahoma" panose="020B0604030504040204" pitchFamily="34" charset="0"/>
              </a:rPr>
              <a:pPr/>
              <a:t>21</a:t>
            </a:fld>
            <a:endParaRPr lang="en-US" altLang="en-US" sz="1400">
              <a:latin typeface="Tahoma" panose="020B0604030504040204" pitchFamily="34" charset="0"/>
            </a:endParaRPr>
          </a:p>
        </p:txBody>
      </p:sp>
      <p:graphicFrame>
        <p:nvGraphicFramePr>
          <p:cNvPr id="16387" name="Object 4"/>
          <p:cNvGraphicFramePr>
            <a:graphicFrameLocks/>
          </p:cNvGraphicFramePr>
          <p:nvPr/>
        </p:nvGraphicFramePr>
        <p:xfrm>
          <a:off x="2063750" y="2371725"/>
          <a:ext cx="4467225" cy="1050925"/>
        </p:xfrm>
        <a:graphic>
          <a:graphicData uri="http://schemas.openxmlformats.org/presentationml/2006/ole">
            <mc:AlternateContent xmlns:mc="http://schemas.openxmlformats.org/markup-compatibility/2006">
              <mc:Choice xmlns:v="urn:schemas-microsoft-com:vml" Requires="v">
                <p:oleObj spid="_x0000_s16395" name="Equation" r:id="rId6" imgW="1688760" imgH="457200" progId="Equation.3">
                  <p:embed/>
                </p:oleObj>
              </mc:Choice>
              <mc:Fallback>
                <p:oleObj name="Equation" r:id="rId6" imgW="1688760" imgH="45720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3750" y="2371725"/>
                        <a:ext cx="4467225" cy="105092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8" name="Object 5"/>
          <p:cNvGraphicFramePr>
            <a:graphicFrameLocks/>
          </p:cNvGraphicFramePr>
          <p:nvPr/>
        </p:nvGraphicFramePr>
        <p:xfrm>
          <a:off x="685800" y="5029200"/>
          <a:ext cx="3497263" cy="887413"/>
        </p:xfrm>
        <a:graphic>
          <a:graphicData uri="http://schemas.openxmlformats.org/presentationml/2006/ole">
            <mc:AlternateContent xmlns:mc="http://schemas.openxmlformats.org/markup-compatibility/2006">
              <mc:Choice xmlns:v="urn:schemas-microsoft-com:vml" Requires="v">
                <p:oleObj spid="_x0000_s16396" name="Equation" r:id="rId8" imgW="1612800" imgH="469800" progId="Equation.3">
                  <p:embed/>
                </p:oleObj>
              </mc:Choice>
              <mc:Fallback>
                <p:oleObj name="Equation" r:id="rId8" imgW="1612800" imgH="469800" progId="Equation.3">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5029200"/>
                        <a:ext cx="3497263" cy="887413"/>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9" name="Object 6"/>
          <p:cNvGraphicFramePr>
            <a:graphicFrameLocks/>
          </p:cNvGraphicFramePr>
          <p:nvPr/>
        </p:nvGraphicFramePr>
        <p:xfrm>
          <a:off x="4572000" y="4953000"/>
          <a:ext cx="3840163" cy="881063"/>
        </p:xfrm>
        <a:graphic>
          <a:graphicData uri="http://schemas.openxmlformats.org/presentationml/2006/ole">
            <mc:AlternateContent xmlns:mc="http://schemas.openxmlformats.org/markup-compatibility/2006">
              <mc:Choice xmlns:v="urn:schemas-microsoft-com:vml" Requires="v">
                <p:oleObj spid="_x0000_s16397" name="Equation" r:id="rId10" imgW="1485720" imgH="291960" progId="Equation.3">
                  <p:embed/>
                </p:oleObj>
              </mc:Choice>
              <mc:Fallback>
                <p:oleObj name="Equation" r:id="rId10" imgW="1485720" imgH="291960" progId="Equation.3">
                  <p:embed/>
                  <p:pic>
                    <p:nvPicPr>
                      <p:cNvPr id="0" name="Object 6"/>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0" y="4953000"/>
                        <a:ext cx="3840163" cy="881063"/>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3" name="Rectangle 7"/>
          <p:cNvSpPr>
            <a:spLocks noChangeArrowheads="1"/>
          </p:cNvSpPr>
          <p:nvPr/>
        </p:nvSpPr>
        <p:spPr bwMode="auto">
          <a:xfrm>
            <a:off x="669925" y="1570038"/>
            <a:ext cx="77676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3200"/>
              <a:t>Let t</a:t>
            </a:r>
            <a:r>
              <a:rPr lang="en-US" altLang="en-US" sz="3200" baseline="-25000"/>
              <a:t>0</a:t>
            </a:r>
            <a:r>
              <a:rPr lang="en-US" altLang="en-US" sz="3200"/>
              <a:t> be the minimum life such that T&gt;t</a:t>
            </a:r>
            <a:r>
              <a:rPr lang="en-US" altLang="en-US" sz="3200" baseline="-25000"/>
              <a:t>0</a:t>
            </a:r>
            <a:r>
              <a:rPr lang="en-US" altLang="en-US" sz="3200"/>
              <a:t>, then</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371600" y="228600"/>
            <a:ext cx="6629400" cy="1066800"/>
          </a:xfrm>
        </p:spPr>
        <p:txBody>
          <a:bodyPr/>
          <a:lstStyle/>
          <a:p>
            <a:r>
              <a:rPr lang="en-US" altLang="en-US" sz="3600"/>
              <a:t>Redundancy - Two Identical Weibull Components</a:t>
            </a:r>
          </a:p>
        </p:txBody>
      </p:sp>
      <p:graphicFrame>
        <p:nvGraphicFramePr>
          <p:cNvPr id="17410" name="Object 3"/>
          <p:cNvGraphicFramePr>
            <a:graphicFrameLocks/>
          </p:cNvGraphicFramePr>
          <p:nvPr>
            <p:ph idx="1"/>
          </p:nvPr>
        </p:nvGraphicFramePr>
        <p:xfrm>
          <a:off x="685800" y="1998663"/>
          <a:ext cx="4495800" cy="866775"/>
        </p:xfrm>
        <a:graphic>
          <a:graphicData uri="http://schemas.openxmlformats.org/presentationml/2006/ole">
            <mc:AlternateContent xmlns:mc="http://schemas.openxmlformats.org/markup-compatibility/2006">
              <mc:Choice xmlns:v="urn:schemas-microsoft-com:vml" Requires="v">
                <p:oleObj spid="_x0000_s17415" name="Equation" r:id="rId4" imgW="1384200" imgH="266400" progId="Equation.3">
                  <p:embed/>
                </p:oleObj>
              </mc:Choice>
              <mc:Fallback>
                <p:oleObj name="Equation" r:id="rId4" imgW="1384200" imgH="2664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998663"/>
                        <a:ext cx="4495800" cy="8667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Date Placeholder 3"/>
          <p:cNvSpPr>
            <a:spLocks noGrp="1"/>
          </p:cNvSpPr>
          <p:nvPr>
            <p:ph type="dt" sz="quarter" idx="10"/>
          </p:nvPr>
        </p:nvSpPr>
        <p:spPr/>
        <p:txBody>
          <a:bodyPr/>
          <a:lstStyle/>
          <a:p>
            <a:pPr>
              <a:defRPr/>
            </a:pPr>
            <a:r>
              <a:rPr lang="en-US"/>
              <a:t>Chapter 4</a:t>
            </a:r>
          </a:p>
        </p:txBody>
      </p:sp>
      <p:sp>
        <p:nvSpPr>
          <p:cNvPr id="6"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A71171B6-79F2-4103-A2C1-5D3916000C40}" type="slidenum">
              <a:rPr lang="en-US" altLang="en-US" sz="1400">
                <a:latin typeface="Tahoma" panose="020B0604030504040204" pitchFamily="34" charset="0"/>
              </a:rPr>
              <a:pPr/>
              <a:t>22</a:t>
            </a:fld>
            <a:endParaRPr lang="en-US" altLang="en-US" sz="1400">
              <a:latin typeface="Tahoma" panose="020B0604030504040204" pitchFamily="34" charset="0"/>
            </a:endParaRPr>
          </a:p>
        </p:txBody>
      </p:sp>
      <p:graphicFrame>
        <p:nvGraphicFramePr>
          <p:cNvPr id="17411" name="Object 4"/>
          <p:cNvGraphicFramePr>
            <a:graphicFrameLocks/>
          </p:cNvGraphicFramePr>
          <p:nvPr/>
        </p:nvGraphicFramePr>
        <p:xfrm>
          <a:off x="1676400" y="3048000"/>
          <a:ext cx="7046913" cy="1447800"/>
        </p:xfrm>
        <a:graphic>
          <a:graphicData uri="http://schemas.openxmlformats.org/presentationml/2006/ole">
            <mc:AlternateContent xmlns:mc="http://schemas.openxmlformats.org/markup-compatibility/2006">
              <mc:Choice xmlns:v="urn:schemas-microsoft-com:vml" Requires="v">
                <p:oleObj spid="_x0000_s17416" name="Equation" r:id="rId6" imgW="2361960" imgH="457200" progId="Equation.3">
                  <p:embed/>
                </p:oleObj>
              </mc:Choice>
              <mc:Fallback>
                <p:oleObj name="Equation" r:id="rId6" imgW="2361960" imgH="45720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3048000"/>
                        <a:ext cx="7046913" cy="14478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2"/>
          <p:cNvSpPr>
            <a:spLocks noGrp="1" noChangeArrowheads="1"/>
          </p:cNvSpPr>
          <p:nvPr>
            <p:ph type="title"/>
          </p:nvPr>
        </p:nvSpPr>
        <p:spPr>
          <a:xfrm>
            <a:off x="1066800" y="457200"/>
            <a:ext cx="7848600" cy="749300"/>
          </a:xfrm>
        </p:spPr>
        <p:txBody>
          <a:bodyPr/>
          <a:lstStyle/>
          <a:p>
            <a:r>
              <a:rPr lang="en-US" altLang="en-US" sz="3400"/>
              <a:t>MTTF - Redundant Weibull Components</a:t>
            </a:r>
          </a:p>
        </p:txBody>
      </p:sp>
      <p:sp>
        <p:nvSpPr>
          <p:cNvPr id="7" name="Date Placeholder 3"/>
          <p:cNvSpPr>
            <a:spLocks noGrp="1"/>
          </p:cNvSpPr>
          <p:nvPr>
            <p:ph type="dt" sz="quarter" idx="10"/>
          </p:nvPr>
        </p:nvSpPr>
        <p:spPr/>
        <p:txBody>
          <a:bodyPr/>
          <a:lstStyle/>
          <a:p>
            <a:pPr>
              <a:defRPr/>
            </a:pPr>
            <a:r>
              <a:rPr lang="en-US"/>
              <a:t>Chapter 4</a:t>
            </a:r>
          </a:p>
        </p:txBody>
      </p:sp>
      <p:sp>
        <p:nvSpPr>
          <p:cNvPr id="8"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E05604CF-7931-4897-AECF-14AD79A486A3}" type="slidenum">
              <a:rPr lang="en-US" altLang="en-US" sz="1400">
                <a:latin typeface="Tahoma" panose="020B0604030504040204" pitchFamily="34" charset="0"/>
              </a:rPr>
              <a:pPr/>
              <a:t>23</a:t>
            </a:fld>
            <a:endParaRPr lang="en-US" altLang="en-US" sz="1400">
              <a:latin typeface="Tahoma" panose="020B0604030504040204" pitchFamily="34" charset="0"/>
            </a:endParaRPr>
          </a:p>
        </p:txBody>
      </p:sp>
      <p:graphicFrame>
        <p:nvGraphicFramePr>
          <p:cNvPr id="18434" name="Object 3"/>
          <p:cNvGraphicFramePr>
            <a:graphicFrameLocks/>
          </p:cNvGraphicFramePr>
          <p:nvPr/>
        </p:nvGraphicFramePr>
        <p:xfrm>
          <a:off x="603250" y="1511300"/>
          <a:ext cx="7185025" cy="1073150"/>
        </p:xfrm>
        <a:graphic>
          <a:graphicData uri="http://schemas.openxmlformats.org/presentationml/2006/ole">
            <mc:AlternateContent xmlns:mc="http://schemas.openxmlformats.org/markup-compatibility/2006">
              <mc:Choice xmlns:v="urn:schemas-microsoft-com:vml" Requires="v">
                <p:oleObj spid="_x0000_s18441" name="Equation" r:id="rId4" imgW="2806560" imgH="431640" progId="Equation.3">
                  <p:embed/>
                </p:oleObj>
              </mc:Choice>
              <mc:Fallback>
                <p:oleObj name="Equation" r:id="rId4" imgW="2806560" imgH="43164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250" y="1511300"/>
                        <a:ext cx="7185025" cy="10731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5" name="Object 4"/>
          <p:cNvGraphicFramePr>
            <a:graphicFrameLocks/>
          </p:cNvGraphicFramePr>
          <p:nvPr/>
        </p:nvGraphicFramePr>
        <p:xfrm>
          <a:off x="1676400" y="2667000"/>
          <a:ext cx="5168900" cy="974725"/>
        </p:xfrm>
        <a:graphic>
          <a:graphicData uri="http://schemas.openxmlformats.org/presentationml/2006/ole">
            <mc:AlternateContent xmlns:mc="http://schemas.openxmlformats.org/markup-compatibility/2006">
              <mc:Choice xmlns:v="urn:schemas-microsoft-com:vml" Requires="v">
                <p:oleObj spid="_x0000_s18442" name="Equation" r:id="rId6" imgW="1625400" imgH="317160" progId="Equation.3">
                  <p:embed/>
                </p:oleObj>
              </mc:Choice>
              <mc:Fallback>
                <p:oleObj name="Equation" r:id="rId6" imgW="1625400" imgH="31716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2667000"/>
                        <a:ext cx="5168900" cy="97472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6" name="Object 5"/>
          <p:cNvGraphicFramePr>
            <a:graphicFrameLocks/>
          </p:cNvGraphicFramePr>
          <p:nvPr/>
        </p:nvGraphicFramePr>
        <p:xfrm>
          <a:off x="1804988" y="3727450"/>
          <a:ext cx="3884612" cy="935038"/>
        </p:xfrm>
        <a:graphic>
          <a:graphicData uri="http://schemas.openxmlformats.org/presentationml/2006/ole">
            <mc:AlternateContent xmlns:mc="http://schemas.openxmlformats.org/markup-compatibility/2006">
              <mc:Choice xmlns:v="urn:schemas-microsoft-com:vml" Requires="v">
                <p:oleObj spid="_x0000_s18443" name="Equation" r:id="rId8" imgW="1879560" imgH="469800" progId="Equation.3">
                  <p:embed/>
                </p:oleObj>
              </mc:Choice>
              <mc:Fallback>
                <p:oleObj name="Equation" r:id="rId8" imgW="1879560" imgH="469800" progId="Equation.3">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04988" y="3727450"/>
                        <a:ext cx="3884612" cy="935038"/>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7" name="Object 6"/>
          <p:cNvGraphicFramePr>
            <a:graphicFrameLocks/>
          </p:cNvGraphicFramePr>
          <p:nvPr/>
        </p:nvGraphicFramePr>
        <p:xfrm>
          <a:off x="2006600" y="4870450"/>
          <a:ext cx="2963863" cy="960438"/>
        </p:xfrm>
        <a:graphic>
          <a:graphicData uri="http://schemas.openxmlformats.org/presentationml/2006/ole">
            <mc:AlternateContent xmlns:mc="http://schemas.openxmlformats.org/markup-compatibility/2006">
              <mc:Choice xmlns:v="urn:schemas-microsoft-com:vml" Requires="v">
                <p:oleObj spid="_x0000_s18444" name="Equation" r:id="rId10" imgW="1409400" imgH="469800" progId="Equation.3">
                  <p:embed/>
                </p:oleObj>
              </mc:Choice>
              <mc:Fallback>
                <p:oleObj name="Equation" r:id="rId10" imgW="1409400" imgH="469800" progId="Equation.3">
                  <p:embed/>
                  <p:pic>
                    <p:nvPicPr>
                      <p:cNvPr id="0" name="Object 6"/>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06600" y="4870450"/>
                        <a:ext cx="2963863" cy="960438"/>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1371600" y="457200"/>
            <a:ext cx="7156450" cy="838200"/>
          </a:xfrm>
        </p:spPr>
        <p:txBody>
          <a:bodyPr/>
          <a:lstStyle/>
          <a:p>
            <a:r>
              <a:rPr lang="en-US" altLang="en-US" sz="3600"/>
              <a:t>Hazard Rate Function </a:t>
            </a:r>
            <a:br>
              <a:rPr lang="en-US" altLang="en-US" sz="3600"/>
            </a:br>
            <a:r>
              <a:rPr lang="en-US" altLang="en-US" sz="3600"/>
              <a:t>Redundant Weibull Components</a:t>
            </a:r>
          </a:p>
        </p:txBody>
      </p:sp>
      <p:graphicFrame>
        <p:nvGraphicFramePr>
          <p:cNvPr id="19458" name="Object 3"/>
          <p:cNvGraphicFramePr>
            <a:graphicFrameLocks/>
          </p:cNvGraphicFramePr>
          <p:nvPr>
            <p:ph idx="1"/>
          </p:nvPr>
        </p:nvGraphicFramePr>
        <p:xfrm>
          <a:off x="685800" y="1676400"/>
          <a:ext cx="7643813" cy="3432175"/>
        </p:xfrm>
        <a:graphic>
          <a:graphicData uri="http://schemas.openxmlformats.org/presentationml/2006/ole">
            <mc:AlternateContent xmlns:mc="http://schemas.openxmlformats.org/markup-compatibility/2006">
              <mc:Choice xmlns:v="urn:schemas-microsoft-com:vml" Requires="v">
                <p:oleObj spid="_x0000_s19462" name="Equation" r:id="rId4" imgW="1866600" imgH="838080" progId="Equation.3">
                  <p:embed/>
                </p:oleObj>
              </mc:Choice>
              <mc:Fallback>
                <p:oleObj name="Equation" r:id="rId4" imgW="1866600" imgH="83808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676400"/>
                        <a:ext cx="7643813" cy="34321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Date Placeholder 3"/>
          <p:cNvSpPr>
            <a:spLocks noGrp="1"/>
          </p:cNvSpPr>
          <p:nvPr>
            <p:ph type="dt" sz="quarter" idx="10"/>
          </p:nvPr>
        </p:nvSpPr>
        <p:spPr/>
        <p:txBody>
          <a:bodyPr/>
          <a:lstStyle/>
          <a:p>
            <a:pPr>
              <a:defRPr/>
            </a:pPr>
            <a:r>
              <a:rPr lang="en-US"/>
              <a:t>Chapter 4</a:t>
            </a:r>
          </a:p>
        </p:txBody>
      </p:sp>
      <p:sp>
        <p:nvSpPr>
          <p:cNvPr id="5"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C703B497-2CFA-47A7-B816-A13ACD6C020E}" type="slidenum">
              <a:rPr lang="en-US" altLang="en-US" sz="1400">
                <a:latin typeface="Tahoma" panose="020B0604030504040204" pitchFamily="34" charset="0"/>
              </a:rPr>
              <a:pPr/>
              <a:t>24</a:t>
            </a:fld>
            <a:endParaRPr lang="en-US" altLang="en-US" sz="1400">
              <a:latin typeface="Tahoma" panose="020B0604030504040204" pitchFamily="34"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6" name="Rectangle 2"/>
          <p:cNvSpPr>
            <a:spLocks noGrp="1" noChangeArrowheads="1"/>
          </p:cNvSpPr>
          <p:nvPr>
            <p:ph type="title"/>
          </p:nvPr>
        </p:nvSpPr>
        <p:spPr>
          <a:xfrm>
            <a:off x="1143000" y="228600"/>
            <a:ext cx="7772400" cy="990600"/>
          </a:xfrm>
        </p:spPr>
        <p:txBody>
          <a:bodyPr/>
          <a:lstStyle/>
          <a:p>
            <a:r>
              <a:rPr lang="en-US" altLang="en-US" sz="3400"/>
              <a:t>Derivation of Hazard Rate Function </a:t>
            </a:r>
            <a:br>
              <a:rPr lang="en-US" altLang="en-US" sz="3400"/>
            </a:br>
            <a:r>
              <a:rPr lang="en-US" altLang="en-US" sz="3400"/>
              <a:t> 2 component redundant system</a:t>
            </a:r>
          </a:p>
        </p:txBody>
      </p:sp>
      <p:graphicFrame>
        <p:nvGraphicFramePr>
          <p:cNvPr id="20482" name="Object 3"/>
          <p:cNvGraphicFramePr>
            <a:graphicFrameLocks/>
          </p:cNvGraphicFramePr>
          <p:nvPr>
            <p:ph idx="1"/>
          </p:nvPr>
        </p:nvGraphicFramePr>
        <p:xfrm>
          <a:off x="609600" y="1846263"/>
          <a:ext cx="7718425" cy="1292225"/>
        </p:xfrm>
        <a:graphic>
          <a:graphicData uri="http://schemas.openxmlformats.org/presentationml/2006/ole">
            <mc:AlternateContent xmlns:mc="http://schemas.openxmlformats.org/markup-compatibility/2006">
              <mc:Choice xmlns:v="urn:schemas-microsoft-com:vml" Requires="v">
                <p:oleObj spid="_x0000_s20490" name="Equation" r:id="rId4" imgW="3035160" imgH="507960" progId="Equation.3">
                  <p:embed/>
                </p:oleObj>
              </mc:Choice>
              <mc:Fallback>
                <p:oleObj name="Equation" r:id="rId4" imgW="3035160" imgH="50796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846263"/>
                        <a:ext cx="7718425" cy="129222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Date Placeholder 3"/>
          <p:cNvSpPr>
            <a:spLocks noGrp="1"/>
          </p:cNvSpPr>
          <p:nvPr>
            <p:ph type="dt" sz="quarter" idx="10"/>
          </p:nvPr>
        </p:nvSpPr>
        <p:spPr/>
        <p:txBody>
          <a:bodyPr/>
          <a:lstStyle/>
          <a:p>
            <a:pPr>
              <a:defRPr/>
            </a:pPr>
            <a:r>
              <a:rPr lang="en-US"/>
              <a:t>Chapter 4</a:t>
            </a:r>
          </a:p>
        </p:txBody>
      </p:sp>
      <p:sp>
        <p:nvSpPr>
          <p:cNvPr id="9"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129B7696-78A7-4A04-AFDD-A6EFE131ED16}" type="slidenum">
              <a:rPr lang="en-US" altLang="en-US" sz="1400">
                <a:latin typeface="Tahoma" panose="020B0604030504040204" pitchFamily="34" charset="0"/>
              </a:rPr>
              <a:pPr/>
              <a:t>25</a:t>
            </a:fld>
            <a:endParaRPr lang="en-US" altLang="en-US" sz="1400">
              <a:latin typeface="Tahoma" panose="020B0604030504040204" pitchFamily="34" charset="0"/>
            </a:endParaRPr>
          </a:p>
        </p:txBody>
      </p:sp>
      <p:graphicFrame>
        <p:nvGraphicFramePr>
          <p:cNvPr id="29700" name="Object 4"/>
          <p:cNvGraphicFramePr>
            <a:graphicFrameLocks/>
          </p:cNvGraphicFramePr>
          <p:nvPr/>
        </p:nvGraphicFramePr>
        <p:xfrm>
          <a:off x="1752600" y="3200400"/>
          <a:ext cx="3960813" cy="958850"/>
        </p:xfrm>
        <a:graphic>
          <a:graphicData uri="http://schemas.openxmlformats.org/presentationml/2006/ole">
            <mc:AlternateContent xmlns:mc="http://schemas.openxmlformats.org/markup-compatibility/2006">
              <mc:Choice xmlns:v="urn:schemas-microsoft-com:vml" Requires="v">
                <p:oleObj spid="_x0000_s20491" name="Equation" r:id="rId6" imgW="1841400" imgH="457200" progId="Equation.3">
                  <p:embed/>
                </p:oleObj>
              </mc:Choice>
              <mc:Fallback>
                <p:oleObj name="Equation" r:id="rId6" imgW="1841400" imgH="45720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3200400"/>
                        <a:ext cx="3960813" cy="9588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8"/>
          <p:cNvGrpSpPr>
            <a:grpSpLocks/>
          </p:cNvGrpSpPr>
          <p:nvPr/>
        </p:nvGrpSpPr>
        <p:grpSpPr bwMode="auto">
          <a:xfrm>
            <a:off x="1219200" y="4191000"/>
            <a:ext cx="6019800" cy="1752600"/>
            <a:chOff x="768" y="2640"/>
            <a:chExt cx="3640" cy="977"/>
          </a:xfrm>
        </p:grpSpPr>
        <p:graphicFrame>
          <p:nvGraphicFramePr>
            <p:cNvPr id="20484" name="Object 6"/>
            <p:cNvGraphicFramePr>
              <a:graphicFrameLocks/>
            </p:cNvGraphicFramePr>
            <p:nvPr/>
          </p:nvGraphicFramePr>
          <p:xfrm>
            <a:off x="768" y="2886"/>
            <a:ext cx="1720" cy="503"/>
          </p:xfrm>
          <a:graphic>
            <a:graphicData uri="http://schemas.openxmlformats.org/presentationml/2006/ole">
              <mc:AlternateContent xmlns:mc="http://schemas.openxmlformats.org/markup-compatibility/2006">
                <mc:Choice xmlns:v="urn:schemas-microsoft-com:vml" Requires="v">
                  <p:oleObj spid="_x0000_s20492" name="Equation" r:id="rId8" imgW="1396800" imgH="419040" progId="Equation.3">
                    <p:embed/>
                  </p:oleObj>
                </mc:Choice>
                <mc:Fallback>
                  <p:oleObj name="Equation" r:id="rId8" imgW="1396800" imgH="419040" progId="Equation.3">
                    <p:embed/>
                    <p:pic>
                      <p:nvPicPr>
                        <p:cNvPr id="0" name="Object 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8" y="2886"/>
                          <a:ext cx="1720" cy="503"/>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5" name="Object 7"/>
            <p:cNvGraphicFramePr>
              <a:graphicFrameLocks/>
            </p:cNvGraphicFramePr>
            <p:nvPr/>
          </p:nvGraphicFramePr>
          <p:xfrm>
            <a:off x="2645" y="2640"/>
            <a:ext cx="1763" cy="977"/>
          </p:xfrm>
          <a:graphic>
            <a:graphicData uri="http://schemas.openxmlformats.org/presentationml/2006/ole">
              <mc:AlternateContent xmlns:mc="http://schemas.openxmlformats.org/markup-compatibility/2006">
                <mc:Choice xmlns:v="urn:schemas-microsoft-com:vml" Requires="v">
                  <p:oleObj spid="_x0000_s20493" name="Equation" r:id="rId10" imgW="1498320" imgH="838080" progId="Equation.3">
                    <p:embed/>
                  </p:oleObj>
                </mc:Choice>
                <mc:Fallback>
                  <p:oleObj name="Equation" r:id="rId10" imgW="1498320" imgH="838080" progId="Equation.3">
                    <p:embed/>
                    <p:pic>
                      <p:nvPicPr>
                        <p:cNvPr id="0" name="Object 7"/>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45" y="2640"/>
                          <a:ext cx="1763" cy="977"/>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97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12" name="Rectangle 2"/>
          <p:cNvSpPr>
            <a:spLocks noGrp="1" noChangeArrowheads="1"/>
          </p:cNvSpPr>
          <p:nvPr>
            <p:ph type="title"/>
          </p:nvPr>
        </p:nvSpPr>
        <p:spPr>
          <a:xfrm>
            <a:off x="1143000" y="457200"/>
            <a:ext cx="7835900" cy="825500"/>
          </a:xfrm>
        </p:spPr>
        <p:txBody>
          <a:bodyPr/>
          <a:lstStyle/>
          <a:p>
            <a:r>
              <a:rPr lang="en-US" altLang="en-US" sz="3600"/>
              <a:t>Minimum Extreme Value Distribution</a:t>
            </a:r>
            <a:br>
              <a:rPr lang="en-US" altLang="en-US" sz="3600"/>
            </a:br>
            <a:r>
              <a:rPr lang="en-US" altLang="en-US" sz="3600"/>
              <a:t>Appendix 4C</a:t>
            </a:r>
          </a:p>
        </p:txBody>
      </p:sp>
      <p:graphicFrame>
        <p:nvGraphicFramePr>
          <p:cNvPr id="21506" name="Object 2"/>
          <p:cNvGraphicFramePr>
            <a:graphicFrameLocks/>
          </p:cNvGraphicFramePr>
          <p:nvPr>
            <p:ph idx="1"/>
          </p:nvPr>
        </p:nvGraphicFramePr>
        <p:xfrm>
          <a:off x="6172200" y="1295400"/>
          <a:ext cx="2376488" cy="760413"/>
        </p:xfrm>
        <a:graphic>
          <a:graphicData uri="http://schemas.openxmlformats.org/presentationml/2006/ole">
            <mc:AlternateContent xmlns:mc="http://schemas.openxmlformats.org/markup-compatibility/2006">
              <mc:Choice xmlns:v="urn:schemas-microsoft-com:vml" Requires="v">
                <p:oleObj spid="_x0000_s21517" name="Equation" r:id="rId3" imgW="952200" imgH="304560" progId="Equation.DSMT4">
                  <p:embed/>
                </p:oleObj>
              </mc:Choice>
              <mc:Fallback>
                <p:oleObj name="Equation" r:id="rId3" imgW="952200" imgH="304560" progId="Equation.DSMT4">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1295400"/>
                        <a:ext cx="2376488" cy="760413"/>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Date Placeholder 11"/>
          <p:cNvSpPr>
            <a:spLocks noGrp="1"/>
          </p:cNvSpPr>
          <p:nvPr>
            <p:ph type="dt" sz="quarter" idx="10"/>
          </p:nvPr>
        </p:nvSpPr>
        <p:spPr/>
        <p:txBody>
          <a:bodyPr/>
          <a:lstStyle/>
          <a:p>
            <a:pPr>
              <a:defRPr/>
            </a:pPr>
            <a:r>
              <a:rPr lang="en-US"/>
              <a:t>Chapter 4</a:t>
            </a:r>
          </a:p>
        </p:txBody>
      </p:sp>
      <p:sp>
        <p:nvSpPr>
          <p:cNvPr id="13" name="Slide Number Placeholder 12"/>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BA6A4DE2-984B-4818-8EBC-3C9A933177AC}" type="slidenum">
              <a:rPr lang="en-US" altLang="en-US" sz="1400">
                <a:latin typeface="Tahoma" panose="020B0604030504040204" pitchFamily="34" charset="0"/>
              </a:rPr>
              <a:pPr/>
              <a:t>26</a:t>
            </a:fld>
            <a:endParaRPr lang="en-US" altLang="en-US" sz="1400">
              <a:latin typeface="Tahoma" panose="020B0604030504040204" pitchFamily="34" charset="0"/>
            </a:endParaRPr>
          </a:p>
        </p:txBody>
      </p:sp>
      <p:sp>
        <p:nvSpPr>
          <p:cNvPr id="21515" name="Rectangle 4"/>
          <p:cNvSpPr>
            <a:spLocks noChangeArrowheads="1"/>
          </p:cNvSpPr>
          <p:nvPr/>
        </p:nvSpPr>
        <p:spPr bwMode="auto">
          <a:xfrm>
            <a:off x="228600" y="1524000"/>
            <a:ext cx="6248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latin typeface="Tahoma" panose="020B0604030504040204" pitchFamily="34" charset="0"/>
                <a:cs typeface="Tahoma" panose="020B0604030504040204" pitchFamily="34" charset="0"/>
              </a:rPr>
              <a:t>Let T</a:t>
            </a:r>
            <a:r>
              <a:rPr lang="en-US" altLang="en-US" sz="2400" baseline="-25000">
                <a:latin typeface="Tahoma" panose="020B0604030504040204" pitchFamily="34" charset="0"/>
                <a:cs typeface="Tahoma" panose="020B0604030504040204" pitchFamily="34" charset="0"/>
              </a:rPr>
              <a:t>i</a:t>
            </a:r>
            <a:r>
              <a:rPr lang="en-US" altLang="en-US" sz="2400">
                <a:latin typeface="Tahoma" panose="020B0604030504040204" pitchFamily="34" charset="0"/>
                <a:cs typeface="Tahoma" panose="020B0604030504040204" pitchFamily="34" charset="0"/>
              </a:rPr>
              <a:t> = failure time of i</a:t>
            </a:r>
            <a:r>
              <a:rPr lang="en-US" altLang="en-US" sz="2400" baseline="30000">
                <a:latin typeface="Tahoma" panose="020B0604030504040204" pitchFamily="34" charset="0"/>
                <a:cs typeface="Tahoma" panose="020B0604030504040204" pitchFamily="34" charset="0"/>
              </a:rPr>
              <a:t>th</a:t>
            </a:r>
            <a:r>
              <a:rPr lang="en-US" altLang="en-US" sz="2400">
                <a:latin typeface="Tahoma" panose="020B0604030504040204" pitchFamily="34" charset="0"/>
                <a:cs typeface="Tahoma" panose="020B0604030504040204" pitchFamily="34" charset="0"/>
              </a:rPr>
              <a:t> component, then</a:t>
            </a:r>
          </a:p>
        </p:txBody>
      </p:sp>
      <p:graphicFrame>
        <p:nvGraphicFramePr>
          <p:cNvPr id="21507" name="Object 3"/>
          <p:cNvGraphicFramePr>
            <a:graphicFrameLocks/>
          </p:cNvGraphicFramePr>
          <p:nvPr/>
        </p:nvGraphicFramePr>
        <p:xfrm>
          <a:off x="304800" y="2971800"/>
          <a:ext cx="7878763" cy="523875"/>
        </p:xfrm>
        <a:graphic>
          <a:graphicData uri="http://schemas.openxmlformats.org/presentationml/2006/ole">
            <mc:AlternateContent xmlns:mc="http://schemas.openxmlformats.org/markup-compatibility/2006">
              <mc:Choice xmlns:v="urn:schemas-microsoft-com:vml" Requires="v">
                <p:oleObj spid="_x0000_s21518" name="Equation" r:id="rId5" imgW="2857320" imgH="203040" progId="Equation.DSMT4">
                  <p:embed/>
                </p:oleObj>
              </mc:Choice>
              <mc:Fallback>
                <p:oleObj name="Equation" r:id="rId5" imgW="2857320" imgH="203040" progId="Equation.DSMT4">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2971800"/>
                        <a:ext cx="7878763" cy="5238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6" name="Rectangle 7"/>
          <p:cNvSpPr>
            <a:spLocks noChangeArrowheads="1"/>
          </p:cNvSpPr>
          <p:nvPr/>
        </p:nvSpPr>
        <p:spPr bwMode="auto">
          <a:xfrm>
            <a:off x="381000" y="2286000"/>
            <a:ext cx="4121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t>with T = min{t</a:t>
            </a:r>
            <a:r>
              <a:rPr lang="en-US" altLang="en-US" baseline="-25000"/>
              <a:t>1</a:t>
            </a:r>
            <a:r>
              <a:rPr lang="en-US" altLang="en-US"/>
              <a:t>, t</a:t>
            </a:r>
            <a:r>
              <a:rPr lang="en-US" altLang="en-US" baseline="-25000"/>
              <a:t>2</a:t>
            </a:r>
            <a:r>
              <a:rPr lang="en-US" altLang="en-US"/>
              <a:t>, … , t</a:t>
            </a:r>
            <a:r>
              <a:rPr lang="en-US" altLang="en-US" baseline="-25000"/>
              <a:t>n</a:t>
            </a:r>
            <a:r>
              <a:rPr lang="en-US" altLang="en-US"/>
              <a:t>} </a:t>
            </a:r>
          </a:p>
        </p:txBody>
      </p:sp>
      <p:graphicFrame>
        <p:nvGraphicFramePr>
          <p:cNvPr id="124936" name="Object 4"/>
          <p:cNvGraphicFramePr>
            <a:graphicFrameLocks/>
          </p:cNvGraphicFramePr>
          <p:nvPr/>
        </p:nvGraphicFramePr>
        <p:xfrm>
          <a:off x="990600" y="3581400"/>
          <a:ext cx="4805363" cy="454025"/>
        </p:xfrm>
        <a:graphic>
          <a:graphicData uri="http://schemas.openxmlformats.org/presentationml/2006/ole">
            <mc:AlternateContent xmlns:mc="http://schemas.openxmlformats.org/markup-compatibility/2006">
              <mc:Choice xmlns:v="urn:schemas-microsoft-com:vml" Requires="v">
                <p:oleObj spid="_x0000_s21519" name="Equation" r:id="rId7" imgW="2006280" imgH="203040" progId="Equation.3">
                  <p:embed/>
                </p:oleObj>
              </mc:Choice>
              <mc:Fallback>
                <p:oleObj name="Equation" r:id="rId7" imgW="2006280" imgH="203040" progId="Equation.3">
                  <p:embed/>
                  <p:pic>
                    <p:nvPicPr>
                      <p:cNvPr id="0"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3581400"/>
                        <a:ext cx="4805363" cy="45402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4937" name="Object 5"/>
          <p:cNvGraphicFramePr>
            <a:graphicFrameLocks/>
          </p:cNvGraphicFramePr>
          <p:nvPr/>
        </p:nvGraphicFramePr>
        <p:xfrm>
          <a:off x="914400" y="4191000"/>
          <a:ext cx="5648325" cy="460375"/>
        </p:xfrm>
        <a:graphic>
          <a:graphicData uri="http://schemas.openxmlformats.org/presentationml/2006/ole">
            <mc:AlternateContent xmlns:mc="http://schemas.openxmlformats.org/markup-compatibility/2006">
              <mc:Choice xmlns:v="urn:schemas-microsoft-com:vml" Requires="v">
                <p:oleObj spid="_x0000_s21520" name="Equation" r:id="rId9" imgW="2323800" imgH="203040" progId="Equation.3">
                  <p:embed/>
                </p:oleObj>
              </mc:Choice>
              <mc:Fallback>
                <p:oleObj name="Equation" r:id="rId9" imgW="2323800" imgH="203040" progId="Equation.3">
                  <p:embed/>
                  <p:pic>
                    <p:nvPicPr>
                      <p:cNvPr id="0" name="Object 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00" y="4191000"/>
                        <a:ext cx="5648325" cy="4603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4938" name="Object 6"/>
          <p:cNvGraphicFramePr>
            <a:graphicFrameLocks/>
          </p:cNvGraphicFramePr>
          <p:nvPr/>
        </p:nvGraphicFramePr>
        <p:xfrm>
          <a:off x="6705600" y="3962400"/>
          <a:ext cx="1752600" cy="817563"/>
        </p:xfrm>
        <a:graphic>
          <a:graphicData uri="http://schemas.openxmlformats.org/presentationml/2006/ole">
            <mc:AlternateContent xmlns:mc="http://schemas.openxmlformats.org/markup-compatibility/2006">
              <mc:Choice xmlns:v="urn:schemas-microsoft-com:vml" Requires="v">
                <p:oleObj spid="_x0000_s21521" name="Equation" r:id="rId11" imgW="927000" imgH="457200" progId="Equation.3">
                  <p:embed/>
                </p:oleObj>
              </mc:Choice>
              <mc:Fallback>
                <p:oleObj name="Equation" r:id="rId11" imgW="927000" imgH="457200" progId="Equation.3">
                  <p:embed/>
                  <p:pic>
                    <p:nvPicPr>
                      <p:cNvPr id="0" name="Object 6"/>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05600" y="3962400"/>
                        <a:ext cx="1752600" cy="817563"/>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4939" name="Object 7"/>
          <p:cNvGraphicFramePr>
            <a:graphicFrameLocks/>
          </p:cNvGraphicFramePr>
          <p:nvPr/>
        </p:nvGraphicFramePr>
        <p:xfrm>
          <a:off x="914400" y="4876800"/>
          <a:ext cx="5715000" cy="893763"/>
        </p:xfrm>
        <a:graphic>
          <a:graphicData uri="http://schemas.openxmlformats.org/presentationml/2006/ole">
            <mc:AlternateContent xmlns:mc="http://schemas.openxmlformats.org/markup-compatibility/2006">
              <mc:Choice xmlns:v="urn:schemas-microsoft-com:vml" Requires="v">
                <p:oleObj spid="_x0000_s21522" name="Equation" r:id="rId13" imgW="2082600" imgH="304560" progId="Equation.DSMT4">
                  <p:embed/>
                </p:oleObj>
              </mc:Choice>
              <mc:Fallback>
                <p:oleObj name="Equation" r:id="rId13" imgW="2082600" imgH="304560" progId="Equation.DSMT4">
                  <p:embed/>
                  <p:pic>
                    <p:nvPicPr>
                      <p:cNvPr id="0" name="Object 7"/>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4400" y="4876800"/>
                        <a:ext cx="5715000" cy="893763"/>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249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2493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2493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249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itle 5"/>
          <p:cNvSpPr>
            <a:spLocks noGrp="1"/>
          </p:cNvSpPr>
          <p:nvPr>
            <p:ph type="title"/>
          </p:nvPr>
        </p:nvSpPr>
        <p:spPr>
          <a:xfrm>
            <a:off x="1143000" y="457200"/>
            <a:ext cx="7772400" cy="790575"/>
          </a:xfrm>
        </p:spPr>
        <p:txBody>
          <a:bodyPr/>
          <a:lstStyle/>
          <a:p>
            <a:r>
              <a:rPr lang="en-US" altLang="en-US" sz="3600"/>
              <a:t>Minimum Extreme Value Distribution</a:t>
            </a:r>
            <a:br>
              <a:rPr lang="en-US" altLang="en-US" sz="3600"/>
            </a:br>
            <a:r>
              <a:rPr lang="en-US" altLang="en-US" sz="3600"/>
              <a:t>- the Limiting Distribution</a:t>
            </a:r>
          </a:p>
        </p:txBody>
      </p:sp>
      <p:sp>
        <p:nvSpPr>
          <p:cNvPr id="4" name="Date Placeholder 3"/>
          <p:cNvSpPr>
            <a:spLocks noGrp="1"/>
          </p:cNvSpPr>
          <p:nvPr>
            <p:ph type="dt" sz="quarter" idx="10"/>
          </p:nvPr>
        </p:nvSpPr>
        <p:spPr/>
        <p:txBody>
          <a:bodyPr/>
          <a:lstStyle/>
          <a:p>
            <a:pPr>
              <a:defRPr/>
            </a:pPr>
            <a:r>
              <a:rPr lang="en-US"/>
              <a:t>Chapter 4</a:t>
            </a:r>
          </a:p>
        </p:txBody>
      </p:sp>
      <p:sp>
        <p:nvSpPr>
          <p:cNvPr id="5"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C27D9F78-A4D2-4330-9D73-693634AF7B6A}" type="slidenum">
              <a:rPr lang="en-US" altLang="en-US" sz="1400">
                <a:latin typeface="Tahoma" panose="020B0604030504040204" pitchFamily="34" charset="0"/>
              </a:rPr>
              <a:pPr/>
              <a:t>27</a:t>
            </a:fld>
            <a:endParaRPr lang="en-US" altLang="en-US" sz="1400">
              <a:latin typeface="Tahoma" panose="020B0604030504040204" pitchFamily="34" charset="0"/>
            </a:endParaRPr>
          </a:p>
        </p:txBody>
      </p:sp>
      <p:sp>
        <p:nvSpPr>
          <p:cNvPr id="2253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aphicFrame>
        <p:nvGraphicFramePr>
          <p:cNvPr id="22530" name="Object 1"/>
          <p:cNvGraphicFramePr>
            <a:graphicFrameLocks noChangeAspect="1"/>
          </p:cNvGraphicFramePr>
          <p:nvPr/>
        </p:nvGraphicFramePr>
        <p:xfrm>
          <a:off x="533400" y="2667000"/>
          <a:ext cx="5334000" cy="1033463"/>
        </p:xfrm>
        <a:graphic>
          <a:graphicData uri="http://schemas.openxmlformats.org/presentationml/2006/ole">
            <mc:AlternateContent xmlns:mc="http://schemas.openxmlformats.org/markup-compatibility/2006">
              <mc:Choice xmlns:v="urn:schemas-microsoft-com:vml" Requires="v">
                <p:oleObj spid="_x0000_s22539" name="Equation" r:id="rId3" imgW="2171700" imgH="419100" progId="Equation.DSMT4">
                  <p:embed/>
                </p:oleObj>
              </mc:Choice>
              <mc:Fallback>
                <p:oleObj name="Equation" r:id="rId3" imgW="2171700" imgH="4191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667000"/>
                        <a:ext cx="5334000" cy="1033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aphicFrame>
        <p:nvGraphicFramePr>
          <p:cNvPr id="22531" name="Object 3"/>
          <p:cNvGraphicFramePr>
            <a:graphicFrameLocks noChangeAspect="1"/>
          </p:cNvGraphicFramePr>
          <p:nvPr/>
        </p:nvGraphicFramePr>
        <p:xfrm>
          <a:off x="533400" y="4191000"/>
          <a:ext cx="7716838" cy="1076325"/>
        </p:xfrm>
        <a:graphic>
          <a:graphicData uri="http://schemas.openxmlformats.org/presentationml/2006/ole">
            <mc:AlternateContent xmlns:mc="http://schemas.openxmlformats.org/markup-compatibility/2006">
              <mc:Choice xmlns:v="urn:schemas-microsoft-com:vml" Requires="v">
                <p:oleObj spid="_x0000_s22540" name="Equation" r:id="rId5" imgW="3822700" imgH="533400" progId="Equation.DSMT4">
                  <p:embed/>
                </p:oleObj>
              </mc:Choice>
              <mc:Fallback>
                <p:oleObj name="Equation" r:id="rId5" imgW="3822700" imgH="5334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4191000"/>
                        <a:ext cx="7716838" cy="1076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7"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22538" name="TextBox 9"/>
          <p:cNvSpPr txBox="1">
            <a:spLocks noChangeArrowheads="1"/>
          </p:cNvSpPr>
          <p:nvPr/>
        </p:nvSpPr>
        <p:spPr bwMode="auto">
          <a:xfrm>
            <a:off x="304800" y="1676400"/>
            <a:ext cx="82692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t>Assume the hazard rate function increases exponentially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itle 5"/>
          <p:cNvSpPr>
            <a:spLocks noGrp="1"/>
          </p:cNvSpPr>
          <p:nvPr>
            <p:ph type="title"/>
          </p:nvPr>
        </p:nvSpPr>
        <p:spPr>
          <a:xfrm>
            <a:off x="1143000" y="457200"/>
            <a:ext cx="7772400" cy="790575"/>
          </a:xfrm>
        </p:spPr>
        <p:txBody>
          <a:bodyPr/>
          <a:lstStyle/>
          <a:p>
            <a:r>
              <a:rPr lang="en-US" altLang="en-US" sz="3600"/>
              <a:t>Minimum Extreme Value Distribution</a:t>
            </a:r>
          </a:p>
        </p:txBody>
      </p:sp>
      <p:sp>
        <p:nvSpPr>
          <p:cNvPr id="4" name="Date Placeholder 3"/>
          <p:cNvSpPr>
            <a:spLocks noGrp="1"/>
          </p:cNvSpPr>
          <p:nvPr>
            <p:ph type="dt" sz="quarter" idx="10"/>
          </p:nvPr>
        </p:nvSpPr>
        <p:spPr/>
        <p:txBody>
          <a:bodyPr/>
          <a:lstStyle/>
          <a:p>
            <a:pPr>
              <a:defRPr/>
            </a:pPr>
            <a:r>
              <a:rPr lang="en-US"/>
              <a:t>Chapter 4</a:t>
            </a:r>
          </a:p>
        </p:txBody>
      </p:sp>
      <p:sp>
        <p:nvSpPr>
          <p:cNvPr id="5"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E16CE157-1A20-4EF9-B455-EC292CE06208}" type="slidenum">
              <a:rPr lang="en-US" altLang="en-US" sz="1400">
                <a:latin typeface="Tahoma" panose="020B0604030504040204" pitchFamily="34" charset="0"/>
              </a:rPr>
              <a:pPr/>
              <a:t>28</a:t>
            </a:fld>
            <a:endParaRPr lang="en-US" altLang="en-US" sz="1400">
              <a:latin typeface="Tahoma" panose="020B0604030504040204" pitchFamily="34" charset="0"/>
            </a:endParaRPr>
          </a:p>
        </p:txBody>
      </p:sp>
      <p:sp>
        <p:nvSpPr>
          <p:cNvPr id="2355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2356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2356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aphicFrame>
        <p:nvGraphicFramePr>
          <p:cNvPr id="23554" name="Object 4"/>
          <p:cNvGraphicFramePr>
            <a:graphicFrameLocks noChangeAspect="1"/>
          </p:cNvGraphicFramePr>
          <p:nvPr/>
        </p:nvGraphicFramePr>
        <p:xfrm>
          <a:off x="914400" y="1600200"/>
          <a:ext cx="5562600" cy="1563688"/>
        </p:xfrm>
        <a:graphic>
          <a:graphicData uri="http://schemas.openxmlformats.org/presentationml/2006/ole">
            <mc:AlternateContent xmlns:mc="http://schemas.openxmlformats.org/markup-compatibility/2006">
              <mc:Choice xmlns:v="urn:schemas-microsoft-com:vml" Requires="v">
                <p:oleObj spid="_x0000_s23562" name="Equation" r:id="rId3" imgW="2565400" imgH="723900" progId="Equation.DSMT4">
                  <p:embed/>
                </p:oleObj>
              </mc:Choice>
              <mc:Fallback>
                <p:oleObj name="Equation" r:id="rId3" imgW="2565400" imgH="7239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600200"/>
                        <a:ext cx="5562600" cy="1563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5" name="Object 5"/>
          <p:cNvGraphicFramePr>
            <a:graphicFrameLocks noChangeAspect="1"/>
          </p:cNvGraphicFramePr>
          <p:nvPr/>
        </p:nvGraphicFramePr>
        <p:xfrm>
          <a:off x="990600" y="3657600"/>
          <a:ext cx="5935663" cy="1447800"/>
        </p:xfrm>
        <a:graphic>
          <a:graphicData uri="http://schemas.openxmlformats.org/presentationml/2006/ole">
            <mc:AlternateContent xmlns:mc="http://schemas.openxmlformats.org/markup-compatibility/2006">
              <mc:Choice xmlns:v="urn:schemas-microsoft-com:vml" Requires="v">
                <p:oleObj spid="_x0000_s23563" name="Equation" r:id="rId5" imgW="2603160" imgH="634680" progId="Equation.DSMT4">
                  <p:embed/>
                </p:oleObj>
              </mc:Choice>
              <mc:Fallback>
                <p:oleObj name="Equation" r:id="rId5" imgW="2603160" imgH="63468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3657600"/>
                        <a:ext cx="5935663"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itle 1"/>
          <p:cNvSpPr>
            <a:spLocks noGrp="1"/>
          </p:cNvSpPr>
          <p:nvPr>
            <p:ph type="title"/>
          </p:nvPr>
        </p:nvSpPr>
        <p:spPr>
          <a:xfrm>
            <a:off x="1447800" y="457200"/>
            <a:ext cx="7107238" cy="790575"/>
          </a:xfrm>
        </p:spPr>
        <p:txBody>
          <a:bodyPr/>
          <a:lstStyle/>
          <a:p>
            <a:r>
              <a:rPr lang="en-US" altLang="en-US"/>
              <a:t>Median time to failure</a:t>
            </a:r>
          </a:p>
        </p:txBody>
      </p:sp>
      <p:sp>
        <p:nvSpPr>
          <p:cNvPr id="3" name="Date Placeholder 2"/>
          <p:cNvSpPr>
            <a:spLocks noGrp="1"/>
          </p:cNvSpPr>
          <p:nvPr>
            <p:ph type="dt" sz="quarter" idx="10"/>
          </p:nvPr>
        </p:nvSpPr>
        <p:spPr/>
        <p:txBody>
          <a:bodyPr/>
          <a:lstStyle/>
          <a:p>
            <a:pPr>
              <a:defRPr/>
            </a:pPr>
            <a:r>
              <a:rPr lang="en-US"/>
              <a:t>Chapter 4</a:t>
            </a:r>
          </a:p>
        </p:txBody>
      </p:sp>
      <p:sp>
        <p:nvSpPr>
          <p:cNvPr id="4" name="Slide Number Placeholder 3"/>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A8EEB890-D447-46EA-8CA3-E72982650945}" type="slidenum">
              <a:rPr lang="en-US" altLang="en-US" sz="1400">
                <a:latin typeface="Tahoma" panose="020B0604030504040204" pitchFamily="34" charset="0"/>
              </a:rPr>
              <a:pPr/>
              <a:t>29</a:t>
            </a:fld>
            <a:endParaRPr lang="en-US" altLang="en-US" sz="1400">
              <a:latin typeface="Tahoma" panose="020B0604030504040204" pitchFamily="34" charset="0"/>
            </a:endParaRPr>
          </a:p>
        </p:txBody>
      </p:sp>
      <p:sp>
        <p:nvSpPr>
          <p:cNvPr id="2458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aphicFrame>
        <p:nvGraphicFramePr>
          <p:cNvPr id="24578" name="Object 1"/>
          <p:cNvGraphicFramePr>
            <a:graphicFrameLocks noChangeAspect="1"/>
          </p:cNvGraphicFramePr>
          <p:nvPr/>
        </p:nvGraphicFramePr>
        <p:xfrm>
          <a:off x="914400" y="1905000"/>
          <a:ext cx="7026275" cy="1200150"/>
        </p:xfrm>
        <a:graphic>
          <a:graphicData uri="http://schemas.openxmlformats.org/presentationml/2006/ole">
            <mc:AlternateContent xmlns:mc="http://schemas.openxmlformats.org/markup-compatibility/2006">
              <mc:Choice xmlns:v="urn:schemas-microsoft-com:vml" Requires="v">
                <p:oleObj spid="_x0000_s24586" name="Equation" r:id="rId3" imgW="2971800" imgH="508000" progId="Equation.DSMT4">
                  <p:embed/>
                </p:oleObj>
              </mc:Choice>
              <mc:Fallback>
                <p:oleObj name="Equation" r:id="rId3" imgW="2971800" imgH="5080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905000"/>
                        <a:ext cx="7026275" cy="1200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aphicFrame>
        <p:nvGraphicFramePr>
          <p:cNvPr id="24579" name="Object 3"/>
          <p:cNvGraphicFramePr>
            <a:graphicFrameLocks noChangeAspect="1"/>
          </p:cNvGraphicFramePr>
          <p:nvPr/>
        </p:nvGraphicFramePr>
        <p:xfrm>
          <a:off x="990600" y="3552825"/>
          <a:ext cx="6553200" cy="704850"/>
        </p:xfrm>
        <a:graphic>
          <a:graphicData uri="http://schemas.openxmlformats.org/presentationml/2006/ole">
            <mc:AlternateContent xmlns:mc="http://schemas.openxmlformats.org/markup-compatibility/2006">
              <mc:Choice xmlns:v="urn:schemas-microsoft-com:vml" Requires="v">
                <p:oleObj spid="_x0000_s24587" name="Equation" r:id="rId5" imgW="2362200" imgH="254000" progId="Equation.DSMT4">
                  <p:embed/>
                </p:oleObj>
              </mc:Choice>
              <mc:Fallback>
                <p:oleObj name="Equation" r:id="rId5" imgW="2362200" imgH="2540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3552825"/>
                        <a:ext cx="6553200" cy="70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5" name="TextBox 8"/>
          <p:cNvSpPr txBox="1">
            <a:spLocks noChangeArrowheads="1"/>
          </p:cNvSpPr>
          <p:nvPr/>
        </p:nvSpPr>
        <p:spPr bwMode="auto">
          <a:xfrm>
            <a:off x="381000" y="5029200"/>
            <a:ext cx="8374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t>The location parameter, </a:t>
            </a:r>
            <a:r>
              <a:rPr lang="en-US" altLang="en-US">
                <a:sym typeface="Symbol" panose="05050102010706020507" pitchFamily="18" charset="2"/>
              </a:rPr>
              <a:t></a:t>
            </a:r>
            <a:r>
              <a:rPr lang="en-US" altLang="en-US"/>
              <a:t>, is the mode of the distribution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1447800" y="457200"/>
            <a:ext cx="6997700" cy="749300"/>
          </a:xfrm>
        </p:spPr>
        <p:txBody>
          <a:bodyPr/>
          <a:lstStyle/>
          <a:p>
            <a:r>
              <a:rPr lang="en-US" altLang="en-US" sz="3600"/>
              <a:t>Reliability Function</a:t>
            </a:r>
          </a:p>
        </p:txBody>
      </p:sp>
      <p:graphicFrame>
        <p:nvGraphicFramePr>
          <p:cNvPr id="2050" name="Object 3"/>
          <p:cNvGraphicFramePr>
            <a:graphicFrameLocks/>
          </p:cNvGraphicFramePr>
          <p:nvPr>
            <p:ph idx="1"/>
          </p:nvPr>
        </p:nvGraphicFramePr>
        <p:xfrm>
          <a:off x="2133600" y="1689100"/>
          <a:ext cx="4333875" cy="2379663"/>
        </p:xfrm>
        <a:graphic>
          <a:graphicData uri="http://schemas.openxmlformats.org/presentationml/2006/ole">
            <mc:AlternateContent xmlns:mc="http://schemas.openxmlformats.org/markup-compatibility/2006">
              <mc:Choice xmlns:v="urn:schemas-microsoft-com:vml" Requires="v">
                <p:oleObj spid="_x0000_s2057" name="Equation" r:id="rId4" imgW="1295280" imgH="711000" progId="Equation.3">
                  <p:embed/>
                </p:oleObj>
              </mc:Choice>
              <mc:Fallback>
                <p:oleObj name="Equation" r:id="rId4" imgW="1295280" imgH="7110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1689100"/>
                        <a:ext cx="4333875" cy="2379663"/>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Date Placeholder 3"/>
          <p:cNvSpPr>
            <a:spLocks noGrp="1"/>
          </p:cNvSpPr>
          <p:nvPr>
            <p:ph type="dt" sz="quarter" idx="10"/>
          </p:nvPr>
        </p:nvSpPr>
        <p:spPr/>
        <p:txBody>
          <a:bodyPr/>
          <a:lstStyle/>
          <a:p>
            <a:pPr>
              <a:defRPr/>
            </a:pPr>
            <a:r>
              <a:rPr lang="en-US"/>
              <a:t>Chapter 4</a:t>
            </a:r>
          </a:p>
        </p:txBody>
      </p:sp>
      <p:sp>
        <p:nvSpPr>
          <p:cNvPr id="8"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AAA7CE29-B7B7-4073-8D9D-1617DFF03290}" type="slidenum">
              <a:rPr lang="en-US" altLang="en-US" sz="1400">
                <a:latin typeface="Tahoma" panose="020B0604030504040204" pitchFamily="34" charset="0"/>
              </a:rPr>
              <a:pPr/>
              <a:t>3</a:t>
            </a:fld>
            <a:endParaRPr lang="en-US" altLang="en-US" sz="1400">
              <a:latin typeface="Tahoma" panose="020B0604030504040204" pitchFamily="34" charset="0"/>
            </a:endParaRPr>
          </a:p>
        </p:txBody>
      </p:sp>
      <p:grpSp>
        <p:nvGrpSpPr>
          <p:cNvPr id="2055" name="Group 7"/>
          <p:cNvGrpSpPr>
            <a:grpSpLocks/>
          </p:cNvGrpSpPr>
          <p:nvPr/>
        </p:nvGrpSpPr>
        <p:grpSpPr bwMode="auto">
          <a:xfrm>
            <a:off x="1295400" y="4038600"/>
            <a:ext cx="6337300" cy="1457325"/>
            <a:chOff x="816" y="2544"/>
            <a:chExt cx="3992" cy="918"/>
          </a:xfrm>
        </p:grpSpPr>
        <p:graphicFrame>
          <p:nvGraphicFramePr>
            <p:cNvPr id="2051" name="Object 4"/>
            <p:cNvGraphicFramePr>
              <a:graphicFrameLocks/>
            </p:cNvGraphicFramePr>
            <p:nvPr/>
          </p:nvGraphicFramePr>
          <p:xfrm>
            <a:off x="816" y="2847"/>
            <a:ext cx="3992" cy="615"/>
          </p:xfrm>
          <a:graphic>
            <a:graphicData uri="http://schemas.openxmlformats.org/presentationml/2006/ole">
              <mc:AlternateContent xmlns:mc="http://schemas.openxmlformats.org/markup-compatibility/2006">
                <mc:Choice xmlns:v="urn:schemas-microsoft-com:vml" Requires="v">
                  <p:oleObj spid="_x0000_s2058" name="Equation" r:id="rId6" imgW="1904760" imgH="304560" progId="Equation.3">
                    <p:embed/>
                  </p:oleObj>
                </mc:Choice>
                <mc:Fallback>
                  <p:oleObj name="Equation" r:id="rId6" imgW="1904760" imgH="30456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6" y="2847"/>
                          <a:ext cx="3992" cy="61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6" name="Rectangle 5"/>
            <p:cNvSpPr>
              <a:spLocks noChangeArrowheads="1"/>
            </p:cNvSpPr>
            <p:nvPr/>
          </p:nvSpPr>
          <p:spPr bwMode="auto">
            <a:xfrm>
              <a:off x="866" y="2544"/>
              <a:ext cx="8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t>note that:</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4"/>
          <p:cNvSpPr>
            <a:spLocks noGrp="1"/>
          </p:cNvSpPr>
          <p:nvPr>
            <p:ph type="title"/>
          </p:nvPr>
        </p:nvSpPr>
        <p:spPr>
          <a:xfrm>
            <a:off x="1219200" y="457200"/>
            <a:ext cx="7391400" cy="790575"/>
          </a:xfrm>
        </p:spPr>
        <p:txBody>
          <a:bodyPr/>
          <a:lstStyle/>
          <a:p>
            <a:r>
              <a:rPr lang="en-US" altLang="en-US" sz="3400"/>
              <a:t>The minimum extreme for </a:t>
            </a:r>
            <a:r>
              <a:rPr lang="en-US" altLang="en-US" sz="3400">
                <a:sym typeface="Symbol" panose="05050102010706020507" pitchFamily="18" charset="2"/>
              </a:rPr>
              <a:t></a:t>
            </a:r>
            <a:r>
              <a:rPr lang="en-US" altLang="en-US" sz="3400"/>
              <a:t> = 3 and </a:t>
            </a:r>
            <a:r>
              <a:rPr lang="en-US" altLang="en-US" sz="3400">
                <a:sym typeface="Symbol" panose="05050102010706020507" pitchFamily="18" charset="2"/>
              </a:rPr>
              <a:t></a:t>
            </a:r>
            <a:r>
              <a:rPr lang="en-US" altLang="en-US" sz="3400"/>
              <a:t> = 12</a:t>
            </a:r>
          </a:p>
        </p:txBody>
      </p:sp>
      <p:sp>
        <p:nvSpPr>
          <p:cNvPr id="3" name="Date Placeholder 2"/>
          <p:cNvSpPr>
            <a:spLocks noGrp="1"/>
          </p:cNvSpPr>
          <p:nvPr>
            <p:ph type="dt" sz="quarter" idx="10"/>
          </p:nvPr>
        </p:nvSpPr>
        <p:spPr/>
        <p:txBody>
          <a:bodyPr/>
          <a:lstStyle/>
          <a:p>
            <a:pPr>
              <a:defRPr/>
            </a:pPr>
            <a:r>
              <a:rPr lang="en-US"/>
              <a:t>Chapter 4</a:t>
            </a:r>
          </a:p>
        </p:txBody>
      </p:sp>
      <p:sp>
        <p:nvSpPr>
          <p:cNvPr id="4" name="Slide Number Placeholder 3"/>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49031DDF-D226-4955-A61E-D4D8CA949C24}" type="slidenum">
              <a:rPr lang="en-US" altLang="en-US" sz="1400">
                <a:latin typeface="Tahoma" panose="020B0604030504040204" pitchFamily="34" charset="0"/>
              </a:rPr>
              <a:pPr/>
              <a:t>30</a:t>
            </a:fld>
            <a:endParaRPr lang="en-US" altLang="en-US" sz="1400">
              <a:latin typeface="Tahoma" panose="020B0604030504040204" pitchFamily="34" charset="0"/>
            </a:endParaRPr>
          </a:p>
        </p:txBody>
      </p:sp>
      <p:pic>
        <p:nvPicPr>
          <p:cNvPr id="43013" name="Chart 4"/>
          <p:cNvPicPr>
            <a:picLocks noChangeArrowheads="1"/>
          </p:cNvPicPr>
          <p:nvPr/>
        </p:nvPicPr>
        <p:blipFill>
          <a:blip r:embed="rId2">
            <a:extLst>
              <a:ext uri="{28A0092B-C50C-407E-A947-70E740481C1C}">
                <a14:useLocalDpi xmlns:a14="http://schemas.microsoft.com/office/drawing/2010/main" val="0"/>
              </a:ext>
            </a:extLst>
          </a:blip>
          <a:srcRect l="-4167" t="-7100" r="-20833" b="-11320"/>
          <a:stretch>
            <a:fillRect/>
          </a:stretch>
        </p:blipFill>
        <p:spPr bwMode="auto">
          <a:xfrm>
            <a:off x="228600" y="1981200"/>
            <a:ext cx="44196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Chart 3"/>
          <p:cNvPicPr>
            <a:picLocks noChangeArrowheads="1"/>
          </p:cNvPicPr>
          <p:nvPr/>
        </p:nvPicPr>
        <p:blipFill>
          <a:blip r:embed="rId3">
            <a:extLst>
              <a:ext uri="{28A0092B-C50C-407E-A947-70E740481C1C}">
                <a14:useLocalDpi xmlns:a14="http://schemas.microsoft.com/office/drawing/2010/main" val="0"/>
              </a:ext>
            </a:extLst>
          </a:blip>
          <a:srcRect l="-2821" t="-6297" r="-2968" b="-7059"/>
          <a:stretch>
            <a:fillRect/>
          </a:stretch>
        </p:blipFill>
        <p:spPr bwMode="auto">
          <a:xfrm>
            <a:off x="4572000" y="1905000"/>
            <a:ext cx="4114800" cy="282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itle 1"/>
          <p:cNvSpPr>
            <a:spLocks noGrp="1"/>
          </p:cNvSpPr>
          <p:nvPr>
            <p:ph type="title"/>
          </p:nvPr>
        </p:nvSpPr>
        <p:spPr>
          <a:xfrm>
            <a:off x="1219200" y="457200"/>
            <a:ext cx="7107238" cy="790575"/>
          </a:xfrm>
        </p:spPr>
        <p:txBody>
          <a:bodyPr/>
          <a:lstStyle/>
          <a:p>
            <a:r>
              <a:rPr lang="en-US" altLang="en-US"/>
              <a:t>Relationship with the Weibull</a:t>
            </a:r>
          </a:p>
        </p:txBody>
      </p:sp>
      <p:sp>
        <p:nvSpPr>
          <p:cNvPr id="3" name="Date Placeholder 2"/>
          <p:cNvSpPr>
            <a:spLocks noGrp="1"/>
          </p:cNvSpPr>
          <p:nvPr>
            <p:ph type="dt" sz="quarter" idx="10"/>
          </p:nvPr>
        </p:nvSpPr>
        <p:spPr/>
        <p:txBody>
          <a:bodyPr/>
          <a:lstStyle/>
          <a:p>
            <a:pPr>
              <a:defRPr/>
            </a:pPr>
            <a:r>
              <a:rPr lang="en-US"/>
              <a:t>Chapter 4</a:t>
            </a:r>
          </a:p>
        </p:txBody>
      </p:sp>
      <p:sp>
        <p:nvSpPr>
          <p:cNvPr id="4" name="Slide Number Placeholder 3"/>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8F156D0D-4AD4-4B3F-A9DD-D5055FF87304}" type="slidenum">
              <a:rPr lang="en-US" altLang="en-US" sz="1400">
                <a:latin typeface="Tahoma" panose="020B0604030504040204" pitchFamily="34" charset="0"/>
              </a:rPr>
              <a:pPr/>
              <a:t>31</a:t>
            </a:fld>
            <a:endParaRPr lang="en-US" altLang="en-US" sz="1400">
              <a:latin typeface="Tahoma" panose="020B0604030504040204" pitchFamily="34" charset="0"/>
            </a:endParaRPr>
          </a:p>
        </p:txBody>
      </p:sp>
      <p:sp>
        <p:nvSpPr>
          <p:cNvPr id="25606" name="TextBox 4"/>
          <p:cNvSpPr txBox="1">
            <a:spLocks noChangeArrowheads="1"/>
          </p:cNvSpPr>
          <p:nvPr/>
        </p:nvSpPr>
        <p:spPr bwMode="auto">
          <a:xfrm>
            <a:off x="457200" y="2133600"/>
            <a:ext cx="7121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t>letting t = ln x, </a:t>
            </a:r>
            <a:r>
              <a:rPr lang="en-US" altLang="en-US">
                <a:sym typeface="Symbol" panose="05050102010706020507" pitchFamily="18" charset="2"/>
              </a:rPr>
              <a:t></a:t>
            </a:r>
            <a:r>
              <a:rPr lang="en-US" altLang="en-US"/>
              <a:t> = 1/</a:t>
            </a:r>
            <a:r>
              <a:rPr lang="en-US" altLang="en-US">
                <a:sym typeface="Symbol" panose="05050102010706020507" pitchFamily="18" charset="2"/>
              </a:rPr>
              <a:t></a:t>
            </a:r>
            <a:r>
              <a:rPr lang="en-US" altLang="en-US"/>
              <a:t> and </a:t>
            </a:r>
            <a:r>
              <a:rPr lang="en-US" altLang="en-US">
                <a:sym typeface="Symbol" panose="05050102010706020507" pitchFamily="18" charset="2"/>
              </a:rPr>
              <a:t></a:t>
            </a:r>
            <a:r>
              <a:rPr lang="en-US" altLang="en-US"/>
              <a:t> = ln </a:t>
            </a:r>
            <a:r>
              <a:rPr lang="en-US" altLang="en-US">
                <a:sym typeface="Symbol" panose="05050102010706020507" pitchFamily="18" charset="2"/>
              </a:rPr>
              <a:t></a:t>
            </a:r>
            <a:r>
              <a:rPr lang="en-US" altLang="en-US"/>
              <a:t> where x &gt; 0</a:t>
            </a:r>
          </a:p>
        </p:txBody>
      </p:sp>
      <p:sp>
        <p:nvSpPr>
          <p:cNvPr id="2560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aphicFrame>
        <p:nvGraphicFramePr>
          <p:cNvPr id="25602" name="Object 1"/>
          <p:cNvGraphicFramePr>
            <a:graphicFrameLocks noChangeAspect="1"/>
          </p:cNvGraphicFramePr>
          <p:nvPr/>
        </p:nvGraphicFramePr>
        <p:xfrm>
          <a:off x="838200" y="2971800"/>
          <a:ext cx="7104063" cy="1409700"/>
        </p:xfrm>
        <a:graphic>
          <a:graphicData uri="http://schemas.openxmlformats.org/presentationml/2006/ole">
            <mc:AlternateContent xmlns:mc="http://schemas.openxmlformats.org/markup-compatibility/2006">
              <mc:Choice xmlns:v="urn:schemas-microsoft-com:vml" Requires="v">
                <p:oleObj spid="_x0000_s25608" name="Equation" r:id="rId3" imgW="2806700" imgH="558800" progId="Equation.DSMT4">
                  <p:embed/>
                </p:oleObj>
              </mc:Choice>
              <mc:Fallback>
                <p:oleObj name="Equation" r:id="rId3" imgW="2806700" imgH="5588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971800"/>
                        <a:ext cx="7104063" cy="140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371600" y="533400"/>
            <a:ext cx="7073900" cy="749300"/>
          </a:xfrm>
        </p:spPr>
        <p:txBody>
          <a:bodyPr/>
          <a:lstStyle/>
          <a:p>
            <a:r>
              <a:rPr lang="en-US" altLang="en-US" sz="3600"/>
              <a:t>Student Exercise - Weibull</a:t>
            </a:r>
          </a:p>
        </p:txBody>
      </p:sp>
      <p:sp>
        <p:nvSpPr>
          <p:cNvPr id="44035" name="Rectangle 3"/>
          <p:cNvSpPr>
            <a:spLocks noGrp="1" noChangeArrowheads="1"/>
          </p:cNvSpPr>
          <p:nvPr>
            <p:ph idx="1"/>
          </p:nvPr>
        </p:nvSpPr>
        <p:spPr>
          <a:xfrm>
            <a:off x="685800" y="1676400"/>
            <a:ext cx="7759700" cy="4102100"/>
          </a:xfrm>
        </p:spPr>
        <p:txBody>
          <a:bodyPr/>
          <a:lstStyle/>
          <a:p>
            <a:r>
              <a:rPr lang="en-US" altLang="en-US" sz="2400"/>
              <a:t>A certain brand lightning arrester has a Weibull failure distribution with a shape parameter of 2.4 and a characteristic life of 10 years.  Find:</a:t>
            </a:r>
          </a:p>
          <a:p>
            <a:r>
              <a:rPr lang="en-US" altLang="en-US" sz="2400"/>
              <a:t>a.  R(5 yrs)			</a:t>
            </a:r>
          </a:p>
          <a:p>
            <a:r>
              <a:rPr lang="en-US" altLang="en-US" sz="2400"/>
              <a:t>b.  MTTF			</a:t>
            </a:r>
          </a:p>
          <a:p>
            <a:r>
              <a:rPr lang="en-US" altLang="en-US" sz="2400"/>
              <a:t>c.  Standard deviation</a:t>
            </a:r>
          </a:p>
          <a:p>
            <a:r>
              <a:rPr lang="en-US" altLang="en-US" sz="2400"/>
              <a:t>d.  Median and Mode</a:t>
            </a:r>
          </a:p>
          <a:p>
            <a:r>
              <a:rPr lang="en-US" altLang="en-US" sz="2400"/>
              <a:t>e.  99% (B1) and 95% B(5) design life</a:t>
            </a:r>
          </a:p>
          <a:p>
            <a:r>
              <a:rPr lang="en-US" altLang="en-US" sz="2400"/>
              <a:t>f.  R(5|5)</a:t>
            </a:r>
          </a:p>
        </p:txBody>
      </p:sp>
      <p:sp>
        <p:nvSpPr>
          <p:cNvPr id="5" name="Date Placeholder 3"/>
          <p:cNvSpPr>
            <a:spLocks noGrp="1"/>
          </p:cNvSpPr>
          <p:nvPr>
            <p:ph type="dt" sz="quarter" idx="10"/>
          </p:nvPr>
        </p:nvSpPr>
        <p:spPr/>
        <p:txBody>
          <a:bodyPr/>
          <a:lstStyle/>
          <a:p>
            <a:pPr>
              <a:defRPr/>
            </a:pPr>
            <a:r>
              <a:rPr lang="en-US"/>
              <a:t>Chapter 4</a:t>
            </a:r>
          </a:p>
        </p:txBody>
      </p:sp>
      <p:sp>
        <p:nvSpPr>
          <p:cNvPr id="6"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28D64352-60D6-43E6-902F-CBC5AE5CC198}" type="slidenum">
              <a:rPr lang="en-US" altLang="en-US" sz="1400">
                <a:latin typeface="Tahoma" panose="020B0604030504040204" pitchFamily="34" charset="0"/>
              </a:rPr>
              <a:pPr/>
              <a:t>32</a:t>
            </a:fld>
            <a:endParaRPr lang="en-US" altLang="en-US" sz="1400">
              <a:latin typeface="Tahoma" panose="020B0604030504040204" pitchFamily="34" charset="0"/>
            </a:endParaRPr>
          </a:p>
        </p:txBody>
      </p:sp>
      <p:pic>
        <p:nvPicPr>
          <p:cNvPr id="44038"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4419600"/>
            <a:ext cx="203835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ChangeArrowheads="1"/>
          </p:cNvSpPr>
          <p:nvPr>
            <p:ph type="title"/>
          </p:nvPr>
        </p:nvSpPr>
        <p:spPr>
          <a:xfrm>
            <a:off x="1295400" y="457200"/>
            <a:ext cx="7150100" cy="749300"/>
          </a:xfrm>
        </p:spPr>
        <p:txBody>
          <a:bodyPr/>
          <a:lstStyle/>
          <a:p>
            <a:r>
              <a:rPr lang="en-US" altLang="en-US" sz="3600"/>
              <a:t>Student Exercise - solution</a:t>
            </a:r>
          </a:p>
        </p:txBody>
      </p:sp>
      <p:sp>
        <p:nvSpPr>
          <p:cNvPr id="26630" name="Rectangle 3"/>
          <p:cNvSpPr>
            <a:spLocks noGrp="1" noChangeArrowheads="1"/>
          </p:cNvSpPr>
          <p:nvPr>
            <p:ph idx="1"/>
          </p:nvPr>
        </p:nvSpPr>
        <p:spPr/>
        <p:txBody>
          <a:bodyPr/>
          <a:lstStyle/>
          <a:p>
            <a:r>
              <a:rPr lang="en-US" altLang="en-US" sz="2400"/>
              <a:t> </a:t>
            </a:r>
          </a:p>
        </p:txBody>
      </p:sp>
      <p:sp>
        <p:nvSpPr>
          <p:cNvPr id="7" name="Date Placeholder 3"/>
          <p:cNvSpPr>
            <a:spLocks noGrp="1"/>
          </p:cNvSpPr>
          <p:nvPr>
            <p:ph type="dt" sz="quarter" idx="10"/>
          </p:nvPr>
        </p:nvSpPr>
        <p:spPr/>
        <p:txBody>
          <a:bodyPr/>
          <a:lstStyle/>
          <a:p>
            <a:pPr>
              <a:defRPr/>
            </a:pPr>
            <a:r>
              <a:rPr lang="en-US"/>
              <a:t>Chapter 4</a:t>
            </a:r>
          </a:p>
        </p:txBody>
      </p:sp>
      <p:sp>
        <p:nvSpPr>
          <p:cNvPr id="8"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53C42E75-1148-4FAE-B435-A262ACD85E26}" type="slidenum">
              <a:rPr lang="en-US" altLang="en-US" sz="1400">
                <a:latin typeface="Tahoma" panose="020B0604030504040204" pitchFamily="34" charset="0"/>
              </a:rPr>
              <a:pPr/>
              <a:t>33</a:t>
            </a:fld>
            <a:endParaRPr lang="en-US" altLang="en-US" sz="1400">
              <a:latin typeface="Tahoma" panose="020B0604030504040204" pitchFamily="34" charset="0"/>
            </a:endParaRPr>
          </a:p>
        </p:txBody>
      </p:sp>
      <p:graphicFrame>
        <p:nvGraphicFramePr>
          <p:cNvPr id="26626" name="Object 5"/>
          <p:cNvGraphicFramePr>
            <a:graphicFrameLocks/>
          </p:cNvGraphicFramePr>
          <p:nvPr/>
        </p:nvGraphicFramePr>
        <p:xfrm>
          <a:off x="1066800" y="1752600"/>
          <a:ext cx="4033838" cy="881063"/>
        </p:xfrm>
        <a:graphic>
          <a:graphicData uri="http://schemas.openxmlformats.org/presentationml/2006/ole">
            <mc:AlternateContent xmlns:mc="http://schemas.openxmlformats.org/markup-compatibility/2006">
              <mc:Choice xmlns:v="urn:schemas-microsoft-com:vml" Requires="v">
                <p:oleObj spid="_x0000_s26633" name="Equation" r:id="rId4" imgW="1587240" imgH="380880" progId="Equation.3">
                  <p:embed/>
                </p:oleObj>
              </mc:Choice>
              <mc:Fallback>
                <p:oleObj name="Equation" r:id="rId4" imgW="1587240" imgH="380880" progId="Equation.3">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752600"/>
                        <a:ext cx="4033838" cy="88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7" name="Object 6"/>
          <p:cNvGraphicFramePr>
            <a:graphicFrameLocks/>
          </p:cNvGraphicFramePr>
          <p:nvPr/>
        </p:nvGraphicFramePr>
        <p:xfrm>
          <a:off x="1066800" y="2895600"/>
          <a:ext cx="5137150" cy="836613"/>
        </p:xfrm>
        <a:graphic>
          <a:graphicData uri="http://schemas.openxmlformats.org/presentationml/2006/ole">
            <mc:AlternateContent xmlns:mc="http://schemas.openxmlformats.org/markup-compatibility/2006">
              <mc:Choice xmlns:v="urn:schemas-microsoft-com:vml" Requires="v">
                <p:oleObj spid="_x0000_s26634" name="Equation" r:id="rId6" imgW="2463480" imgH="431640" progId="Equation.3">
                  <p:embed/>
                </p:oleObj>
              </mc:Choice>
              <mc:Fallback>
                <p:oleObj name="Equation" r:id="rId6" imgW="2463480" imgH="431640" progId="Equation.3">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2895600"/>
                        <a:ext cx="5137150" cy="83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8" name="Object 7"/>
          <p:cNvGraphicFramePr>
            <a:graphicFrameLocks/>
          </p:cNvGraphicFramePr>
          <p:nvPr/>
        </p:nvGraphicFramePr>
        <p:xfrm>
          <a:off x="1066800" y="3810000"/>
          <a:ext cx="5014913" cy="1128713"/>
        </p:xfrm>
        <a:graphic>
          <a:graphicData uri="http://schemas.openxmlformats.org/presentationml/2006/ole">
            <mc:AlternateContent xmlns:mc="http://schemas.openxmlformats.org/markup-compatibility/2006">
              <mc:Choice xmlns:v="urn:schemas-microsoft-com:vml" Requires="v">
                <p:oleObj spid="_x0000_s26635" name="Equation" r:id="rId8" imgW="2209680" imgH="507960" progId="Equation.3">
                  <p:embed/>
                </p:oleObj>
              </mc:Choice>
              <mc:Fallback>
                <p:oleObj name="Equation" r:id="rId8" imgW="2209680" imgH="507960" progId="Equation.3">
                  <p:embed/>
                  <p:pic>
                    <p:nvPicPr>
                      <p:cNvPr id="0" name="Object 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6800" y="3810000"/>
                        <a:ext cx="5014913" cy="112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a:xfrm>
            <a:off x="1143000" y="609600"/>
            <a:ext cx="7772400" cy="749300"/>
          </a:xfrm>
        </p:spPr>
        <p:txBody>
          <a:bodyPr/>
          <a:lstStyle/>
          <a:p>
            <a:r>
              <a:rPr lang="en-US" altLang="en-US" sz="3400"/>
              <a:t>Student Exercise - solution (continued)</a:t>
            </a:r>
          </a:p>
        </p:txBody>
      </p:sp>
      <p:sp>
        <p:nvSpPr>
          <p:cNvPr id="27653" name="Rectangle 3"/>
          <p:cNvSpPr>
            <a:spLocks noGrp="1" noChangeArrowheads="1"/>
          </p:cNvSpPr>
          <p:nvPr>
            <p:ph idx="1"/>
          </p:nvPr>
        </p:nvSpPr>
        <p:spPr/>
        <p:txBody>
          <a:bodyPr/>
          <a:lstStyle/>
          <a:p>
            <a:r>
              <a:rPr lang="en-US" altLang="en-US"/>
              <a:t> </a:t>
            </a:r>
          </a:p>
        </p:txBody>
      </p:sp>
      <p:sp>
        <p:nvSpPr>
          <p:cNvPr id="6" name="Date Placeholder 3"/>
          <p:cNvSpPr>
            <a:spLocks noGrp="1"/>
          </p:cNvSpPr>
          <p:nvPr>
            <p:ph type="dt" sz="quarter" idx="10"/>
          </p:nvPr>
        </p:nvSpPr>
        <p:spPr/>
        <p:txBody>
          <a:bodyPr/>
          <a:lstStyle/>
          <a:p>
            <a:pPr>
              <a:defRPr/>
            </a:pPr>
            <a:r>
              <a:rPr lang="en-US"/>
              <a:t>Chapter 4</a:t>
            </a:r>
          </a:p>
        </p:txBody>
      </p:sp>
      <p:sp>
        <p:nvSpPr>
          <p:cNvPr id="7"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BAD42E13-314A-4AE0-8AB9-BD161A7A2C5A}" type="slidenum">
              <a:rPr lang="en-US" altLang="en-US" sz="1400">
                <a:latin typeface="Tahoma" panose="020B0604030504040204" pitchFamily="34" charset="0"/>
              </a:rPr>
              <a:pPr/>
              <a:t>34</a:t>
            </a:fld>
            <a:endParaRPr lang="en-US" altLang="en-US" sz="1400">
              <a:latin typeface="Tahoma" panose="020B0604030504040204" pitchFamily="34" charset="0"/>
            </a:endParaRPr>
          </a:p>
        </p:txBody>
      </p:sp>
      <p:graphicFrame>
        <p:nvGraphicFramePr>
          <p:cNvPr id="27650" name="Object 5"/>
          <p:cNvGraphicFramePr>
            <a:graphicFrameLocks/>
          </p:cNvGraphicFramePr>
          <p:nvPr/>
        </p:nvGraphicFramePr>
        <p:xfrm>
          <a:off x="685800" y="2057400"/>
          <a:ext cx="5514975" cy="1330325"/>
        </p:xfrm>
        <a:graphic>
          <a:graphicData uri="http://schemas.openxmlformats.org/presentationml/2006/ole">
            <mc:AlternateContent xmlns:mc="http://schemas.openxmlformats.org/markup-compatibility/2006">
              <mc:Choice xmlns:v="urn:schemas-microsoft-com:vml" Requires="v">
                <p:oleObj spid="_x0000_s27656" name="Equation" r:id="rId4" imgW="2184120" imgH="545760" progId="Equation.3">
                  <p:embed/>
                </p:oleObj>
              </mc:Choice>
              <mc:Fallback>
                <p:oleObj name="Equation" r:id="rId4" imgW="2184120" imgH="545760" progId="Equation.3">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057400"/>
                        <a:ext cx="5514975" cy="133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1" name="Object 6"/>
          <p:cNvGraphicFramePr>
            <a:graphicFrameLocks/>
          </p:cNvGraphicFramePr>
          <p:nvPr/>
        </p:nvGraphicFramePr>
        <p:xfrm>
          <a:off x="692150" y="3684588"/>
          <a:ext cx="4767263" cy="1274762"/>
        </p:xfrm>
        <a:graphic>
          <a:graphicData uri="http://schemas.openxmlformats.org/presentationml/2006/ole">
            <mc:AlternateContent xmlns:mc="http://schemas.openxmlformats.org/markup-compatibility/2006">
              <mc:Choice xmlns:v="urn:schemas-microsoft-com:vml" Requires="v">
                <p:oleObj spid="_x0000_s27657" name="Equation" r:id="rId6" imgW="1930320" imgH="545760" progId="Equation.3">
                  <p:embed/>
                </p:oleObj>
              </mc:Choice>
              <mc:Fallback>
                <p:oleObj name="Equation" r:id="rId6" imgW="1930320" imgH="545760" progId="Equation.3">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2150" y="3684588"/>
                        <a:ext cx="4767263" cy="127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1143000" y="533400"/>
            <a:ext cx="7696200" cy="749300"/>
          </a:xfrm>
        </p:spPr>
        <p:txBody>
          <a:bodyPr/>
          <a:lstStyle/>
          <a:p>
            <a:r>
              <a:rPr lang="en-US" altLang="en-US" sz="3400"/>
              <a:t>Student Exercise - solution (continued)</a:t>
            </a:r>
          </a:p>
        </p:txBody>
      </p:sp>
      <p:sp>
        <p:nvSpPr>
          <p:cNvPr id="28676" name="Rectangle 3"/>
          <p:cNvSpPr>
            <a:spLocks noGrp="1" noChangeArrowheads="1"/>
          </p:cNvSpPr>
          <p:nvPr>
            <p:ph idx="1"/>
          </p:nvPr>
        </p:nvSpPr>
        <p:spPr>
          <a:xfrm>
            <a:off x="539750" y="1835150"/>
            <a:ext cx="7759700" cy="4102100"/>
          </a:xfrm>
        </p:spPr>
        <p:txBody>
          <a:bodyPr/>
          <a:lstStyle/>
          <a:p>
            <a:r>
              <a:rPr lang="en-US" altLang="en-US"/>
              <a:t> </a:t>
            </a:r>
          </a:p>
        </p:txBody>
      </p:sp>
      <p:sp>
        <p:nvSpPr>
          <p:cNvPr id="6" name="Date Placeholder 3"/>
          <p:cNvSpPr>
            <a:spLocks noGrp="1"/>
          </p:cNvSpPr>
          <p:nvPr>
            <p:ph type="dt" sz="quarter" idx="10"/>
          </p:nvPr>
        </p:nvSpPr>
        <p:spPr/>
        <p:txBody>
          <a:bodyPr/>
          <a:lstStyle/>
          <a:p>
            <a:pPr>
              <a:defRPr/>
            </a:pPr>
            <a:r>
              <a:rPr lang="en-US"/>
              <a:t>Chapter 4</a:t>
            </a:r>
          </a:p>
        </p:txBody>
      </p:sp>
      <p:sp>
        <p:nvSpPr>
          <p:cNvPr id="7"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17F638EB-3AF5-48D6-B490-39D4A6B9A3D7}" type="slidenum">
              <a:rPr lang="en-US" altLang="en-US" sz="1400">
                <a:latin typeface="Tahoma" panose="020B0604030504040204" pitchFamily="34" charset="0"/>
              </a:rPr>
              <a:pPr/>
              <a:t>35</a:t>
            </a:fld>
            <a:endParaRPr lang="en-US" altLang="en-US" sz="1400">
              <a:latin typeface="Tahoma" panose="020B0604030504040204" pitchFamily="34" charset="0"/>
            </a:endParaRPr>
          </a:p>
        </p:txBody>
      </p:sp>
      <p:pic>
        <p:nvPicPr>
          <p:cNvPr id="28679" name="Picture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657600"/>
            <a:ext cx="2419350"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674" name="Object 8"/>
          <p:cNvGraphicFramePr>
            <a:graphicFrameLocks noChangeAspect="1"/>
          </p:cNvGraphicFramePr>
          <p:nvPr/>
        </p:nvGraphicFramePr>
        <p:xfrm>
          <a:off x="685800" y="1676400"/>
          <a:ext cx="4876800" cy="2767013"/>
        </p:xfrm>
        <a:graphic>
          <a:graphicData uri="http://schemas.openxmlformats.org/presentationml/2006/ole">
            <mc:AlternateContent xmlns:mc="http://schemas.openxmlformats.org/markup-compatibility/2006">
              <mc:Choice xmlns:v="urn:schemas-microsoft-com:vml" Requires="v">
                <p:oleObj spid="_x0000_s28680" name="Equation" r:id="rId5" imgW="1790640" imgH="1015920" progId="Equation.DSMT4">
                  <p:embed/>
                </p:oleObj>
              </mc:Choice>
              <mc:Fallback>
                <p:oleObj name="Equation" r:id="rId5" imgW="1790640" imgH="101592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1676400"/>
                        <a:ext cx="4876800" cy="2767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1371600" y="533400"/>
            <a:ext cx="6921500" cy="749300"/>
          </a:xfrm>
        </p:spPr>
        <p:txBody>
          <a:bodyPr/>
          <a:lstStyle/>
          <a:p>
            <a:r>
              <a:rPr lang="en-US" altLang="en-US" sz="3600"/>
              <a:t>Graph of the Reliability Function</a:t>
            </a:r>
          </a:p>
        </p:txBody>
      </p:sp>
      <p:sp>
        <p:nvSpPr>
          <p:cNvPr id="6" name="Date Placeholder 3"/>
          <p:cNvSpPr>
            <a:spLocks noGrp="1"/>
          </p:cNvSpPr>
          <p:nvPr>
            <p:ph type="dt" sz="quarter" idx="10"/>
          </p:nvPr>
        </p:nvSpPr>
        <p:spPr/>
        <p:txBody>
          <a:bodyPr/>
          <a:lstStyle/>
          <a:p>
            <a:pPr>
              <a:defRPr/>
            </a:pPr>
            <a:r>
              <a:rPr lang="en-US"/>
              <a:t>Chapter 4</a:t>
            </a:r>
          </a:p>
        </p:txBody>
      </p:sp>
      <p:sp>
        <p:nvSpPr>
          <p:cNvPr id="7"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F0BB8D0D-1CB1-4FBF-A32E-E0E538207F45}" type="slidenum">
              <a:rPr lang="en-US" altLang="en-US" sz="1400">
                <a:latin typeface="Tahoma" panose="020B0604030504040204" pitchFamily="34" charset="0"/>
              </a:rPr>
              <a:pPr/>
              <a:t>4</a:t>
            </a:fld>
            <a:endParaRPr lang="en-US" altLang="en-US" sz="1400">
              <a:latin typeface="Tahoma" panose="020B0604030504040204" pitchFamily="34" charset="0"/>
            </a:endParaRPr>
          </a:p>
        </p:txBody>
      </p:sp>
      <p:graphicFrame>
        <p:nvGraphicFramePr>
          <p:cNvPr id="2" name="Object 4"/>
          <p:cNvGraphicFramePr>
            <a:graphicFrameLocks/>
          </p:cNvGraphicFramePr>
          <p:nvPr/>
        </p:nvGraphicFramePr>
        <p:xfrm>
          <a:off x="584200" y="1498600"/>
          <a:ext cx="7975600" cy="4284663"/>
        </p:xfrm>
        <a:graphic>
          <a:graphicData uri="http://schemas.openxmlformats.org/drawingml/2006/chart">
            <c:chart xmlns:c="http://schemas.openxmlformats.org/drawingml/2006/chart" xmlns:r="http://schemas.openxmlformats.org/officeDocument/2006/relationships" r:id="rId3"/>
          </a:graphicData>
        </a:graphic>
      </p:graphicFrame>
      <p:sp>
        <p:nvSpPr>
          <p:cNvPr id="3078" name="Rectangle 5"/>
          <p:cNvSpPr>
            <a:spLocks noChangeArrowheads="1"/>
          </p:cNvSpPr>
          <p:nvPr/>
        </p:nvSpPr>
        <p:spPr bwMode="auto">
          <a:xfrm>
            <a:off x="6324600" y="1676400"/>
            <a:ext cx="649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a:t>Beta</a:t>
            </a:r>
          </a:p>
        </p:txBody>
      </p:sp>
      <p:sp>
        <p:nvSpPr>
          <p:cNvPr id="3079" name="Rectangle 6"/>
          <p:cNvSpPr>
            <a:spLocks noChangeArrowheads="1"/>
          </p:cNvSpPr>
          <p:nvPr/>
        </p:nvSpPr>
        <p:spPr bwMode="auto">
          <a:xfrm>
            <a:off x="6248400" y="3124200"/>
            <a:ext cx="1158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a:t>Theta = 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3"/>
          <p:cNvSpPr>
            <a:spLocks noGrp="1" noChangeArrowheads="1"/>
          </p:cNvSpPr>
          <p:nvPr>
            <p:ph type="title"/>
          </p:nvPr>
        </p:nvSpPr>
        <p:spPr>
          <a:xfrm>
            <a:off x="1219200" y="457200"/>
            <a:ext cx="7696200" cy="749300"/>
          </a:xfrm>
        </p:spPr>
        <p:txBody>
          <a:bodyPr/>
          <a:lstStyle/>
          <a:p>
            <a:r>
              <a:rPr lang="en-US" altLang="en-US" sz="3400"/>
              <a:t>The Probability Density Function (PDF)</a:t>
            </a:r>
          </a:p>
        </p:txBody>
      </p:sp>
      <p:graphicFrame>
        <p:nvGraphicFramePr>
          <p:cNvPr id="4098" name="Object 2"/>
          <p:cNvGraphicFramePr>
            <a:graphicFrameLocks/>
          </p:cNvGraphicFramePr>
          <p:nvPr>
            <p:ph idx="1"/>
          </p:nvPr>
        </p:nvGraphicFramePr>
        <p:xfrm>
          <a:off x="2135188" y="5149850"/>
          <a:ext cx="4035425" cy="825500"/>
        </p:xfrm>
        <a:graphic>
          <a:graphicData uri="http://schemas.openxmlformats.org/presentationml/2006/ole">
            <mc:AlternateContent xmlns:mc="http://schemas.openxmlformats.org/markup-compatibility/2006">
              <mc:Choice xmlns:v="urn:schemas-microsoft-com:vml" Requires="v">
                <p:oleObj spid="_x0000_s4107" name="Equation" r:id="rId4" imgW="2234880" imgH="457200" progId="Equation.3">
                  <p:embed/>
                </p:oleObj>
              </mc:Choice>
              <mc:Fallback>
                <p:oleObj name="Equation" r:id="rId4" imgW="2234880" imgH="457200" progId="Equation.3">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5188" y="5149850"/>
                        <a:ext cx="4035425" cy="8255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Date Placeholder 3"/>
          <p:cNvSpPr>
            <a:spLocks noGrp="1"/>
          </p:cNvSpPr>
          <p:nvPr>
            <p:ph type="dt" sz="quarter" idx="10"/>
          </p:nvPr>
        </p:nvSpPr>
        <p:spPr/>
        <p:txBody>
          <a:bodyPr/>
          <a:lstStyle/>
          <a:p>
            <a:pPr>
              <a:defRPr/>
            </a:pPr>
            <a:r>
              <a:rPr lang="en-US"/>
              <a:t>Chapter 4</a:t>
            </a:r>
          </a:p>
        </p:txBody>
      </p:sp>
      <p:sp>
        <p:nvSpPr>
          <p:cNvPr id="9"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15591CE4-B9B8-400D-8DA2-D0FE59BB0FF4}" type="slidenum">
              <a:rPr lang="en-US" altLang="en-US" sz="1400">
                <a:latin typeface="Tahoma" panose="020B0604030504040204" pitchFamily="34" charset="0"/>
              </a:rPr>
              <a:pPr/>
              <a:t>5</a:t>
            </a:fld>
            <a:endParaRPr lang="en-US" altLang="en-US" sz="1400">
              <a:latin typeface="Tahoma" panose="020B0604030504040204" pitchFamily="34" charset="0"/>
            </a:endParaRPr>
          </a:p>
        </p:txBody>
      </p:sp>
      <p:graphicFrame>
        <p:nvGraphicFramePr>
          <p:cNvPr id="2" name="Object 4"/>
          <p:cNvGraphicFramePr>
            <a:graphicFrameLocks/>
          </p:cNvGraphicFramePr>
          <p:nvPr/>
        </p:nvGraphicFramePr>
        <p:xfrm>
          <a:off x="889000" y="1346200"/>
          <a:ext cx="7323138" cy="4127500"/>
        </p:xfrm>
        <a:graphic>
          <a:graphicData uri="http://schemas.openxmlformats.org/drawingml/2006/chart">
            <c:chart xmlns:c="http://schemas.openxmlformats.org/drawingml/2006/chart" xmlns:r="http://schemas.openxmlformats.org/officeDocument/2006/relationships" r:id="rId6"/>
          </a:graphicData>
        </a:graphic>
      </p:graphicFrame>
      <p:sp>
        <p:nvSpPr>
          <p:cNvPr id="4103" name="Rectangle 5"/>
          <p:cNvSpPr>
            <a:spLocks noChangeArrowheads="1"/>
          </p:cNvSpPr>
          <p:nvPr/>
        </p:nvSpPr>
        <p:spPr bwMode="auto">
          <a:xfrm>
            <a:off x="6096000" y="1905000"/>
            <a:ext cx="677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b="1"/>
              <a:t>Beta</a:t>
            </a:r>
          </a:p>
        </p:txBody>
      </p:sp>
      <p:sp>
        <p:nvSpPr>
          <p:cNvPr id="4104" name="Rectangle 6"/>
          <p:cNvSpPr>
            <a:spLocks noChangeArrowheads="1"/>
          </p:cNvSpPr>
          <p:nvPr/>
        </p:nvSpPr>
        <p:spPr bwMode="auto">
          <a:xfrm>
            <a:off x="6308725" y="33369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4105" name="Rectangle 7"/>
          <p:cNvSpPr>
            <a:spLocks noChangeArrowheads="1"/>
          </p:cNvSpPr>
          <p:nvPr/>
        </p:nvSpPr>
        <p:spPr bwMode="auto">
          <a:xfrm>
            <a:off x="6096000" y="3200400"/>
            <a:ext cx="1217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b="1"/>
              <a:t>Theta = 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676400" y="533400"/>
            <a:ext cx="6692900" cy="749300"/>
          </a:xfrm>
        </p:spPr>
        <p:txBody>
          <a:bodyPr/>
          <a:lstStyle/>
          <a:p>
            <a:r>
              <a:rPr lang="en-US" altLang="en-US" sz="3600"/>
              <a:t>The Hazard Rate Function</a:t>
            </a:r>
          </a:p>
        </p:txBody>
      </p:sp>
      <p:graphicFrame>
        <p:nvGraphicFramePr>
          <p:cNvPr id="2" name="Object 3"/>
          <p:cNvGraphicFramePr>
            <a:graphicFrameLocks noGrp="1"/>
          </p:cNvGraphicFramePr>
          <p:nvPr>
            <p:ph idx="1"/>
          </p:nvPr>
        </p:nvGraphicFramePr>
        <p:xfrm>
          <a:off x="1041400" y="1879600"/>
          <a:ext cx="6848475" cy="4157663"/>
        </p:xfrm>
        <a:graphic>
          <a:graphicData uri="http://schemas.openxmlformats.org/drawingml/2006/chart">
            <c:chart xmlns:c="http://schemas.openxmlformats.org/drawingml/2006/chart" xmlns:r="http://schemas.openxmlformats.org/officeDocument/2006/relationships" r:id="rId3"/>
          </a:graphicData>
        </a:graphic>
      </p:graphicFrame>
      <p:sp>
        <p:nvSpPr>
          <p:cNvPr id="8" name="Date Placeholder 3"/>
          <p:cNvSpPr>
            <a:spLocks noGrp="1"/>
          </p:cNvSpPr>
          <p:nvPr>
            <p:ph type="dt" sz="quarter" idx="10"/>
          </p:nvPr>
        </p:nvSpPr>
        <p:spPr/>
        <p:txBody>
          <a:bodyPr/>
          <a:lstStyle/>
          <a:p>
            <a:pPr>
              <a:defRPr/>
            </a:pPr>
            <a:r>
              <a:rPr lang="en-US"/>
              <a:t>Chapter 4</a:t>
            </a:r>
          </a:p>
        </p:txBody>
      </p:sp>
      <p:sp>
        <p:nvSpPr>
          <p:cNvPr id="9"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FEE3D87A-BA3F-47AF-84E7-9E9832A685E1}" type="slidenum">
              <a:rPr lang="en-US" altLang="en-US" sz="1400">
                <a:latin typeface="Tahoma" panose="020B0604030504040204" pitchFamily="34" charset="0"/>
              </a:rPr>
              <a:pPr/>
              <a:t>6</a:t>
            </a:fld>
            <a:endParaRPr lang="en-US" altLang="en-US" sz="1400">
              <a:latin typeface="Tahoma" panose="020B0604030504040204" pitchFamily="34" charset="0"/>
            </a:endParaRPr>
          </a:p>
        </p:txBody>
      </p:sp>
      <p:sp>
        <p:nvSpPr>
          <p:cNvPr id="5126" name="Rectangle 4"/>
          <p:cNvSpPr>
            <a:spLocks noChangeArrowheads="1"/>
          </p:cNvSpPr>
          <p:nvPr/>
        </p:nvSpPr>
        <p:spPr bwMode="auto">
          <a:xfrm>
            <a:off x="5943600" y="1981200"/>
            <a:ext cx="777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a:t>Beta</a:t>
            </a:r>
          </a:p>
        </p:txBody>
      </p:sp>
      <p:sp>
        <p:nvSpPr>
          <p:cNvPr id="5127" name="Rectangle 5"/>
          <p:cNvSpPr>
            <a:spLocks noChangeArrowheads="1"/>
          </p:cNvSpPr>
          <p:nvPr/>
        </p:nvSpPr>
        <p:spPr bwMode="auto">
          <a:xfrm>
            <a:off x="6156325" y="34131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5128" name="Rectangle 6"/>
          <p:cNvSpPr>
            <a:spLocks noChangeArrowheads="1"/>
          </p:cNvSpPr>
          <p:nvPr/>
        </p:nvSpPr>
        <p:spPr bwMode="auto">
          <a:xfrm>
            <a:off x="4572000" y="1981200"/>
            <a:ext cx="1158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a:t>Theta = 2</a:t>
            </a:r>
          </a:p>
        </p:txBody>
      </p:sp>
      <p:sp>
        <p:nvSpPr>
          <p:cNvPr id="5129" name="Rectangle 7"/>
          <p:cNvSpPr>
            <a:spLocks noChangeArrowheads="1"/>
          </p:cNvSpPr>
          <p:nvPr/>
        </p:nvSpPr>
        <p:spPr bwMode="auto">
          <a:xfrm>
            <a:off x="1654175" y="2462213"/>
            <a:ext cx="1127125" cy="409575"/>
          </a:xfrm>
          <a:prstGeom prst="rect">
            <a:avLst/>
          </a:prstGeom>
          <a:solidFill>
            <a:schemeClr val="bg1"/>
          </a:solidFill>
          <a:ln w="12700">
            <a:solidFill>
              <a:schemeClr val="tx1"/>
            </a:solidFill>
            <a:miter lim="800000"/>
            <a:headEnd/>
            <a:tailEnd/>
          </a:ln>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a:t>f(t) / R(t)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447800" y="533400"/>
            <a:ext cx="6921500" cy="749300"/>
          </a:xfrm>
        </p:spPr>
        <p:txBody>
          <a:bodyPr/>
          <a:lstStyle/>
          <a:p>
            <a:r>
              <a:rPr lang="en-US" altLang="en-US" sz="3600"/>
              <a:t>Weibull Shape Parameter</a:t>
            </a:r>
          </a:p>
        </p:txBody>
      </p:sp>
      <p:sp>
        <p:nvSpPr>
          <p:cNvPr id="38915" name="Rectangle 3"/>
          <p:cNvSpPr>
            <a:spLocks noGrp="1" noChangeArrowheads="1"/>
          </p:cNvSpPr>
          <p:nvPr>
            <p:ph idx="1"/>
          </p:nvPr>
        </p:nvSpPr>
        <p:spPr>
          <a:xfrm>
            <a:off x="685800" y="1524000"/>
            <a:ext cx="7759700" cy="3568700"/>
          </a:xfrm>
        </p:spPr>
        <p:txBody>
          <a:bodyPr/>
          <a:lstStyle/>
          <a:p>
            <a:pPr algn="just"/>
            <a:r>
              <a:rPr lang="en-US" altLang="en-US" sz="2000">
                <a:latin typeface="Book Antiqua" panose="02040602050305030304" pitchFamily="18" charset="0"/>
              </a:rPr>
              <a:t>	    </a:t>
            </a:r>
            <a:r>
              <a:rPr lang="en-US" altLang="en-US" sz="2400" u="sng">
                <a:latin typeface="Book Antiqua" panose="02040602050305030304" pitchFamily="18" charset="0"/>
              </a:rPr>
              <a:t>Value</a:t>
            </a:r>
            <a:r>
              <a:rPr lang="en-US" altLang="en-US" sz="2400">
                <a:latin typeface="Book Antiqua" panose="02040602050305030304" pitchFamily="18" charset="0"/>
              </a:rPr>
              <a:t>			</a:t>
            </a:r>
            <a:r>
              <a:rPr lang="en-US" altLang="en-US" sz="2400" u="sng">
                <a:latin typeface="Book Antiqua" panose="02040602050305030304" pitchFamily="18" charset="0"/>
              </a:rPr>
              <a:t>Property</a:t>
            </a:r>
            <a:endParaRPr lang="en-US" altLang="en-US" sz="2400">
              <a:latin typeface="Book Antiqua" panose="02040602050305030304" pitchFamily="18" charset="0"/>
            </a:endParaRPr>
          </a:p>
          <a:p>
            <a:pPr algn="just"/>
            <a:r>
              <a:rPr lang="en-US" altLang="en-US" sz="2400">
                <a:latin typeface="Book Antiqua" panose="02040602050305030304" pitchFamily="18" charset="0"/>
              </a:rPr>
              <a:t>	0 &lt; </a:t>
            </a:r>
            <a:r>
              <a:rPr lang="en-US" altLang="en-US" sz="2400">
                <a:latin typeface="Symbol" panose="05050102010706020507" pitchFamily="18" charset="2"/>
              </a:rPr>
              <a:t>b</a:t>
            </a:r>
            <a:r>
              <a:rPr lang="en-US" altLang="en-US" sz="2400">
                <a:latin typeface="Book Antiqua" panose="02040602050305030304" pitchFamily="18" charset="0"/>
              </a:rPr>
              <a:t> &lt; 1		Decreasing Failure Rate (DFR)</a:t>
            </a:r>
          </a:p>
          <a:p>
            <a:pPr algn="just"/>
            <a:r>
              <a:rPr lang="en-US" altLang="en-US" sz="2400">
                <a:latin typeface="Book Antiqua" panose="02040602050305030304" pitchFamily="18" charset="0"/>
              </a:rPr>
              <a:t>	       </a:t>
            </a:r>
            <a:r>
              <a:rPr lang="en-US" altLang="en-US" sz="2400">
                <a:latin typeface="Symbol" panose="05050102010706020507" pitchFamily="18" charset="2"/>
              </a:rPr>
              <a:t>b</a:t>
            </a:r>
            <a:r>
              <a:rPr lang="en-US" altLang="en-US" sz="2400">
                <a:latin typeface="Book Antiqua" panose="02040602050305030304" pitchFamily="18" charset="0"/>
              </a:rPr>
              <a:t> = 1		Exponential Distribution (CFR)</a:t>
            </a:r>
          </a:p>
          <a:p>
            <a:pPr algn="just"/>
            <a:r>
              <a:rPr lang="en-US" altLang="en-US" sz="2400">
                <a:latin typeface="Book Antiqua" panose="02040602050305030304" pitchFamily="18" charset="0"/>
              </a:rPr>
              <a:t>  	1 &lt; </a:t>
            </a:r>
            <a:r>
              <a:rPr lang="en-US" altLang="en-US" sz="2400">
                <a:latin typeface="Symbol" panose="05050102010706020507" pitchFamily="18" charset="2"/>
              </a:rPr>
              <a:t>b</a:t>
            </a:r>
            <a:r>
              <a:rPr lang="en-US" altLang="en-US" sz="2400">
                <a:latin typeface="Book Antiqua" panose="02040602050305030304" pitchFamily="18" charset="0"/>
              </a:rPr>
              <a:t> &lt; 2		IFR-concave</a:t>
            </a:r>
          </a:p>
          <a:p>
            <a:pPr algn="just"/>
            <a:r>
              <a:rPr lang="en-US" altLang="en-US" sz="2400">
                <a:latin typeface="Book Antiqua" panose="02040602050305030304" pitchFamily="18" charset="0"/>
              </a:rPr>
              <a:t>	       </a:t>
            </a:r>
            <a:r>
              <a:rPr lang="en-US" altLang="en-US" sz="2400">
                <a:latin typeface="Symbol" panose="05050102010706020507" pitchFamily="18" charset="2"/>
              </a:rPr>
              <a:t>b</a:t>
            </a:r>
            <a:r>
              <a:rPr lang="en-US" altLang="en-US" sz="2400">
                <a:latin typeface="Book Antiqua" panose="02040602050305030304" pitchFamily="18" charset="0"/>
              </a:rPr>
              <a:t> = 2		Rayleigh Distribution (LFR)</a:t>
            </a:r>
          </a:p>
          <a:p>
            <a:pPr algn="just"/>
            <a:r>
              <a:rPr lang="en-US" altLang="en-US" sz="2400">
                <a:latin typeface="Book Antiqua" panose="02040602050305030304" pitchFamily="18" charset="0"/>
              </a:rPr>
              <a:t>	       </a:t>
            </a:r>
            <a:r>
              <a:rPr lang="en-US" altLang="en-US" sz="2400">
                <a:latin typeface="Symbol" panose="05050102010706020507" pitchFamily="18" charset="2"/>
              </a:rPr>
              <a:t>b</a:t>
            </a:r>
            <a:r>
              <a:rPr lang="en-US" altLang="en-US" sz="2400">
                <a:latin typeface="Book Antiqua" panose="02040602050305030304" pitchFamily="18" charset="0"/>
              </a:rPr>
              <a:t> &gt; 2		IFR - Convex</a:t>
            </a:r>
          </a:p>
          <a:p>
            <a:pPr algn="just"/>
            <a:r>
              <a:rPr lang="en-US" altLang="en-US" sz="2400">
                <a:latin typeface="Book Antiqua" panose="02040602050305030304" pitchFamily="18" charset="0"/>
              </a:rPr>
              <a:t>    3 &lt;= </a:t>
            </a:r>
            <a:r>
              <a:rPr lang="en-US" altLang="en-US" sz="2400">
                <a:latin typeface="Symbol" panose="05050102010706020507" pitchFamily="18" charset="2"/>
              </a:rPr>
              <a:t>b</a:t>
            </a:r>
            <a:r>
              <a:rPr lang="en-US" altLang="en-US" sz="2400">
                <a:latin typeface="Book Antiqua" panose="02040602050305030304" pitchFamily="18" charset="0"/>
              </a:rPr>
              <a:t> &lt;= 4 	IFR - Approaches Normal</a:t>
            </a:r>
          </a:p>
          <a:p>
            <a:pPr algn="just"/>
            <a:r>
              <a:rPr lang="en-US" altLang="en-US" sz="2400">
                <a:latin typeface="Book Antiqua" panose="02040602050305030304" pitchFamily="18" charset="0"/>
              </a:rPr>
              <a:t>                   		Distribution - Symmetrical</a:t>
            </a:r>
            <a:endParaRPr lang="en-US" altLang="en-US" sz="2200">
              <a:latin typeface="Book Antiqua" panose="02040602050305030304" pitchFamily="18" charset="0"/>
            </a:endParaRPr>
          </a:p>
          <a:p>
            <a:endParaRPr lang="en-US" altLang="en-US" sz="2200">
              <a:latin typeface="Book Antiqua" panose="02040602050305030304" pitchFamily="18" charset="0"/>
            </a:endParaRPr>
          </a:p>
        </p:txBody>
      </p:sp>
      <p:sp>
        <p:nvSpPr>
          <p:cNvPr id="10" name="Date Placeholder 3"/>
          <p:cNvSpPr>
            <a:spLocks noGrp="1"/>
          </p:cNvSpPr>
          <p:nvPr>
            <p:ph type="dt" sz="quarter" idx="10"/>
          </p:nvPr>
        </p:nvSpPr>
        <p:spPr/>
        <p:txBody>
          <a:bodyPr/>
          <a:lstStyle/>
          <a:p>
            <a:pPr>
              <a:defRPr/>
            </a:pPr>
            <a:r>
              <a:rPr lang="en-US"/>
              <a:t>Chapter 4</a:t>
            </a:r>
          </a:p>
        </p:txBody>
      </p:sp>
      <p:sp>
        <p:nvSpPr>
          <p:cNvPr id="11"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0B260A87-A733-4E2D-BF63-8FE19F717B34}" type="slidenum">
              <a:rPr lang="en-US" altLang="en-US" sz="1400">
                <a:latin typeface="Tahoma" panose="020B0604030504040204" pitchFamily="34" charset="0"/>
              </a:rPr>
              <a:pPr/>
              <a:t>7</a:t>
            </a:fld>
            <a:endParaRPr lang="en-US" altLang="en-US" sz="1400">
              <a:latin typeface="Tahoma" panose="020B0604030504040204" pitchFamily="34" charset="0"/>
            </a:endParaRPr>
          </a:p>
        </p:txBody>
      </p:sp>
      <p:grpSp>
        <p:nvGrpSpPr>
          <p:cNvPr id="38918" name="Group 11"/>
          <p:cNvGrpSpPr>
            <a:grpSpLocks/>
          </p:cNvGrpSpPr>
          <p:nvPr/>
        </p:nvGrpSpPr>
        <p:grpSpPr bwMode="auto">
          <a:xfrm>
            <a:off x="685800" y="5257800"/>
            <a:ext cx="5440363" cy="396875"/>
            <a:chOff x="432" y="3312"/>
            <a:chExt cx="3427" cy="250"/>
          </a:xfrm>
        </p:grpSpPr>
        <p:sp>
          <p:nvSpPr>
            <p:cNvPr id="38922" name="Text Box 5"/>
            <p:cNvSpPr txBox="1">
              <a:spLocks noChangeArrowheads="1"/>
            </p:cNvSpPr>
            <p:nvPr/>
          </p:nvSpPr>
          <p:spPr bwMode="auto">
            <a:xfrm>
              <a:off x="432" y="3324"/>
              <a:ext cx="8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 = 3.43927 </a:t>
              </a:r>
            </a:p>
          </p:txBody>
        </p:sp>
        <p:sp>
          <p:nvSpPr>
            <p:cNvPr id="38923" name="Text Box 6"/>
            <p:cNvSpPr txBox="1">
              <a:spLocks noChangeArrowheads="1"/>
            </p:cNvSpPr>
            <p:nvPr/>
          </p:nvSpPr>
          <p:spPr bwMode="auto">
            <a:xfrm>
              <a:off x="1296" y="3312"/>
              <a:ext cx="25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a:t>Most closely approximates the normal</a:t>
              </a:r>
              <a:endParaRPr lang="en-US" altLang="en-US"/>
            </a:p>
          </p:txBody>
        </p:sp>
      </p:grpSp>
      <p:grpSp>
        <p:nvGrpSpPr>
          <p:cNvPr id="38919" name="Group 12"/>
          <p:cNvGrpSpPr>
            <a:grpSpLocks/>
          </p:cNvGrpSpPr>
          <p:nvPr/>
        </p:nvGrpSpPr>
        <p:grpSpPr bwMode="auto">
          <a:xfrm>
            <a:off x="685800" y="5638800"/>
            <a:ext cx="3149600" cy="396875"/>
            <a:chOff x="432" y="3552"/>
            <a:chExt cx="1984" cy="250"/>
          </a:xfrm>
        </p:grpSpPr>
        <p:sp>
          <p:nvSpPr>
            <p:cNvPr id="38920" name="Text Box 9"/>
            <p:cNvSpPr txBox="1">
              <a:spLocks noChangeArrowheads="1"/>
            </p:cNvSpPr>
            <p:nvPr/>
          </p:nvSpPr>
          <p:spPr bwMode="auto">
            <a:xfrm>
              <a:off x="432" y="3564"/>
              <a:ext cx="8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 = 3.43938 </a:t>
              </a:r>
            </a:p>
          </p:txBody>
        </p:sp>
        <p:sp>
          <p:nvSpPr>
            <p:cNvPr id="38921" name="Text Box 10"/>
            <p:cNvSpPr txBox="1">
              <a:spLocks noChangeArrowheads="1"/>
            </p:cNvSpPr>
            <p:nvPr/>
          </p:nvSpPr>
          <p:spPr bwMode="auto">
            <a:xfrm>
              <a:off x="1296" y="3552"/>
              <a:ext cx="11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a:t>Mean = median</a:t>
              </a:r>
              <a:endParaRPr lang="en-US" alt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1447800" y="457200"/>
            <a:ext cx="6845300" cy="749300"/>
          </a:xfrm>
          <a:ln cap="flat">
            <a:solidFill>
              <a:schemeClr val="tx1"/>
            </a:solidFill>
            <a:miter lim="800000"/>
            <a:headEnd/>
            <a:tailEnd/>
          </a:ln>
        </p:spPr>
        <p:txBody>
          <a:bodyPr/>
          <a:lstStyle/>
          <a:p>
            <a:r>
              <a:rPr lang="en-US" altLang="en-US" sz="3600"/>
              <a:t>The Characteristic Life</a:t>
            </a:r>
          </a:p>
        </p:txBody>
      </p:sp>
      <p:graphicFrame>
        <p:nvGraphicFramePr>
          <p:cNvPr id="2" name="Object 3"/>
          <p:cNvGraphicFramePr>
            <a:graphicFrameLocks noGrp="1"/>
          </p:cNvGraphicFramePr>
          <p:nvPr>
            <p:ph idx="1"/>
          </p:nvPr>
        </p:nvGraphicFramePr>
        <p:xfrm>
          <a:off x="1016000" y="1651000"/>
          <a:ext cx="7264400" cy="4241800"/>
        </p:xfrm>
        <a:graphic>
          <a:graphicData uri="http://schemas.openxmlformats.org/drawingml/2006/chart">
            <c:chart xmlns:c="http://schemas.openxmlformats.org/drawingml/2006/chart" xmlns:r="http://schemas.openxmlformats.org/officeDocument/2006/relationships" r:id="rId3"/>
          </a:graphicData>
        </a:graphic>
      </p:graphicFrame>
      <p:sp>
        <p:nvSpPr>
          <p:cNvPr id="6" name="Date Placeholder 3"/>
          <p:cNvSpPr>
            <a:spLocks noGrp="1"/>
          </p:cNvSpPr>
          <p:nvPr>
            <p:ph type="dt" sz="quarter" idx="10"/>
          </p:nvPr>
        </p:nvSpPr>
        <p:spPr/>
        <p:txBody>
          <a:bodyPr/>
          <a:lstStyle/>
          <a:p>
            <a:pPr>
              <a:defRPr/>
            </a:pPr>
            <a:r>
              <a:rPr lang="en-US"/>
              <a:t>Chapter 4</a:t>
            </a:r>
          </a:p>
        </p:txBody>
      </p:sp>
      <p:sp>
        <p:nvSpPr>
          <p:cNvPr id="7"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A7F4C8B0-2AB7-4CC6-801B-990D12E8B883}" type="slidenum">
              <a:rPr lang="en-US" altLang="en-US" sz="1400">
                <a:latin typeface="Tahoma" panose="020B0604030504040204" pitchFamily="34" charset="0"/>
              </a:rPr>
              <a:pPr/>
              <a:t>8</a:t>
            </a:fld>
            <a:endParaRPr lang="en-US" altLang="en-US" sz="1400">
              <a:latin typeface="Tahoma" panose="020B0604030504040204" pitchFamily="34" charset="0"/>
            </a:endParaRPr>
          </a:p>
        </p:txBody>
      </p:sp>
      <p:sp>
        <p:nvSpPr>
          <p:cNvPr id="6150" name="Rectangle 4"/>
          <p:cNvSpPr>
            <a:spLocks noChangeArrowheads="1"/>
          </p:cNvSpPr>
          <p:nvPr/>
        </p:nvSpPr>
        <p:spPr bwMode="auto">
          <a:xfrm>
            <a:off x="5715000" y="2057400"/>
            <a:ext cx="877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t>Theta</a:t>
            </a:r>
          </a:p>
        </p:txBody>
      </p:sp>
      <p:sp>
        <p:nvSpPr>
          <p:cNvPr id="6151" name="Rectangle 5"/>
          <p:cNvSpPr>
            <a:spLocks noChangeArrowheads="1"/>
          </p:cNvSpPr>
          <p:nvPr/>
        </p:nvSpPr>
        <p:spPr bwMode="auto">
          <a:xfrm>
            <a:off x="5692775" y="3529013"/>
            <a:ext cx="12366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a:t>Beta = 1.5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Rectangle 2"/>
          <p:cNvSpPr>
            <a:spLocks noGrp="1" noChangeArrowheads="1"/>
          </p:cNvSpPr>
          <p:nvPr>
            <p:ph type="title"/>
          </p:nvPr>
        </p:nvSpPr>
        <p:spPr>
          <a:xfrm>
            <a:off x="1371600" y="457200"/>
            <a:ext cx="7073900" cy="749300"/>
          </a:xfrm>
        </p:spPr>
        <p:txBody>
          <a:bodyPr/>
          <a:lstStyle/>
          <a:p>
            <a:r>
              <a:rPr lang="en-US" altLang="en-US" sz="3600"/>
              <a:t>The Mean Time to Failure (MTTF)</a:t>
            </a:r>
          </a:p>
        </p:txBody>
      </p:sp>
      <p:graphicFrame>
        <p:nvGraphicFramePr>
          <p:cNvPr id="7170" name="Object 3"/>
          <p:cNvGraphicFramePr>
            <a:graphicFrameLocks/>
          </p:cNvGraphicFramePr>
          <p:nvPr>
            <p:ph idx="1"/>
          </p:nvPr>
        </p:nvGraphicFramePr>
        <p:xfrm>
          <a:off x="2073275" y="1600200"/>
          <a:ext cx="4151313" cy="1371600"/>
        </p:xfrm>
        <a:graphic>
          <a:graphicData uri="http://schemas.openxmlformats.org/presentationml/2006/ole">
            <mc:AlternateContent xmlns:mc="http://schemas.openxmlformats.org/markup-compatibility/2006">
              <mc:Choice xmlns:v="urn:schemas-microsoft-com:vml" Requires="v">
                <p:oleObj spid="_x0000_s7178" name="Equation" r:id="rId4" imgW="1422360" imgH="469800" progId="Equation.3">
                  <p:embed/>
                </p:oleObj>
              </mc:Choice>
              <mc:Fallback>
                <p:oleObj name="Equation" r:id="rId4" imgW="1422360" imgH="4698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3275" y="1600200"/>
                        <a:ext cx="4151313" cy="13716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Date Placeholder 3"/>
          <p:cNvSpPr>
            <a:spLocks noGrp="1"/>
          </p:cNvSpPr>
          <p:nvPr>
            <p:ph type="dt" sz="quarter" idx="10"/>
          </p:nvPr>
        </p:nvSpPr>
        <p:spPr/>
        <p:txBody>
          <a:bodyPr/>
          <a:lstStyle/>
          <a:p>
            <a:pPr>
              <a:defRPr/>
            </a:pPr>
            <a:r>
              <a:rPr lang="en-US"/>
              <a:t>Chapter 4</a:t>
            </a:r>
          </a:p>
        </p:txBody>
      </p:sp>
      <p:sp>
        <p:nvSpPr>
          <p:cNvPr id="9"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D91E5681-8806-4909-B304-42157BBB47E1}" type="slidenum">
              <a:rPr lang="en-US" altLang="en-US" sz="1400">
                <a:latin typeface="Tahoma" panose="020B0604030504040204" pitchFamily="34" charset="0"/>
              </a:rPr>
              <a:pPr/>
              <a:t>9</a:t>
            </a:fld>
            <a:endParaRPr lang="en-US" altLang="en-US" sz="1400">
              <a:latin typeface="Tahoma" panose="020B0604030504040204" pitchFamily="34" charset="0"/>
            </a:endParaRPr>
          </a:p>
        </p:txBody>
      </p:sp>
      <p:graphicFrame>
        <p:nvGraphicFramePr>
          <p:cNvPr id="7171" name="Object 4"/>
          <p:cNvGraphicFramePr>
            <a:graphicFrameLocks/>
          </p:cNvGraphicFramePr>
          <p:nvPr/>
        </p:nvGraphicFramePr>
        <p:xfrm>
          <a:off x="1143000" y="3352800"/>
          <a:ext cx="4310063" cy="468313"/>
        </p:xfrm>
        <a:graphic>
          <a:graphicData uri="http://schemas.openxmlformats.org/presentationml/2006/ole">
            <mc:AlternateContent xmlns:mc="http://schemas.openxmlformats.org/markup-compatibility/2006">
              <mc:Choice xmlns:v="urn:schemas-microsoft-com:vml" Requires="v">
                <p:oleObj spid="_x0000_s7179" name="Equation" r:id="rId6" imgW="1790640" imgH="203040" progId="Equation.3">
                  <p:embed/>
                </p:oleObj>
              </mc:Choice>
              <mc:Fallback>
                <p:oleObj name="Equation" r:id="rId6" imgW="1790640" imgH="20304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3352800"/>
                        <a:ext cx="4310063"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2" name="Object 6"/>
          <p:cNvGraphicFramePr>
            <a:graphicFrameLocks/>
          </p:cNvGraphicFramePr>
          <p:nvPr/>
        </p:nvGraphicFramePr>
        <p:xfrm>
          <a:off x="5486400" y="3276600"/>
          <a:ext cx="2424113" cy="655638"/>
        </p:xfrm>
        <a:graphic>
          <a:graphicData uri="http://schemas.openxmlformats.org/presentationml/2006/ole">
            <mc:AlternateContent xmlns:mc="http://schemas.openxmlformats.org/markup-compatibility/2006">
              <mc:Choice xmlns:v="urn:schemas-microsoft-com:vml" Requires="v">
                <p:oleObj spid="_x0000_s7180" name="Equation" r:id="rId8" imgW="914400" imgH="253800" progId="Equation.3">
                  <p:embed/>
                </p:oleObj>
              </mc:Choice>
              <mc:Fallback>
                <p:oleObj name="Equation" r:id="rId8" imgW="914400" imgH="253800" progId="Equation.3">
                  <p:embed/>
                  <p:pic>
                    <p:nvPicPr>
                      <p:cNvPr id="0" name="Object 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86400" y="3276600"/>
                        <a:ext cx="2424113"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3" name="Object 7"/>
          <p:cNvGraphicFramePr>
            <a:graphicFrameLocks/>
          </p:cNvGraphicFramePr>
          <p:nvPr/>
        </p:nvGraphicFramePr>
        <p:xfrm>
          <a:off x="2286000" y="3962400"/>
          <a:ext cx="3733800" cy="541338"/>
        </p:xfrm>
        <a:graphic>
          <a:graphicData uri="http://schemas.openxmlformats.org/presentationml/2006/ole">
            <mc:AlternateContent xmlns:mc="http://schemas.openxmlformats.org/markup-compatibility/2006">
              <mc:Choice xmlns:v="urn:schemas-microsoft-com:vml" Requires="v">
                <p:oleObj spid="_x0000_s7181" name="Equation" r:id="rId10" imgW="1346040" imgH="203040" progId="Equation.3">
                  <p:embed/>
                </p:oleObj>
              </mc:Choice>
              <mc:Fallback>
                <p:oleObj name="Equation" r:id="rId10" imgW="1346040" imgH="203040" progId="Equation.3">
                  <p:embed/>
                  <p:pic>
                    <p:nvPicPr>
                      <p:cNvPr id="0" name="Object 7"/>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86000" y="3962400"/>
                        <a:ext cx="3733800"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4" name="Object 9"/>
          <p:cNvGraphicFramePr>
            <a:graphicFrameLocks noChangeAspect="1"/>
          </p:cNvGraphicFramePr>
          <p:nvPr/>
        </p:nvGraphicFramePr>
        <p:xfrm>
          <a:off x="1219200" y="4800600"/>
          <a:ext cx="5715000" cy="971550"/>
        </p:xfrm>
        <a:graphic>
          <a:graphicData uri="http://schemas.openxmlformats.org/presentationml/2006/ole">
            <mc:AlternateContent xmlns:mc="http://schemas.openxmlformats.org/markup-compatibility/2006">
              <mc:Choice xmlns:v="urn:schemas-microsoft-com:vml" Requires="v">
                <p:oleObj spid="_x0000_s7182" name="Equation" r:id="rId12" imgW="2463480" imgH="419040" progId="Equation.3">
                  <p:embed/>
                </p:oleObj>
              </mc:Choice>
              <mc:Fallback>
                <p:oleObj name="Equation" r:id="rId12" imgW="2463480" imgH="419040"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19200" y="4800600"/>
                        <a:ext cx="5715000"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Reliability FinalB">
  <a:themeElements>
    <a:clrScheme name="Staff training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fontScheme name="Staff training presentatio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Staff training presentation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Staff training presentation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Staff training presentation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Staff training presentation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Staff training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Staff training presentation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Reliability FinalB</Template>
  <TotalTime>939</TotalTime>
  <Words>2059</Words>
  <Application>Microsoft Office PowerPoint</Application>
  <PresentationFormat>On-screen Show (4:3)</PresentationFormat>
  <Paragraphs>256</Paragraphs>
  <Slides>35</Slides>
  <Notes>29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4</vt:i4>
      </vt:variant>
      <vt:variant>
        <vt:lpstr>Slide Titles</vt:lpstr>
      </vt:variant>
      <vt:variant>
        <vt:i4>35</vt:i4>
      </vt:variant>
    </vt:vector>
  </HeadingPairs>
  <TitlesOfParts>
    <vt:vector size="47" baseType="lpstr">
      <vt:lpstr>Book Antiqua</vt:lpstr>
      <vt:lpstr>Arial</vt:lpstr>
      <vt:lpstr>Times New Roman</vt:lpstr>
      <vt:lpstr>Wingdings</vt:lpstr>
      <vt:lpstr>Monotype Corsiva</vt:lpstr>
      <vt:lpstr>Tahoma</vt:lpstr>
      <vt:lpstr>Symbol</vt:lpstr>
      <vt:lpstr>Reliability FinalB</vt:lpstr>
      <vt:lpstr>Microsoft Equation 3.0</vt:lpstr>
      <vt:lpstr>MathType 6.0 Equation</vt:lpstr>
      <vt:lpstr>MathType 4.0 Equation</vt:lpstr>
      <vt:lpstr>MathType 5.0 Equation</vt:lpstr>
      <vt:lpstr>Chapter 4 Part I Time-Dependent Failure Models</vt:lpstr>
      <vt:lpstr>Time Dependent Failure Mode</vt:lpstr>
      <vt:lpstr>Reliability Function</vt:lpstr>
      <vt:lpstr>Graph of the Reliability Function</vt:lpstr>
      <vt:lpstr>The Probability Density Function (PDF)</vt:lpstr>
      <vt:lpstr>The Hazard Rate Function</vt:lpstr>
      <vt:lpstr>Weibull Shape Parameter</vt:lpstr>
      <vt:lpstr>The Characteristic Life</vt:lpstr>
      <vt:lpstr>The Mean Time to Failure (MTTF)</vt:lpstr>
      <vt:lpstr>Gamma Function - selected values</vt:lpstr>
      <vt:lpstr>Example Problems</vt:lpstr>
      <vt:lpstr>The Variance and Standard Deviation</vt:lpstr>
      <vt:lpstr>Example Problem - standard deviation</vt:lpstr>
      <vt:lpstr>Design Life and Median</vt:lpstr>
      <vt:lpstr>The Mode</vt:lpstr>
      <vt:lpstr>Example - design life, median, &amp; mode</vt:lpstr>
      <vt:lpstr>Conditional Reliability</vt:lpstr>
      <vt:lpstr>Example - conditional reliability</vt:lpstr>
      <vt:lpstr>Failure Modes</vt:lpstr>
      <vt:lpstr>Identical Weibull Components</vt:lpstr>
      <vt:lpstr>Three Parameter Weibull</vt:lpstr>
      <vt:lpstr>Redundancy - Two Identical Weibull Components</vt:lpstr>
      <vt:lpstr>MTTF - Redundant Weibull Components</vt:lpstr>
      <vt:lpstr>Hazard Rate Function  Redundant Weibull Components</vt:lpstr>
      <vt:lpstr>Derivation of Hazard Rate Function   2 component redundant system</vt:lpstr>
      <vt:lpstr>Minimum Extreme Value Distribution Appendix 4C</vt:lpstr>
      <vt:lpstr>Minimum Extreme Value Distribution - the Limiting Distribution</vt:lpstr>
      <vt:lpstr>Minimum Extreme Value Distribution</vt:lpstr>
      <vt:lpstr>Median time to failure</vt:lpstr>
      <vt:lpstr>The minimum extreme for  = 3 and  = 12</vt:lpstr>
      <vt:lpstr>Relationship with the Weibull</vt:lpstr>
      <vt:lpstr>Student Exercise - Weibull</vt:lpstr>
      <vt:lpstr>Student Exercise - solution</vt:lpstr>
      <vt:lpstr>Student Exercise - solution (continued)</vt:lpstr>
      <vt:lpstr>Student Exercise - solution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Dependent Failure Mode</dc:title>
  <dc:creator>CHARLES EBELING</dc:creator>
  <cp:lastModifiedBy>Jason Freels</cp:lastModifiedBy>
  <cp:revision>83</cp:revision>
  <dcterms:created xsi:type="dcterms:W3CDTF">1997-05-31T17:16:34Z</dcterms:created>
  <dcterms:modified xsi:type="dcterms:W3CDTF">2017-01-18T02:05:34Z</dcterms:modified>
</cp:coreProperties>
</file>