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0" r:id="rId1"/>
  </p:sldMasterIdLst>
  <p:notesMasterIdLst>
    <p:notesMasterId r:id="rId35"/>
  </p:notesMasterIdLst>
  <p:sldIdLst>
    <p:sldId id="256" r:id="rId2"/>
    <p:sldId id="257" r:id="rId3"/>
    <p:sldId id="258" r:id="rId4"/>
    <p:sldId id="259" r:id="rId5"/>
    <p:sldId id="283"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5" r:id="rId29"/>
    <p:sldId id="286" r:id="rId30"/>
    <p:sldId id="287" r:id="rId31"/>
    <p:sldId id="288" r:id="rId32"/>
    <p:sldId id="289" r:id="rId33"/>
    <p:sldId id="284" r:id="rId3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FFE6B3"/>
    <a:srgbClr val="FAF2D2"/>
    <a:srgbClr val="FF6633"/>
    <a:srgbClr val="FF9966"/>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1" d="100"/>
          <a:sy n="81" d="100"/>
        </p:scale>
        <p:origin x="159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762" y="51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3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5" Type="http://schemas.openxmlformats.org/officeDocument/2006/relationships/image" Target="../media/image46.wmf"/><Relationship Id="rId4"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59.wmf"/><Relationship Id="rId4" Type="http://schemas.openxmlformats.org/officeDocument/2006/relationships/image" Target="../media/image5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5" Type="http://schemas.openxmlformats.org/officeDocument/2006/relationships/image" Target="../media/image73.wmf"/><Relationship Id="rId4" Type="http://schemas.openxmlformats.org/officeDocument/2006/relationships/image" Target="../media/image72.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5" Type="http://schemas.openxmlformats.org/officeDocument/2006/relationships/image" Target="../media/image79.wmf"/><Relationship Id="rId4" Type="http://schemas.openxmlformats.org/officeDocument/2006/relationships/image" Target="../media/image7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4" Type="http://schemas.openxmlformats.org/officeDocument/2006/relationships/image" Target="../media/image87.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2.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2.wmf"/><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Chapter 5 discussed system reliability based upon the assumption of mutual independence among the components.  This chapter looks at several important cases in which there is dependency among the components.  In order to analyze these dependent situations, more powerful mathematics, namely Markov processes, must be used along with the assumption that the component failure distributions are exponential.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Substituting the solution to equation one into equation two, equation 2 can be solved using an integrating factor.  If you do not remember how integrating factors are used, you may wish to consult your undergraduate text on differential equations.  You did keep your text, didn’t you?  Equation three is solved for in the same way.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Look back to Chapter 5 and make sure that the solutions obtained are identical to those found earlier.  The independence assumption needed in Chapter 5 was not applied here.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load sharing system is one in which both component contribute to the operation of the system each having its own failure rate.  However, if one component fails, the other component’s failure rate increases (represented by the superscript plus sign).  The increase is due presumably to the increased burden of the remaining component. The rate diagram for this system is shown above.  System reliability is the probability of being in states one, two, or three.  Dependency is a result of the failure rate of one component being dependent upon the state (operating or failed) of the other component.  This problem cannot be solved using the approach in Chapter 5.</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each state, a differential equation can be formulated.  Once you see how these equations are derived, they can be immediately constructed from the rate diagram.  The rate of change of the probability of being in state i with respect to time is equal to the rate in to state i from state j times the probability of being in state j minus the rate out of state i times the probability of being in state i. You see that don’t you?</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system of equations has the above solution. Details may be found in the text.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R(t) is somewhat simpler if both components are identical (i.e. have the same failure rates).  Our favorite trick, integrate the reliability function to obtain the MTTF.  Can you find the MTTF for the more general case given on the previous slide?  I am betting you can do it – if not now certainly on the midterm.</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Let’s make this come alive with an example.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standby system is similar to the load-sharing system.  We assume that the standby component has a reduced failure rate (indicated by the superscript minus sign) when in a standby mode. For some system, there may be no failure when in standby.  In this case, State 3 does not occur.</a:t>
            </a:r>
          </a:p>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Can you write down the set of equations from the rate diagram?</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Details of the solution may be found in the text.  Check and see that the MTTF is correct by integrating R(t).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We will illustrate the technique by solving the two-component, independent serial and parallel system.  This is the same system that was solved in Chapter 5.  Hopefully, will we get the same result.  We began by defining the four possible states of the system as shown.  Under the assumption of constant failure rates, the transition (failure) rate from one state to another state is illustrated by a rate diagram.  Lambda 1 is the failure rate of component 1 and lambda 2 is the failure rate of component 2.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identical units (same failure rate when operating), the formulae simplify.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necessary example.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Yet another example.  Verify the results shown here.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different approach can be taken if there are k-1 identical units in standby.  </a:t>
            </a:r>
          </a:p>
          <a:p>
            <a:r>
              <a:rPr lang="en-US" altLang="en-US"/>
              <a:t>This approach makes use of the fact that the sum of k independent, exponential random variables is equal to the Erlang (a special case of the gamma) distribution.  Review the discussion in Chapter 3 on the gamma distribution. When k = 2, show that the same result is obtained with the two-component standby system when there are no failures in standby.  Be sure you know how to apply the above formula.</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enhancement to the two-component standby system is to allow for a failure to occur when switching from the primary unit to the standby unit.  The probability of an on-demand failure of the switching mechanism is p.  From the rate diagram, can you set up the necessary equations?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Here are part of the equations and the solution.  The (1-p) term is the only change from the earlier model.  Does R(t) of make sense.  What happens when p = 0 and p = 1?</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three component standby system with no failures in standby can be solved by using the differential equation approach or by using the gamma function approach.</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solution.  Look over the discussion in the textbook on Degraded Systems (section 6.4).  At this point you should be able to follow the derivation.  Then work the assigned problems in Chapter 6.  For this offering of the course, Three-state Devices (section 6.5) will not be covered.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Once the four possible states of the system have been defined, the probability of being in each state as a function of time must be determined.  Since state one is the only state in which both components are operating, then the probability of being in state one must be the serial reliability.  Since states one, two, and three have at least one component operating then the probability of being in any of these three states must be the redundant reliability.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order to solve for these four probabilities, a system of four equations must be formulated and solved.  An equation can be established for each state by setting the probability of being in a state at time t plus delta t equal to the probability of being in that state at time t and not transitioning to another state in time delta t, or being in another state at time t that transitions into the current state in time delta t.  For state one, the system can only transition out of the state.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order to solve for these four probabilities, a system of four equations must be formulated and solved.  An equation can be established for each state by setting the probability of being in a state at time t plus delta t equal to the probability of being in that state at time t and not transitioning to another state in time delta t, or being in another state at time t that transitions into the current state in time delta t.  For state one, the system can only transition out of the state.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states two and three, the system can transition both into and out of the state.  For state 4, transitions are only into the state.  There is no leaving state 4!    In each of these equations, lambda delta t times the probability of being in state i at time t is the joint probability of being in state i at time t and transitioning (i.e. a failure occurring) to another state in time delta 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By rearranging terms as shown and then taking the limit, by definition the left hand side of the equation becomes the derivative of P(t) with respect to t.  This provides us with a differential equation.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each state, a corresponding differential equation can be obtained.  However, since the sum of the probabilities of being in each of the four states at time t must equal one, then only three differential equations are necessary to solve a four state problem.  At this point you may wish to go ahead and solve this system of differential equations. If not, continue to the next slide.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first equation can be solved using the variables separable method.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93688" y="2362200"/>
            <a:ext cx="8715375" cy="1052513"/>
            <a:chOff x="185" y="1536"/>
            <a:chExt cx="5490" cy="663"/>
          </a:xfrm>
        </p:grpSpPr>
        <p:grpSp>
          <p:nvGrpSpPr>
            <p:cNvPr id="5" name="Group 3"/>
            <p:cNvGrpSpPr>
              <a:grpSpLocks/>
            </p:cNvGrpSpPr>
            <p:nvPr/>
          </p:nvGrpSpPr>
          <p:grpSpPr bwMode="auto">
            <a:xfrm>
              <a:off x="185" y="1604"/>
              <a:ext cx="449" cy="299"/>
              <a:chOff x="720" y="336"/>
              <a:chExt cx="624" cy="432"/>
            </a:xfrm>
          </p:grpSpPr>
          <p:sp>
            <p:nvSpPr>
              <p:cNvPr id="11" name="Rectangle 4"/>
              <p:cNvSpPr>
                <a:spLocks noChangeArrowheads="1"/>
              </p:cNvSpPr>
              <p:nvPr/>
            </p:nvSpPr>
            <p:spPr bwMode="auto">
              <a:xfrm>
                <a:off x="720" y="336"/>
                <a:ext cx="384" cy="432"/>
              </a:xfrm>
              <a:prstGeom prst="rect">
                <a:avLst/>
              </a:prstGeom>
              <a:solidFill>
                <a:srgbClr val="7A9A9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 name="Rectangle 5"/>
              <p:cNvSpPr>
                <a:spLocks noChangeArrowheads="1"/>
              </p:cNvSpPr>
              <p:nvPr/>
            </p:nvSpPr>
            <p:spPr bwMode="auto">
              <a:xfrm>
                <a:off x="1056" y="336"/>
                <a:ext cx="288" cy="432"/>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path path="circle">
                  <a:fillToRect l="100000" b="100000"/>
                </a:path>
                <a:tileRect t="-100000" r="-100000"/>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9" name="Rectangle 7"/>
              <p:cNvSpPr>
                <a:spLocks noChangeArrowheads="1"/>
              </p:cNvSpPr>
              <p:nvPr/>
            </p:nvSpPr>
            <p:spPr bwMode="auto">
              <a:xfrm>
                <a:off x="912" y="2640"/>
                <a:ext cx="384" cy="432"/>
              </a:xfrm>
              <a:prstGeom prst="rect">
                <a:avLst/>
              </a:prstGeom>
              <a:solidFill>
                <a:srgbClr val="E7DD9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 name="Rectangle 8"/>
              <p:cNvSpPr>
                <a:spLocks noChangeArrowheads="1"/>
              </p:cNvSpPr>
              <p:nvPr/>
            </p:nvSpPr>
            <p:spPr bwMode="auto">
              <a:xfrm>
                <a:off x="1248" y="2640"/>
                <a:ext cx="336" cy="432"/>
              </a:xfrm>
              <a:prstGeom prst="rect">
                <a:avLst/>
              </a:prstGeom>
              <a:solidFill>
                <a:srgbClr val="E7DD9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7"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13" name="Text Box 12"/>
          <p:cNvSpPr txBox="1">
            <a:spLocks noChangeArrowheads="1"/>
          </p:cNvSpPr>
          <p:nvPr/>
        </p:nvSpPr>
        <p:spPr bwMode="auto">
          <a:xfrm>
            <a:off x="2347913" y="6172200"/>
            <a:ext cx="4170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 Ebeling, </a:t>
            </a:r>
            <a:r>
              <a:rPr lang="en-US" altLang="en-US" sz="1200" i="1"/>
              <a:t>Intro to Reliability &amp; Maintainability Engineering, 2</a:t>
            </a:r>
            <a:r>
              <a:rPr lang="en-US" altLang="en-US" sz="1200" i="1" baseline="30000"/>
              <a:t>nd</a:t>
            </a:r>
            <a:r>
              <a:rPr lang="en-US" altLang="en-US" sz="1200" i="1"/>
              <a:t> ed. </a:t>
            </a:r>
            <a:r>
              <a:rPr lang="en-US" altLang="en-US" sz="1200"/>
              <a:t>Waveland Press</a:t>
            </a:r>
            <a:r>
              <a:rPr lang="en-US" altLang="en-US" sz="1200" i="1"/>
              <a:t>, Inc. </a:t>
            </a:r>
            <a:r>
              <a:rPr lang="en-US" altLang="en-US" sz="1200"/>
              <a:t>Copyright © 2010</a:t>
            </a:r>
          </a:p>
        </p:txBody>
      </p:sp>
      <p:sp>
        <p:nvSpPr>
          <p:cNvPr id="14" name="Rectangle 6"/>
          <p:cNvSpPr>
            <a:spLocks noChangeArrowheads="1"/>
          </p:cNvSpPr>
          <p:nvPr/>
        </p:nvSpPr>
        <p:spPr bwMode="ltGray">
          <a:xfrm>
            <a:off x="0" y="2671763"/>
            <a:ext cx="528638" cy="500062"/>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1084" name="Rectangle 12"/>
          <p:cNvSpPr>
            <a:spLocks noGrp="1" noChangeArrowheads="1"/>
          </p:cNvSpPr>
          <p:nvPr>
            <p:ph type="ctrTitle"/>
          </p:nvPr>
        </p:nvSpPr>
        <p:spPr>
          <a:xfrm>
            <a:off x="1357312" y="1676400"/>
            <a:ext cx="7405687" cy="1462088"/>
          </a:xfrm>
        </p:spPr>
        <p:txBody>
          <a:bodyPr/>
          <a:lstStyle>
            <a:lvl1pPr>
              <a:defRPr>
                <a:solidFill>
                  <a:schemeClr val="tx1"/>
                </a:solidFill>
              </a:defRPr>
            </a:lvl1pPr>
          </a:lstStyle>
          <a:p>
            <a:r>
              <a:rPr lang="en-US"/>
              <a:t>Click to edit Master title style</a:t>
            </a:r>
            <a:endParaRPr lang="en-US" dirty="0"/>
          </a:p>
        </p:txBody>
      </p:sp>
      <p:sp>
        <p:nvSpPr>
          <p:cNvPr id="13108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solidFill>
                  <a:srgbClr val="3D5150"/>
                </a:solidFill>
              </a:defRPr>
            </a:lvl1pPr>
          </a:lstStyle>
          <a:p>
            <a:r>
              <a:rPr lang="en-US"/>
              <a:t>Click to edit Master subtitle style</a:t>
            </a:r>
            <a:endParaRPr lang="en-US" dirty="0"/>
          </a:p>
        </p:txBody>
      </p:sp>
      <p:sp>
        <p:nvSpPr>
          <p:cNvPr id="15" name="Date Placeholder 14"/>
          <p:cNvSpPr>
            <a:spLocks noGrp="1" noChangeArrowheads="1"/>
          </p:cNvSpPr>
          <p:nvPr>
            <p:ph type="dt" sz="half" idx="10"/>
          </p:nvPr>
        </p:nvSpPr>
        <p:spPr>
          <a:xfrm>
            <a:off x="228600" y="6172200"/>
            <a:ext cx="1905000" cy="457200"/>
          </a:xfrm>
        </p:spPr>
        <p:txBody>
          <a:bodyPr/>
          <a:lstStyle>
            <a:lvl1pPr>
              <a:defRPr sz="1200">
                <a:solidFill>
                  <a:schemeClr val="bg2"/>
                </a:solidFill>
              </a:defRPr>
            </a:lvl1pPr>
          </a:lstStyle>
          <a:p>
            <a:pPr>
              <a:defRPr/>
            </a:pPr>
            <a:r>
              <a:rPr lang="en-US"/>
              <a:t>Chapter 6</a:t>
            </a:r>
          </a:p>
        </p:txBody>
      </p:sp>
      <p:sp>
        <p:nvSpPr>
          <p:cNvPr id="16" name="Slide Number Placeholder 15"/>
          <p:cNvSpPr>
            <a:spLocks noGrp="1" noChangeArrowheads="1"/>
          </p:cNvSpPr>
          <p:nvPr>
            <p:ph type="sldNum" sz="quarter" idx="11"/>
          </p:nvPr>
        </p:nvSpPr>
        <p:spPr>
          <a:xfrm>
            <a:off x="6858000" y="6248400"/>
            <a:ext cx="1905000" cy="457200"/>
          </a:xfrm>
        </p:spPr>
        <p:txBody>
          <a:bodyPr/>
          <a:lstStyle>
            <a:lvl1pPr>
              <a:defRPr smtClean="0">
                <a:solidFill>
                  <a:schemeClr val="bg2"/>
                </a:solidFill>
              </a:defRPr>
            </a:lvl1pPr>
          </a:lstStyle>
          <a:p>
            <a:pPr>
              <a:defRPr/>
            </a:pPr>
            <a:fld id="{7967D0A4-E518-4665-9FC1-52A70ECFF14E}" type="slidenum">
              <a:rPr lang="en-US" altLang="en-US"/>
              <a:pPr>
                <a:defRPr/>
              </a:pPr>
              <a:t>‹#›</a:t>
            </a:fld>
            <a:endParaRPr lang="en-US" altLang="en-US"/>
          </a:p>
        </p:txBody>
      </p:sp>
    </p:spTree>
    <p:extLst>
      <p:ext uri="{BB962C8B-B14F-4D97-AF65-F5344CB8AC3E}">
        <p14:creationId xmlns:p14="http://schemas.microsoft.com/office/powerpoint/2010/main" val="1004597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6</a:t>
            </a:r>
          </a:p>
        </p:txBody>
      </p:sp>
      <p:sp>
        <p:nvSpPr>
          <p:cNvPr id="5" name="Rectangle 13"/>
          <p:cNvSpPr>
            <a:spLocks noGrp="1" noChangeArrowheads="1"/>
          </p:cNvSpPr>
          <p:nvPr>
            <p:ph type="sldNum" sz="quarter" idx="11"/>
          </p:nvPr>
        </p:nvSpPr>
        <p:spPr>
          <a:ln/>
        </p:spPr>
        <p:txBody>
          <a:bodyPr/>
          <a:lstStyle>
            <a:lvl1pPr>
              <a:defRPr/>
            </a:lvl1pPr>
          </a:lstStyle>
          <a:p>
            <a:pPr>
              <a:defRPr/>
            </a:pPr>
            <a:fld id="{8FD6BB4C-29A9-4CC8-8CCA-2E444C677779}" type="slidenum">
              <a:rPr lang="en-US" altLang="en-US"/>
              <a:pPr>
                <a:defRPr/>
              </a:pPr>
              <a:t>‹#›</a:t>
            </a:fld>
            <a:endParaRPr lang="en-US" altLang="en-US"/>
          </a:p>
        </p:txBody>
      </p:sp>
    </p:spTree>
    <p:extLst>
      <p:ext uri="{BB962C8B-B14F-4D97-AF65-F5344CB8AC3E}">
        <p14:creationId xmlns:p14="http://schemas.microsoft.com/office/powerpoint/2010/main" val="3788018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6</a:t>
            </a:r>
          </a:p>
        </p:txBody>
      </p:sp>
      <p:sp>
        <p:nvSpPr>
          <p:cNvPr id="5" name="Rectangle 13"/>
          <p:cNvSpPr>
            <a:spLocks noGrp="1" noChangeArrowheads="1"/>
          </p:cNvSpPr>
          <p:nvPr>
            <p:ph type="sldNum" sz="quarter" idx="11"/>
          </p:nvPr>
        </p:nvSpPr>
        <p:spPr>
          <a:ln/>
        </p:spPr>
        <p:txBody>
          <a:bodyPr/>
          <a:lstStyle>
            <a:lvl1pPr>
              <a:defRPr/>
            </a:lvl1pPr>
          </a:lstStyle>
          <a:p>
            <a:pPr>
              <a:defRPr/>
            </a:pPr>
            <a:fld id="{CD73169B-C0C6-4AA4-83BE-9FE198101AF1}" type="slidenum">
              <a:rPr lang="en-US" altLang="en-US"/>
              <a:pPr>
                <a:defRPr/>
              </a:pPr>
              <a:t>‹#›</a:t>
            </a:fld>
            <a:endParaRPr lang="en-US" altLang="en-US"/>
          </a:p>
        </p:txBody>
      </p:sp>
    </p:spTree>
    <p:extLst>
      <p:ext uri="{BB962C8B-B14F-4D97-AF65-F5344CB8AC3E}">
        <p14:creationId xmlns:p14="http://schemas.microsoft.com/office/powerpoint/2010/main" val="1138824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107237" cy="885825"/>
          </a:xfrm>
        </p:spPr>
        <p:txBody>
          <a:bodyPr/>
          <a:lstStyle>
            <a:lvl1pPr>
              <a:defRPr>
                <a:solidFill>
                  <a:srgbClr val="3D515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2800"/>
            </a:lvl1pPr>
            <a:lvl2pPr>
              <a:buNone/>
              <a:defRPr sz="2400"/>
            </a:lvl2pPr>
            <a:lvl3pPr>
              <a:buNone/>
              <a:defRPr sz="2000"/>
            </a:lvl3pPr>
            <a:lvl4pPr>
              <a:buNone/>
              <a:defRPr sz="1800"/>
            </a:lvl4pPr>
            <a:lvl5pP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28600" y="6248400"/>
            <a:ext cx="1905000" cy="457200"/>
          </a:xfrm>
        </p:spPr>
        <p:txBody>
          <a:bodyPr/>
          <a:lstStyle>
            <a:lvl1pPr>
              <a:defRPr/>
            </a:lvl1pPr>
          </a:lstStyle>
          <a:p>
            <a:pPr>
              <a:defRPr/>
            </a:pPr>
            <a:r>
              <a:rPr lang="en-US"/>
              <a:t>Chapter 6</a:t>
            </a:r>
          </a:p>
        </p:txBody>
      </p:sp>
      <p:sp>
        <p:nvSpPr>
          <p:cNvPr id="5" name="Slide Number Placeholder 5"/>
          <p:cNvSpPr>
            <a:spLocks noGrp="1"/>
          </p:cNvSpPr>
          <p:nvPr>
            <p:ph type="sldNum" sz="quarter" idx="11"/>
          </p:nvPr>
        </p:nvSpPr>
        <p:spPr/>
        <p:txBody>
          <a:bodyPr/>
          <a:lstStyle>
            <a:lvl1pPr>
              <a:defRPr smtClean="0"/>
            </a:lvl1pPr>
          </a:lstStyle>
          <a:p>
            <a:pPr>
              <a:defRPr/>
            </a:pPr>
            <a:fld id="{D53ABE5C-26CC-4BC7-9234-8D6EC80A8001}" type="slidenum">
              <a:rPr lang="en-US" altLang="en-US"/>
              <a:pPr>
                <a:defRPr/>
              </a:pPr>
              <a:t>‹#›</a:t>
            </a:fld>
            <a:endParaRPr lang="en-US" altLang="en-US"/>
          </a:p>
        </p:txBody>
      </p:sp>
    </p:spTree>
    <p:extLst>
      <p:ext uri="{BB962C8B-B14F-4D97-AF65-F5344CB8AC3E}">
        <p14:creationId xmlns:p14="http://schemas.microsoft.com/office/powerpoint/2010/main" val="2178468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228600" y="6172200"/>
            <a:ext cx="1905000" cy="457200"/>
          </a:xfrm>
        </p:spPr>
        <p:txBody>
          <a:bodyPr/>
          <a:lstStyle>
            <a:lvl1pPr>
              <a:defRPr/>
            </a:lvl1pPr>
          </a:lstStyle>
          <a:p>
            <a:pPr>
              <a:defRPr/>
            </a:pPr>
            <a:r>
              <a:rPr lang="en-US"/>
              <a:t>Chapter 6</a:t>
            </a:r>
          </a:p>
        </p:txBody>
      </p:sp>
      <p:sp>
        <p:nvSpPr>
          <p:cNvPr id="5" name="Slide Number Placeholder 5"/>
          <p:cNvSpPr>
            <a:spLocks noGrp="1"/>
          </p:cNvSpPr>
          <p:nvPr>
            <p:ph type="sldNum" sz="quarter" idx="11"/>
          </p:nvPr>
        </p:nvSpPr>
        <p:spPr/>
        <p:txBody>
          <a:bodyPr/>
          <a:lstStyle>
            <a:lvl1pPr>
              <a:defRPr smtClean="0"/>
            </a:lvl1pPr>
          </a:lstStyle>
          <a:p>
            <a:pPr>
              <a:defRPr/>
            </a:pPr>
            <a:fld id="{F2ACB9A1-F49C-40F0-ACC9-17F1A9622477}" type="slidenum">
              <a:rPr lang="en-US" altLang="en-US"/>
              <a:pPr>
                <a:defRPr/>
              </a:pPr>
              <a:t>‹#›</a:t>
            </a:fld>
            <a:endParaRPr lang="en-US" altLang="en-US"/>
          </a:p>
        </p:txBody>
      </p:sp>
    </p:spTree>
    <p:extLst>
      <p:ext uri="{BB962C8B-B14F-4D97-AF65-F5344CB8AC3E}">
        <p14:creationId xmlns:p14="http://schemas.microsoft.com/office/powerpoint/2010/main" val="2910079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28600" y="6172200"/>
            <a:ext cx="1905000" cy="457200"/>
          </a:xfrm>
        </p:spPr>
        <p:txBody>
          <a:bodyPr/>
          <a:lstStyle>
            <a:lvl1pPr>
              <a:defRPr/>
            </a:lvl1pPr>
          </a:lstStyle>
          <a:p>
            <a:pPr>
              <a:defRPr/>
            </a:pPr>
            <a:r>
              <a:rPr lang="en-US"/>
              <a:t>Chapter 6</a:t>
            </a:r>
          </a:p>
        </p:txBody>
      </p:sp>
      <p:sp>
        <p:nvSpPr>
          <p:cNvPr id="6" name="Slide Number Placeholder 6"/>
          <p:cNvSpPr>
            <a:spLocks noGrp="1"/>
          </p:cNvSpPr>
          <p:nvPr>
            <p:ph type="sldNum" sz="quarter" idx="11"/>
          </p:nvPr>
        </p:nvSpPr>
        <p:spPr/>
        <p:txBody>
          <a:bodyPr/>
          <a:lstStyle>
            <a:lvl1pPr>
              <a:defRPr smtClean="0"/>
            </a:lvl1pPr>
          </a:lstStyle>
          <a:p>
            <a:pPr>
              <a:defRPr/>
            </a:pPr>
            <a:fld id="{91C01A7E-DCFA-4FE0-86BA-02F21902CD94}" type="slidenum">
              <a:rPr lang="en-US" altLang="en-US"/>
              <a:pPr>
                <a:defRPr/>
              </a:pPr>
              <a:t>‹#›</a:t>
            </a:fld>
            <a:endParaRPr lang="en-US" altLang="en-US"/>
          </a:p>
        </p:txBody>
      </p:sp>
    </p:spTree>
    <p:extLst>
      <p:ext uri="{BB962C8B-B14F-4D97-AF65-F5344CB8AC3E}">
        <p14:creationId xmlns:p14="http://schemas.microsoft.com/office/powerpoint/2010/main" val="29104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81000" y="6248400"/>
            <a:ext cx="1905000" cy="457200"/>
          </a:xfrm>
        </p:spPr>
        <p:txBody>
          <a:bodyPr/>
          <a:lstStyle>
            <a:lvl1pPr>
              <a:defRPr/>
            </a:lvl1pPr>
          </a:lstStyle>
          <a:p>
            <a:pPr>
              <a:defRPr/>
            </a:pPr>
            <a:r>
              <a:rPr lang="en-US"/>
              <a:t>Chapter 6</a:t>
            </a:r>
          </a:p>
        </p:txBody>
      </p:sp>
      <p:sp>
        <p:nvSpPr>
          <p:cNvPr id="8" name="Slide Number Placeholder 8"/>
          <p:cNvSpPr>
            <a:spLocks noGrp="1"/>
          </p:cNvSpPr>
          <p:nvPr>
            <p:ph type="sldNum" sz="quarter" idx="11"/>
          </p:nvPr>
        </p:nvSpPr>
        <p:spPr/>
        <p:txBody>
          <a:bodyPr/>
          <a:lstStyle>
            <a:lvl1pPr>
              <a:defRPr smtClean="0"/>
            </a:lvl1pPr>
          </a:lstStyle>
          <a:p>
            <a:pPr>
              <a:defRPr/>
            </a:pPr>
            <a:fld id="{19C8A5CA-71AC-460C-ADC6-2573B9B901F7}" type="slidenum">
              <a:rPr lang="en-US" altLang="en-US"/>
              <a:pPr>
                <a:defRPr/>
              </a:pPr>
              <a:t>‹#›</a:t>
            </a:fld>
            <a:endParaRPr lang="en-US" altLang="en-US"/>
          </a:p>
        </p:txBody>
      </p:sp>
    </p:spTree>
    <p:extLst>
      <p:ext uri="{BB962C8B-B14F-4D97-AF65-F5344CB8AC3E}">
        <p14:creationId xmlns:p14="http://schemas.microsoft.com/office/powerpoint/2010/main" val="4057947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666"/>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304800" y="6248400"/>
            <a:ext cx="1905000" cy="457200"/>
          </a:xfrm>
        </p:spPr>
        <p:txBody>
          <a:bodyPr/>
          <a:lstStyle>
            <a:lvl1pPr>
              <a:defRPr/>
            </a:lvl1pPr>
          </a:lstStyle>
          <a:p>
            <a:pPr>
              <a:defRPr/>
            </a:pPr>
            <a:r>
              <a:rPr lang="en-US"/>
              <a:t>Chapter 6</a:t>
            </a:r>
          </a:p>
        </p:txBody>
      </p:sp>
      <p:sp>
        <p:nvSpPr>
          <p:cNvPr id="4" name="Slide Number Placeholder 4"/>
          <p:cNvSpPr>
            <a:spLocks noGrp="1"/>
          </p:cNvSpPr>
          <p:nvPr>
            <p:ph type="sldNum" sz="quarter" idx="11"/>
          </p:nvPr>
        </p:nvSpPr>
        <p:spPr/>
        <p:txBody>
          <a:bodyPr/>
          <a:lstStyle>
            <a:lvl1pPr>
              <a:defRPr smtClean="0"/>
            </a:lvl1pPr>
          </a:lstStyle>
          <a:p>
            <a:pPr>
              <a:defRPr/>
            </a:pPr>
            <a:fld id="{6E62CEC0-D08B-43CC-B858-4A9035A8C7FA}" type="slidenum">
              <a:rPr lang="en-US" altLang="en-US"/>
              <a:pPr>
                <a:defRPr/>
              </a:pPr>
              <a:t>‹#›</a:t>
            </a:fld>
            <a:endParaRPr lang="en-US" altLang="en-US"/>
          </a:p>
        </p:txBody>
      </p:sp>
    </p:spTree>
    <p:extLst>
      <p:ext uri="{BB962C8B-B14F-4D97-AF65-F5344CB8AC3E}">
        <p14:creationId xmlns:p14="http://schemas.microsoft.com/office/powerpoint/2010/main" val="313806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172200"/>
            <a:ext cx="1905000" cy="457200"/>
          </a:xfrm>
        </p:spPr>
        <p:txBody>
          <a:bodyPr/>
          <a:lstStyle>
            <a:lvl1pPr>
              <a:defRPr/>
            </a:lvl1pPr>
          </a:lstStyle>
          <a:p>
            <a:pPr>
              <a:defRPr/>
            </a:pPr>
            <a:r>
              <a:rPr lang="en-US"/>
              <a:t>Chapter 6</a:t>
            </a:r>
          </a:p>
        </p:txBody>
      </p:sp>
      <p:sp>
        <p:nvSpPr>
          <p:cNvPr id="3" name="Slide Number Placeholder 3"/>
          <p:cNvSpPr>
            <a:spLocks noGrp="1"/>
          </p:cNvSpPr>
          <p:nvPr>
            <p:ph type="sldNum" sz="quarter" idx="11"/>
          </p:nvPr>
        </p:nvSpPr>
        <p:spPr/>
        <p:txBody>
          <a:bodyPr/>
          <a:lstStyle>
            <a:lvl1pPr>
              <a:defRPr smtClean="0"/>
            </a:lvl1pPr>
          </a:lstStyle>
          <a:p>
            <a:pPr>
              <a:defRPr/>
            </a:pPr>
            <a:fld id="{E993AF9A-9FB5-4F42-8EB2-72F2FF524B3C}" type="slidenum">
              <a:rPr lang="en-US" altLang="en-US"/>
              <a:pPr>
                <a:defRPr/>
              </a:pPr>
              <a:t>‹#›</a:t>
            </a:fld>
            <a:endParaRPr lang="en-US" altLang="en-US"/>
          </a:p>
        </p:txBody>
      </p:sp>
    </p:spTree>
    <p:extLst>
      <p:ext uri="{BB962C8B-B14F-4D97-AF65-F5344CB8AC3E}">
        <p14:creationId xmlns:p14="http://schemas.microsoft.com/office/powerpoint/2010/main" val="4210091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6</a:t>
            </a:r>
          </a:p>
        </p:txBody>
      </p:sp>
      <p:sp>
        <p:nvSpPr>
          <p:cNvPr id="6" name="Rectangle 13"/>
          <p:cNvSpPr>
            <a:spLocks noGrp="1" noChangeArrowheads="1"/>
          </p:cNvSpPr>
          <p:nvPr>
            <p:ph type="sldNum" sz="quarter" idx="11"/>
          </p:nvPr>
        </p:nvSpPr>
        <p:spPr>
          <a:ln/>
        </p:spPr>
        <p:txBody>
          <a:bodyPr/>
          <a:lstStyle>
            <a:lvl1pPr>
              <a:defRPr/>
            </a:lvl1pPr>
          </a:lstStyle>
          <a:p>
            <a:pPr>
              <a:defRPr/>
            </a:pPr>
            <a:fld id="{54D60E6F-3B3E-43E2-B441-7EACDC2B824F}" type="slidenum">
              <a:rPr lang="en-US" altLang="en-US"/>
              <a:pPr>
                <a:defRPr/>
              </a:pPr>
              <a:t>‹#›</a:t>
            </a:fld>
            <a:endParaRPr lang="en-US" altLang="en-US"/>
          </a:p>
        </p:txBody>
      </p:sp>
    </p:spTree>
    <p:extLst>
      <p:ext uri="{BB962C8B-B14F-4D97-AF65-F5344CB8AC3E}">
        <p14:creationId xmlns:p14="http://schemas.microsoft.com/office/powerpoint/2010/main" val="133097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6</a:t>
            </a:r>
          </a:p>
        </p:txBody>
      </p:sp>
      <p:sp>
        <p:nvSpPr>
          <p:cNvPr id="6" name="Rectangle 13"/>
          <p:cNvSpPr>
            <a:spLocks noGrp="1" noChangeArrowheads="1"/>
          </p:cNvSpPr>
          <p:nvPr>
            <p:ph type="sldNum" sz="quarter" idx="11"/>
          </p:nvPr>
        </p:nvSpPr>
        <p:spPr>
          <a:ln/>
        </p:spPr>
        <p:txBody>
          <a:bodyPr/>
          <a:lstStyle>
            <a:lvl1pPr>
              <a:defRPr/>
            </a:lvl1pPr>
          </a:lstStyle>
          <a:p>
            <a:pPr>
              <a:defRPr/>
            </a:pPr>
            <a:fld id="{75082EFA-8B92-4508-AAB7-1882A944902A}" type="slidenum">
              <a:rPr lang="en-US" altLang="en-US"/>
              <a:pPr>
                <a:defRPr/>
              </a:pPr>
              <a:t>‹#›</a:t>
            </a:fld>
            <a:endParaRPr lang="en-US" altLang="en-US"/>
          </a:p>
        </p:txBody>
      </p:sp>
    </p:spTree>
    <p:extLst>
      <p:ext uri="{BB962C8B-B14F-4D97-AF65-F5344CB8AC3E}">
        <p14:creationId xmlns:p14="http://schemas.microsoft.com/office/powerpoint/2010/main" val="339374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290513" y="612775"/>
            <a:ext cx="438150" cy="474663"/>
          </a:xfrm>
          <a:prstGeom prst="rect">
            <a:avLst/>
          </a:prstGeom>
          <a:solidFill>
            <a:srgbClr val="7A9A9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kumimoji="1" lang="en-US" altLang="en-US">
              <a:solidFill>
                <a:srgbClr val="548A84"/>
              </a:solidFill>
              <a:latin typeface="Tahoma" panose="020B0604030504040204" pitchFamily="34" charset="0"/>
            </a:endParaRPr>
          </a:p>
        </p:txBody>
      </p:sp>
      <p:sp>
        <p:nvSpPr>
          <p:cNvPr id="1027" name="Rectangle 3"/>
          <p:cNvSpPr>
            <a:spLocks noChangeArrowheads="1"/>
          </p:cNvSpPr>
          <p:nvPr/>
        </p:nvSpPr>
        <p:spPr bwMode="ltGray">
          <a:xfrm>
            <a:off x="673100" y="612775"/>
            <a:ext cx="328613" cy="474663"/>
          </a:xfrm>
          <a:prstGeom prst="rect">
            <a:avLst/>
          </a:prstGeom>
          <a:gradFill rotWithShape="1">
            <a:gsLst>
              <a:gs pos="0">
                <a:srgbClr val="435958"/>
              </a:gs>
              <a:gs pos="50000">
                <a:srgbClr val="638381"/>
              </a:gs>
              <a:gs pos="100000">
                <a:srgbClr val="789C9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kumimoji="1" lang="en-US" altLang="en-US">
              <a:latin typeface="Tahoma" panose="020B0604030504040204" pitchFamily="34" charset="0"/>
            </a:endParaRPr>
          </a:p>
        </p:txBody>
      </p:sp>
      <p:sp>
        <p:nvSpPr>
          <p:cNvPr id="1028" name="Rectangle 4"/>
          <p:cNvSpPr>
            <a:spLocks noChangeArrowheads="1"/>
          </p:cNvSpPr>
          <p:nvPr/>
        </p:nvSpPr>
        <p:spPr bwMode="ltGray">
          <a:xfrm>
            <a:off x="414338" y="1035050"/>
            <a:ext cx="422275" cy="474663"/>
          </a:xfrm>
          <a:prstGeom prst="rect">
            <a:avLst/>
          </a:prstGeom>
          <a:solidFill>
            <a:srgbClr val="E7DD9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kumimoji="1" lang="en-US" altLang="en-US">
              <a:latin typeface="Tahoma" panose="020B0604030504040204" pitchFamily="34" charset="0"/>
            </a:endParaRPr>
          </a:p>
        </p:txBody>
      </p:sp>
      <p:sp>
        <p:nvSpPr>
          <p:cNvPr id="1029" name="Rectangle 5"/>
          <p:cNvSpPr>
            <a:spLocks noChangeArrowheads="1"/>
          </p:cNvSpPr>
          <p:nvPr/>
        </p:nvSpPr>
        <p:spPr bwMode="ltGray">
          <a:xfrm>
            <a:off x="784225" y="1035050"/>
            <a:ext cx="368300" cy="474663"/>
          </a:xfrm>
          <a:prstGeom prst="rect">
            <a:avLst/>
          </a:prstGeom>
          <a:solidFill>
            <a:srgbClr val="E7DD9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kumimoji="1" lang="en-US" altLang="en-US">
              <a:solidFill>
                <a:srgbClr val="E7DD95"/>
              </a:solidFill>
              <a:latin typeface="Tahoma" panose="020B0604030504040204" pitchFamily="34" charset="0"/>
            </a:endParaRPr>
          </a:p>
        </p:txBody>
      </p:sp>
      <p:sp>
        <p:nvSpPr>
          <p:cNvPr id="130054" name="Rectangle 6"/>
          <p:cNvSpPr>
            <a:spLocks noChangeArrowheads="1"/>
          </p:cNvSpPr>
          <p:nvPr/>
        </p:nvSpPr>
        <p:spPr bwMode="ltGray">
          <a:xfrm>
            <a:off x="0" y="962025"/>
            <a:ext cx="560388" cy="422275"/>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033" name="Rectangle 7"/>
          <p:cNvSpPr>
            <a:spLocks noChangeArrowheads="1"/>
          </p:cNvSpPr>
          <p:nvPr/>
        </p:nvSpPr>
        <p:spPr bwMode="gray">
          <a:xfrm>
            <a:off x="635000" y="504825"/>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kumimoji="1" lang="en-US" altLang="en-US">
              <a:latin typeface="Tahoma" panose="020B0604030504040204" pitchFamily="34" charset="0"/>
            </a:endParaRPr>
          </a:p>
        </p:txBody>
      </p:sp>
      <p:sp>
        <p:nvSpPr>
          <p:cNvPr id="1034" name="Rectangle 8"/>
          <p:cNvSpPr>
            <a:spLocks noChangeArrowheads="1"/>
          </p:cNvSpPr>
          <p:nvPr/>
        </p:nvSpPr>
        <p:spPr bwMode="gray">
          <a:xfrm>
            <a:off x="315913" y="1295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kumimoji="1" lang="en-US" altLang="en-US">
              <a:latin typeface="Tahoma" panose="020B0604030504040204" pitchFamily="34" charset="0"/>
            </a:endParaRPr>
          </a:p>
        </p:txBody>
      </p:sp>
      <p:sp>
        <p:nvSpPr>
          <p:cNvPr id="1035" name="Rectangle 9"/>
          <p:cNvSpPr>
            <a:spLocks noGrp="1" noChangeArrowheads="1"/>
          </p:cNvSpPr>
          <p:nvPr>
            <p:ph type="title"/>
          </p:nvPr>
        </p:nvSpPr>
        <p:spPr bwMode="auto">
          <a:xfrm>
            <a:off x="1558925" y="357188"/>
            <a:ext cx="71072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6" name="Rectangle 10"/>
          <p:cNvSpPr>
            <a:spLocks noGrp="1" noChangeArrowheads="1"/>
          </p:cNvSpPr>
          <p:nvPr>
            <p:ph type="body" idx="1"/>
          </p:nvPr>
        </p:nvSpPr>
        <p:spPr bwMode="auto">
          <a:xfrm>
            <a:off x="685800" y="1828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0059" name="Rectangle 11"/>
          <p:cNvSpPr>
            <a:spLocks noGrp="1" noChangeArrowheads="1"/>
          </p:cNvSpPr>
          <p:nvPr>
            <p:ph type="dt" sz="half" idx="2"/>
          </p:nvPr>
        </p:nvSpPr>
        <p:spPr bwMode="auto">
          <a:xfrm>
            <a:off x="3048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r>
              <a:rPr lang="en-US"/>
              <a:t>Chapter 6</a:t>
            </a:r>
          </a:p>
        </p:txBody>
      </p:sp>
      <p:sp>
        <p:nvSpPr>
          <p:cNvPr id="130061"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smtClean="0">
                <a:latin typeface="Tahoma" panose="020B0604030504040204" pitchFamily="34" charset="0"/>
              </a:defRPr>
            </a:lvl1pPr>
          </a:lstStyle>
          <a:p>
            <a:pPr>
              <a:defRPr/>
            </a:pPr>
            <a:fld id="{1B3ECB2D-F3BF-4AAE-AED4-3F1E225D459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87" r:id="rId8"/>
    <p:sldLayoutId id="2147483788" r:id="rId9"/>
    <p:sldLayoutId id="2147483789" r:id="rId10"/>
    <p:sldLayoutId id="2147483790" r:id="rId11"/>
  </p:sldLayoutIdLst>
  <p:hf hdr="0" ftr="0"/>
  <p:txStyles>
    <p:titleStyle>
      <a:lvl1pPr algn="l" rtl="0" eaLnBrk="0" fontAlgn="base" hangingPunct="0">
        <a:spcBef>
          <a:spcPct val="0"/>
        </a:spcBef>
        <a:spcAft>
          <a:spcPct val="0"/>
        </a:spcAft>
        <a:defRPr sz="4000">
          <a:solidFill>
            <a:srgbClr val="3D5150"/>
          </a:solidFill>
          <a:latin typeface="+mj-lt"/>
          <a:ea typeface="+mj-ea"/>
          <a:cs typeface="+mj-cs"/>
        </a:defRPr>
      </a:lvl1pPr>
      <a:lvl2pPr algn="l" rtl="0" eaLnBrk="0" fontAlgn="base" hangingPunct="0">
        <a:spcBef>
          <a:spcPct val="0"/>
        </a:spcBef>
        <a:spcAft>
          <a:spcPct val="0"/>
        </a:spcAft>
        <a:defRPr sz="4000">
          <a:solidFill>
            <a:srgbClr val="3D5150"/>
          </a:solidFill>
          <a:latin typeface="Tahoma" pitchFamily="34" charset="0"/>
        </a:defRPr>
      </a:lvl2pPr>
      <a:lvl3pPr algn="l" rtl="0" eaLnBrk="0" fontAlgn="base" hangingPunct="0">
        <a:spcBef>
          <a:spcPct val="0"/>
        </a:spcBef>
        <a:spcAft>
          <a:spcPct val="0"/>
        </a:spcAft>
        <a:defRPr sz="4000">
          <a:solidFill>
            <a:srgbClr val="3D5150"/>
          </a:solidFill>
          <a:latin typeface="Tahoma" pitchFamily="34" charset="0"/>
        </a:defRPr>
      </a:lvl3pPr>
      <a:lvl4pPr algn="l" rtl="0" eaLnBrk="0" fontAlgn="base" hangingPunct="0">
        <a:spcBef>
          <a:spcPct val="0"/>
        </a:spcBef>
        <a:spcAft>
          <a:spcPct val="0"/>
        </a:spcAft>
        <a:defRPr sz="4000">
          <a:solidFill>
            <a:srgbClr val="3D5150"/>
          </a:solidFill>
          <a:latin typeface="Tahoma" pitchFamily="34" charset="0"/>
        </a:defRPr>
      </a:lvl4pPr>
      <a:lvl5pPr algn="l" rtl="0" eaLnBrk="0" fontAlgn="base" hangingPunct="0">
        <a:spcBef>
          <a:spcPct val="0"/>
        </a:spcBef>
        <a:spcAft>
          <a:spcPct val="0"/>
        </a:spcAft>
        <a:defRPr sz="4000">
          <a:solidFill>
            <a:srgbClr val="3D5150"/>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10.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7.bin"/><Relationship Id="rId11" Type="http://schemas.openxmlformats.org/officeDocument/2006/relationships/image" Target="../media/image21.wmf"/><Relationship Id="rId5" Type="http://schemas.openxmlformats.org/officeDocument/2006/relationships/image" Target="../media/image18.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20.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11.xml"/><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1.bin"/><Relationship Id="rId5" Type="http://schemas.openxmlformats.org/officeDocument/2006/relationships/image" Target="../media/image22.wmf"/><Relationship Id="rId4" Type="http://schemas.openxmlformats.org/officeDocument/2006/relationships/oleObject" Target="../embeddings/oleObject30.bin"/><Relationship Id="rId9" Type="http://schemas.openxmlformats.org/officeDocument/2006/relationships/image" Target="../media/image24.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12.vml"/><Relationship Id="rId5" Type="http://schemas.openxmlformats.org/officeDocument/2006/relationships/image" Target="../media/image25.wmf"/><Relationship Id="rId4" Type="http://schemas.openxmlformats.org/officeDocument/2006/relationships/oleObject" Target="../embeddings/oleObject33.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13.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5.bin"/><Relationship Id="rId11" Type="http://schemas.openxmlformats.org/officeDocument/2006/relationships/image" Target="../media/image25.wmf"/><Relationship Id="rId5" Type="http://schemas.openxmlformats.org/officeDocument/2006/relationships/image" Target="../media/image26.w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28.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notesSlide" Target="../notesSlides/notesSlide14.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9.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31.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43.bin"/><Relationship Id="rId5" Type="http://schemas.openxmlformats.org/officeDocument/2006/relationships/image" Target="../media/image33.wmf"/><Relationship Id="rId4" Type="http://schemas.openxmlformats.org/officeDocument/2006/relationships/oleObject" Target="../embeddings/oleObject42.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notesSlide" Target="../notesSlides/notesSlide16.xml"/><Relationship Id="rId7" Type="http://schemas.openxmlformats.org/officeDocument/2006/relationships/image" Target="../media/image36.wmf"/><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oleObject" Target="../embeddings/oleObject45.bin"/><Relationship Id="rId5" Type="http://schemas.openxmlformats.org/officeDocument/2006/relationships/image" Target="../media/image35.wmf"/><Relationship Id="rId4" Type="http://schemas.openxmlformats.org/officeDocument/2006/relationships/oleObject" Target="../embeddings/oleObject44.bin"/><Relationship Id="rId9" Type="http://schemas.openxmlformats.org/officeDocument/2006/relationships/image" Target="../media/image37.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38.wmf"/><Relationship Id="rId4" Type="http://schemas.openxmlformats.org/officeDocument/2006/relationships/oleObject" Target="../embeddings/oleObject47.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notesSlide" Target="../notesSlides/notesSlide18.xml"/><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49.bin"/><Relationship Id="rId11" Type="http://schemas.openxmlformats.org/officeDocument/2006/relationships/image" Target="../media/image38.wmf"/><Relationship Id="rId5" Type="http://schemas.openxmlformats.org/officeDocument/2006/relationships/image" Target="../media/image39.wmf"/><Relationship Id="rId10" Type="http://schemas.openxmlformats.org/officeDocument/2006/relationships/oleObject" Target="../embeddings/oleObject51.bin"/><Relationship Id="rId4" Type="http://schemas.openxmlformats.org/officeDocument/2006/relationships/oleObject" Target="../embeddings/oleObject48.bin"/><Relationship Id="rId9" Type="http://schemas.openxmlformats.org/officeDocument/2006/relationships/image" Target="../media/image41.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46.wmf"/><Relationship Id="rId3" Type="http://schemas.openxmlformats.org/officeDocument/2006/relationships/notesSlide" Target="../notesSlides/notesSlide19.xml"/><Relationship Id="rId7" Type="http://schemas.openxmlformats.org/officeDocument/2006/relationships/image" Target="../media/image43.wmf"/><Relationship Id="rId12"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53.bin"/><Relationship Id="rId11" Type="http://schemas.openxmlformats.org/officeDocument/2006/relationships/image" Target="../media/image45.wmf"/><Relationship Id="rId5" Type="http://schemas.openxmlformats.org/officeDocument/2006/relationships/image" Target="../media/image42.w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44.w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58.bin"/><Relationship Id="rId5" Type="http://schemas.openxmlformats.org/officeDocument/2006/relationships/image" Target="../media/image47.wmf"/><Relationship Id="rId4" Type="http://schemas.openxmlformats.org/officeDocument/2006/relationships/oleObject" Target="../embeddings/oleObject57.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notesSlide" Target="../notesSlides/notesSlide21.xml"/><Relationship Id="rId7"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60.bin"/><Relationship Id="rId5" Type="http://schemas.openxmlformats.org/officeDocument/2006/relationships/image" Target="../media/image49.wmf"/><Relationship Id="rId4" Type="http://schemas.openxmlformats.org/officeDocument/2006/relationships/oleObject" Target="../embeddings/oleObject59.bin"/><Relationship Id="rId9" Type="http://schemas.openxmlformats.org/officeDocument/2006/relationships/image" Target="../media/image51.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52.wmf"/><Relationship Id="rId4" Type="http://schemas.openxmlformats.org/officeDocument/2006/relationships/oleObject" Target="../embeddings/oleObject62.bin"/></Relationships>
</file>

<file path=ppt/slides/_rels/slide23.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notesSlide" Target="../notesSlides/notesSlide23.xml"/><Relationship Id="rId7"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64.bin"/><Relationship Id="rId5" Type="http://schemas.openxmlformats.org/officeDocument/2006/relationships/image" Target="../media/image53.wmf"/><Relationship Id="rId4" Type="http://schemas.openxmlformats.org/officeDocument/2006/relationships/oleObject" Target="../embeddings/oleObject63.bin"/></Relationships>
</file>

<file path=ppt/slides/_rels/slide24.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70.bin"/><Relationship Id="rId3" Type="http://schemas.openxmlformats.org/officeDocument/2006/relationships/notesSlide" Target="../notesSlides/notesSlide24.xml"/><Relationship Id="rId7" Type="http://schemas.openxmlformats.org/officeDocument/2006/relationships/oleObject" Target="../embeddings/oleObject67.bin"/><Relationship Id="rId12" Type="http://schemas.openxmlformats.org/officeDocument/2006/relationships/image" Target="../media/image58.wmf"/><Relationship Id="rId2" Type="http://schemas.openxmlformats.org/officeDocument/2006/relationships/slideLayout" Target="../slideLayouts/slideLayout6.xml"/><Relationship Id="rId1" Type="http://schemas.openxmlformats.org/officeDocument/2006/relationships/vmlDrawing" Target="../drawings/vmlDrawing24.vml"/><Relationship Id="rId6" Type="http://schemas.openxmlformats.org/officeDocument/2006/relationships/image" Target="../media/image55.wmf"/><Relationship Id="rId11" Type="http://schemas.openxmlformats.org/officeDocument/2006/relationships/oleObject" Target="../embeddings/oleObject69.bin"/><Relationship Id="rId5" Type="http://schemas.openxmlformats.org/officeDocument/2006/relationships/oleObject" Target="../embeddings/oleObject66.bin"/><Relationship Id="rId10" Type="http://schemas.openxmlformats.org/officeDocument/2006/relationships/image" Target="../media/image57.wmf"/><Relationship Id="rId4" Type="http://schemas.openxmlformats.org/officeDocument/2006/relationships/image" Target="../media/image60.wmf"/><Relationship Id="rId9" Type="http://schemas.openxmlformats.org/officeDocument/2006/relationships/oleObject" Target="../embeddings/oleObject68.bin"/><Relationship Id="rId14" Type="http://schemas.openxmlformats.org/officeDocument/2006/relationships/image" Target="../media/image59.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notesSlide" Target="../notesSlides/notesSlide25.xml"/><Relationship Id="rId7" Type="http://schemas.openxmlformats.org/officeDocument/2006/relationships/image" Target="../media/image62.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72.bin"/><Relationship Id="rId11" Type="http://schemas.openxmlformats.org/officeDocument/2006/relationships/image" Target="../media/image64.wmf"/><Relationship Id="rId5" Type="http://schemas.openxmlformats.org/officeDocument/2006/relationships/image" Target="../media/image61.wmf"/><Relationship Id="rId10" Type="http://schemas.openxmlformats.org/officeDocument/2006/relationships/oleObject" Target="../embeddings/oleObject74.bin"/><Relationship Id="rId4" Type="http://schemas.openxmlformats.org/officeDocument/2006/relationships/oleObject" Target="../embeddings/oleObject71.bin"/><Relationship Id="rId9" Type="http://schemas.openxmlformats.org/officeDocument/2006/relationships/image" Target="../media/image63.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77.bin"/><Relationship Id="rId3" Type="http://schemas.openxmlformats.org/officeDocument/2006/relationships/notesSlide" Target="../notesSlides/notesSlide26.xml"/><Relationship Id="rId7" Type="http://schemas.openxmlformats.org/officeDocument/2006/relationships/image" Target="../media/image66.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76.bin"/><Relationship Id="rId5" Type="http://schemas.openxmlformats.org/officeDocument/2006/relationships/image" Target="../media/image65.wmf"/><Relationship Id="rId10" Type="http://schemas.openxmlformats.org/officeDocument/2006/relationships/image" Target="../media/image68.wmf"/><Relationship Id="rId4" Type="http://schemas.openxmlformats.org/officeDocument/2006/relationships/oleObject" Target="../embeddings/oleObject75.bin"/><Relationship Id="rId9" Type="http://schemas.openxmlformats.org/officeDocument/2006/relationships/image" Target="../media/image67.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image" Target="../media/image73.wmf"/><Relationship Id="rId3" Type="http://schemas.openxmlformats.org/officeDocument/2006/relationships/notesSlide" Target="../notesSlides/notesSlide27.xml"/><Relationship Id="rId7" Type="http://schemas.openxmlformats.org/officeDocument/2006/relationships/image" Target="../media/image70.wmf"/><Relationship Id="rId12"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79.bin"/><Relationship Id="rId11" Type="http://schemas.openxmlformats.org/officeDocument/2006/relationships/image" Target="../media/image72.wmf"/><Relationship Id="rId5" Type="http://schemas.openxmlformats.org/officeDocument/2006/relationships/image" Target="../media/image69.wmf"/><Relationship Id="rId10" Type="http://schemas.openxmlformats.org/officeDocument/2006/relationships/oleObject" Target="../embeddings/oleObject81.bin"/><Relationship Id="rId4" Type="http://schemas.openxmlformats.org/officeDocument/2006/relationships/oleObject" Target="../embeddings/oleObject78.bin"/><Relationship Id="rId9" Type="http://schemas.openxmlformats.org/officeDocument/2006/relationships/image" Target="../media/image71.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6.xml"/><Relationship Id="rId1" Type="http://schemas.openxmlformats.org/officeDocument/2006/relationships/vmlDrawing" Target="../drawings/vmlDrawing28.vml"/><Relationship Id="rId4" Type="http://schemas.openxmlformats.org/officeDocument/2006/relationships/image" Target="../media/image74.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86.bin"/><Relationship Id="rId13" Type="http://schemas.openxmlformats.org/officeDocument/2006/relationships/image" Target="../media/image79.wmf"/><Relationship Id="rId3" Type="http://schemas.openxmlformats.org/officeDocument/2006/relationships/image" Target="../media/image80.wmf"/><Relationship Id="rId7" Type="http://schemas.openxmlformats.org/officeDocument/2006/relationships/image" Target="../media/image76.wmf"/><Relationship Id="rId12" Type="http://schemas.openxmlformats.org/officeDocument/2006/relationships/oleObject" Target="../embeddings/oleObject88.bin"/><Relationship Id="rId2" Type="http://schemas.openxmlformats.org/officeDocument/2006/relationships/slideLayout" Target="../slideLayouts/slideLayout6.xml"/><Relationship Id="rId1" Type="http://schemas.openxmlformats.org/officeDocument/2006/relationships/vmlDrawing" Target="../drawings/vmlDrawing29.vml"/><Relationship Id="rId6" Type="http://schemas.openxmlformats.org/officeDocument/2006/relationships/oleObject" Target="../embeddings/oleObject85.bin"/><Relationship Id="rId11" Type="http://schemas.openxmlformats.org/officeDocument/2006/relationships/image" Target="../media/image78.wmf"/><Relationship Id="rId5" Type="http://schemas.openxmlformats.org/officeDocument/2006/relationships/image" Target="../media/image75.wmf"/><Relationship Id="rId10" Type="http://schemas.openxmlformats.org/officeDocument/2006/relationships/oleObject" Target="../embeddings/oleObject87.bin"/><Relationship Id="rId4" Type="http://schemas.openxmlformats.org/officeDocument/2006/relationships/oleObject" Target="../embeddings/oleObject84.bin"/><Relationship Id="rId9" Type="http://schemas.openxmlformats.org/officeDocument/2006/relationships/image" Target="../media/image77.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3.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2.wmf"/><Relationship Id="rId5" Type="http://schemas.openxmlformats.org/officeDocument/2006/relationships/image" Target="../media/image3.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5.wmf"/></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91.bin"/><Relationship Id="rId3" Type="http://schemas.openxmlformats.org/officeDocument/2006/relationships/oleObject" Target="../embeddings/oleObject89.bin"/><Relationship Id="rId7" Type="http://schemas.openxmlformats.org/officeDocument/2006/relationships/image" Target="../media/image82.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90.bin"/><Relationship Id="rId5" Type="http://schemas.openxmlformats.org/officeDocument/2006/relationships/image" Target="../media/image80.wmf"/><Relationship Id="rId4" Type="http://schemas.openxmlformats.org/officeDocument/2006/relationships/image" Target="../media/image81.wmf"/><Relationship Id="rId9" Type="http://schemas.openxmlformats.org/officeDocument/2006/relationships/image" Target="../media/image83.wmf"/></Relationships>
</file>

<file path=ppt/slides/_rels/slide31.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oleObject" Target="../embeddings/oleObject96.bin"/><Relationship Id="rId3" Type="http://schemas.openxmlformats.org/officeDocument/2006/relationships/audio" Target="../media/audio1.wav"/><Relationship Id="rId7" Type="http://schemas.openxmlformats.org/officeDocument/2006/relationships/oleObject" Target="../embeddings/oleObject93.bin"/><Relationship Id="rId12" Type="http://schemas.openxmlformats.org/officeDocument/2006/relationships/image" Target="../media/image87.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84.wmf"/><Relationship Id="rId11" Type="http://schemas.openxmlformats.org/officeDocument/2006/relationships/oleObject" Target="../embeddings/oleObject95.bin"/><Relationship Id="rId5" Type="http://schemas.openxmlformats.org/officeDocument/2006/relationships/oleObject" Target="../embeddings/oleObject92.bin"/><Relationship Id="rId10" Type="http://schemas.openxmlformats.org/officeDocument/2006/relationships/image" Target="../media/image86.wmf"/><Relationship Id="rId4" Type="http://schemas.openxmlformats.org/officeDocument/2006/relationships/image" Target="../media/image88.wmf"/><Relationship Id="rId9" Type="http://schemas.openxmlformats.org/officeDocument/2006/relationships/oleObject" Target="../embeddings/oleObject94.bin"/></Relationships>
</file>

<file path=ppt/slides/_rels/slide32.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audio" Target="../media/audio2.wav"/><Relationship Id="rId7"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88.wmf"/><Relationship Id="rId5" Type="http://schemas.openxmlformats.org/officeDocument/2006/relationships/image" Target="../media/image89.wmf"/><Relationship Id="rId10" Type="http://schemas.openxmlformats.org/officeDocument/2006/relationships/image" Target="../media/image91.wmf"/><Relationship Id="rId4" Type="http://schemas.openxmlformats.org/officeDocument/2006/relationships/oleObject" Target="../embeddings/oleObject97.bin"/><Relationship Id="rId9" Type="http://schemas.openxmlformats.org/officeDocument/2006/relationships/oleObject" Target="../embeddings/oleObject99.bin"/></Relationships>
</file>

<file path=ppt/slides/_rels/slide33.x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4.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2.wmf"/><Relationship Id="rId4"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5.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7.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6.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6.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image" Target="../media/image8.wmf"/><Relationship Id="rId4" Type="http://schemas.openxmlformats.org/officeDocument/2006/relationships/oleObject" Target="../embeddings/oleObject14.bin"/><Relationship Id="rId9" Type="http://schemas.openxmlformats.org/officeDocument/2006/relationships/image" Target="../media/image10.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7.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8.bin"/><Relationship Id="rId5" Type="http://schemas.openxmlformats.org/officeDocument/2006/relationships/image" Target="../media/image11.wmf"/><Relationship Id="rId4" Type="http://schemas.openxmlformats.org/officeDocument/2006/relationships/oleObject" Target="../embeddings/oleObject17.bin"/><Relationship Id="rId9" Type="http://schemas.openxmlformats.org/officeDocument/2006/relationships/image" Target="../media/image7.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8.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1.bin"/><Relationship Id="rId5" Type="http://schemas.openxmlformats.org/officeDocument/2006/relationships/image" Target="../media/image13.wmf"/><Relationship Id="rId4" Type="http://schemas.openxmlformats.org/officeDocument/2006/relationships/oleObject" Target="../embeddings/oleObject20.bin"/><Relationship Id="rId9" Type="http://schemas.openxmlformats.org/officeDocument/2006/relationships/image" Target="../media/image3.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9.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4.bin"/><Relationship Id="rId5" Type="http://schemas.openxmlformats.org/officeDocument/2006/relationships/image" Target="../media/image15.wmf"/><Relationship Id="rId4" Type="http://schemas.openxmlformats.org/officeDocument/2006/relationships/oleObject" Target="../embeddings/oleObject23.bin"/><Relationship Id="rId9"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ctrTitle"/>
          </p:nvPr>
        </p:nvSpPr>
        <p:spPr>
          <a:xfrm>
            <a:off x="1447800" y="2057400"/>
            <a:ext cx="7302500" cy="1130300"/>
          </a:xfrm>
          <a:noFill/>
        </p:spPr>
        <p:txBody>
          <a:bodyPr/>
          <a:lstStyle/>
          <a:p>
            <a:pPr eaLnBrk="1" hangingPunct="1"/>
            <a:r>
              <a:rPr lang="en-US" altLang="en-US"/>
              <a:t>Chapter 6</a:t>
            </a:r>
            <a:br>
              <a:rPr lang="en-US" altLang="en-US"/>
            </a:br>
            <a:r>
              <a:rPr lang="en-US" altLang="en-US"/>
              <a:t>STATE DEPENDENT SYSTEMS</a:t>
            </a:r>
          </a:p>
        </p:txBody>
      </p:sp>
      <p:sp>
        <p:nvSpPr>
          <p:cNvPr id="9219" name="Rectangle 2"/>
          <p:cNvSpPr>
            <a:spLocks noGrp="1" noChangeArrowheads="1"/>
          </p:cNvSpPr>
          <p:nvPr>
            <p:ph type="subTitle" idx="1"/>
          </p:nvPr>
        </p:nvSpPr>
        <p:spPr>
          <a:xfrm>
            <a:off x="1066800" y="3429000"/>
            <a:ext cx="6388100" cy="1739900"/>
          </a:xfrm>
          <a:noFill/>
        </p:spPr>
        <p:txBody>
          <a:bodyPr/>
          <a:lstStyle/>
          <a:p>
            <a:pPr marL="342900" indent="-342900" eaLnBrk="1" hangingPunct="1"/>
            <a:r>
              <a:rPr lang="en-US" altLang="en-US"/>
              <a:t>Markov Analysis</a:t>
            </a:r>
          </a:p>
          <a:p>
            <a:pPr marL="342900" indent="-342900" eaLnBrk="1" hangingPunct="1"/>
            <a:r>
              <a:rPr lang="en-US" altLang="en-US"/>
              <a:t>Load Sharing Systems</a:t>
            </a:r>
          </a:p>
          <a:p>
            <a:pPr marL="342900" indent="-342900" eaLnBrk="1" hangingPunct="1"/>
            <a:r>
              <a:rPr lang="en-US" altLang="en-US"/>
              <a:t>Standby Systems</a:t>
            </a:r>
          </a:p>
        </p:txBody>
      </p:sp>
      <p:sp>
        <p:nvSpPr>
          <p:cNvPr id="5" name="Date Placeholder 3"/>
          <p:cNvSpPr>
            <a:spLocks noGrp="1"/>
          </p:cNvSpPr>
          <p:nvPr>
            <p:ph type="dt" sz="quarter" idx="10"/>
          </p:nvPr>
        </p:nvSpPr>
        <p:spPr/>
        <p:txBody>
          <a:bodyPr/>
          <a:lstStyle/>
          <a:p>
            <a:pPr>
              <a:defRPr/>
            </a:pPr>
            <a:r>
              <a:rPr lang="en-US"/>
              <a:t>Chapter 6</a:t>
            </a:r>
          </a:p>
        </p:txBody>
      </p:sp>
      <p:sp>
        <p:nvSpPr>
          <p:cNvPr id="9221"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F7F6D720-B0D9-42A2-94F9-ED861C494B18}" type="slidenum">
              <a:rPr lang="en-US" altLang="en-US" sz="1400">
                <a:solidFill>
                  <a:schemeClr val="bg2"/>
                </a:solidFill>
              </a:rPr>
              <a:pPr>
                <a:spcBef>
                  <a:spcPct val="0"/>
                </a:spcBef>
                <a:buClrTx/>
                <a:buSzTx/>
                <a:buFontTx/>
                <a:buNone/>
              </a:pPr>
              <a:t>1</a:t>
            </a:fld>
            <a:endParaRPr lang="en-US" altLang="en-US" sz="1400">
              <a:solidFill>
                <a:schemeClr val="bg2"/>
              </a:solidFill>
            </a:endParaRPr>
          </a:p>
        </p:txBody>
      </p:sp>
      <p:graphicFrame>
        <p:nvGraphicFramePr>
          <p:cNvPr id="9222" name="Object 6"/>
          <p:cNvGraphicFramePr>
            <a:graphicFrameLocks/>
          </p:cNvGraphicFramePr>
          <p:nvPr/>
        </p:nvGraphicFramePr>
        <p:xfrm>
          <a:off x="4876800" y="685800"/>
          <a:ext cx="2892425" cy="1600200"/>
        </p:xfrm>
        <a:graphic>
          <a:graphicData uri="http://schemas.openxmlformats.org/presentationml/2006/ole">
            <mc:AlternateContent xmlns:mc="http://schemas.openxmlformats.org/markup-compatibility/2006">
              <mc:Choice xmlns:v="urn:schemas-microsoft-com:vml" Requires="v">
                <p:oleObj spid="_x0000_s9223" name="ClipArt" r:id="rId4" imgW="9733232" imgH="6075632" progId="MS_ClipArt_Gallery.2">
                  <p:embed/>
                </p:oleObj>
              </mc:Choice>
              <mc:Fallback>
                <p:oleObj name="ClipArt" r:id="rId4" imgW="9733232" imgH="6075632" progId="MS_ClipArt_Gallery.2">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685800"/>
                        <a:ext cx="289242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752600" y="152400"/>
            <a:ext cx="5397500" cy="1130300"/>
          </a:xfrm>
          <a:noFill/>
        </p:spPr>
        <p:txBody>
          <a:bodyPr/>
          <a:lstStyle/>
          <a:p>
            <a:pPr eaLnBrk="1" hangingPunct="1"/>
            <a:r>
              <a:rPr lang="en-US" altLang="en-US"/>
              <a:t>Solution</a:t>
            </a:r>
          </a:p>
        </p:txBody>
      </p:sp>
      <p:graphicFrame>
        <p:nvGraphicFramePr>
          <p:cNvPr id="27651" name="Object 3"/>
          <p:cNvGraphicFramePr>
            <a:graphicFrameLocks/>
          </p:cNvGraphicFramePr>
          <p:nvPr>
            <p:ph idx="1"/>
          </p:nvPr>
        </p:nvGraphicFramePr>
        <p:xfrm>
          <a:off x="1295400" y="1752600"/>
          <a:ext cx="5954713" cy="1206500"/>
        </p:xfrm>
        <a:graphic>
          <a:graphicData uri="http://schemas.openxmlformats.org/presentationml/2006/ole">
            <mc:AlternateContent xmlns:mc="http://schemas.openxmlformats.org/markup-compatibility/2006">
              <mc:Choice xmlns:v="urn:schemas-microsoft-com:vml" Requires="v">
                <p:oleObj spid="_x0000_s27662" name="Equation" r:id="rId4" imgW="1943100" imgH="393700" progId="Equation.3">
                  <p:embed/>
                </p:oleObj>
              </mc:Choice>
              <mc:Fallback>
                <p:oleObj name="Equation" r:id="rId4" imgW="1943100" imgH="3937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752600"/>
                        <a:ext cx="5954713" cy="12065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Date Placeholder 3"/>
          <p:cNvSpPr>
            <a:spLocks noGrp="1"/>
          </p:cNvSpPr>
          <p:nvPr>
            <p:ph type="dt" sz="quarter" idx="10"/>
          </p:nvPr>
        </p:nvSpPr>
        <p:spPr/>
        <p:txBody>
          <a:bodyPr/>
          <a:lstStyle/>
          <a:p>
            <a:pPr>
              <a:defRPr/>
            </a:pPr>
            <a:r>
              <a:rPr lang="en-US"/>
              <a:t>Chapter 6</a:t>
            </a:r>
          </a:p>
        </p:txBody>
      </p:sp>
      <p:sp>
        <p:nvSpPr>
          <p:cNvPr id="27653"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3FD1CDAE-1FBF-4724-8DAE-073041677838}" type="slidenum">
              <a:rPr lang="en-US" altLang="en-US" sz="1400"/>
              <a:pPr>
                <a:spcBef>
                  <a:spcPct val="0"/>
                </a:spcBef>
                <a:buClrTx/>
                <a:buSzTx/>
                <a:buFontTx/>
                <a:buNone/>
              </a:pPr>
              <a:t>10</a:t>
            </a:fld>
            <a:endParaRPr lang="en-US" altLang="en-US" sz="1400"/>
          </a:p>
        </p:txBody>
      </p:sp>
      <p:sp>
        <p:nvSpPr>
          <p:cNvPr id="27654" name="Rectangle 4"/>
          <p:cNvSpPr>
            <a:spLocks noChangeArrowheads="1"/>
          </p:cNvSpPr>
          <p:nvPr/>
        </p:nvSpPr>
        <p:spPr bwMode="auto">
          <a:xfrm>
            <a:off x="1066800" y="1371600"/>
            <a:ext cx="7396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Substituting the solution for P</a:t>
            </a:r>
            <a:r>
              <a:rPr lang="en-US" altLang="en-US" sz="2400" baseline="-25000">
                <a:latin typeface="Times New Roman" panose="02020603050405020304" pitchFamily="18" charset="0"/>
              </a:rPr>
              <a:t>1</a:t>
            </a:r>
            <a:r>
              <a:rPr lang="en-US" altLang="en-US" sz="2400">
                <a:latin typeface="Times New Roman" panose="02020603050405020304" pitchFamily="18" charset="0"/>
              </a:rPr>
              <a:t>(t) into the State 2 Equation:</a:t>
            </a:r>
          </a:p>
        </p:txBody>
      </p:sp>
      <p:graphicFrame>
        <p:nvGraphicFramePr>
          <p:cNvPr id="27655" name="Object 5"/>
          <p:cNvGraphicFramePr>
            <a:graphicFrameLocks/>
          </p:cNvGraphicFramePr>
          <p:nvPr/>
        </p:nvGraphicFramePr>
        <p:xfrm>
          <a:off x="738188" y="2971800"/>
          <a:ext cx="4214812" cy="471488"/>
        </p:xfrm>
        <a:graphic>
          <a:graphicData uri="http://schemas.openxmlformats.org/presentationml/2006/ole">
            <mc:AlternateContent xmlns:mc="http://schemas.openxmlformats.org/markup-compatibility/2006">
              <mc:Choice xmlns:v="urn:schemas-microsoft-com:vml" Requires="v">
                <p:oleObj spid="_x0000_s27663" name="Equation" r:id="rId6" imgW="2247900" imgH="215900" progId="Equation.3">
                  <p:embed/>
                </p:oleObj>
              </mc:Choice>
              <mc:Fallback>
                <p:oleObj name="Equation" r:id="rId6" imgW="2247900" imgH="21590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8188" y="2971800"/>
                        <a:ext cx="4214812"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6" name="Object 6"/>
          <p:cNvGraphicFramePr>
            <a:graphicFrameLocks/>
          </p:cNvGraphicFramePr>
          <p:nvPr/>
        </p:nvGraphicFramePr>
        <p:xfrm>
          <a:off x="762000" y="3436938"/>
          <a:ext cx="6880225" cy="677862"/>
        </p:xfrm>
        <a:graphic>
          <a:graphicData uri="http://schemas.openxmlformats.org/presentationml/2006/ole">
            <mc:AlternateContent xmlns:mc="http://schemas.openxmlformats.org/markup-compatibility/2006">
              <mc:Choice xmlns:v="urn:schemas-microsoft-com:vml" Requires="v">
                <p:oleObj spid="_x0000_s27664" name="Equation" r:id="rId8" imgW="2425700" imgH="228600" progId="Equation.3">
                  <p:embed/>
                </p:oleObj>
              </mc:Choice>
              <mc:Fallback>
                <p:oleObj name="Equation" r:id="rId8" imgW="2425700" imgH="228600" progId="Equation.3">
                  <p:embed/>
                  <p:pic>
                    <p:nvPicPr>
                      <p:cNvPr id="0" name="Object 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3436938"/>
                        <a:ext cx="6880225" cy="67786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7657" name="Group 10"/>
          <p:cNvGrpSpPr>
            <a:grpSpLocks/>
          </p:cNvGrpSpPr>
          <p:nvPr/>
        </p:nvGrpSpPr>
        <p:grpSpPr bwMode="auto">
          <a:xfrm>
            <a:off x="685800" y="4191000"/>
            <a:ext cx="6334125" cy="1752600"/>
            <a:chOff x="374" y="3062"/>
            <a:chExt cx="3990" cy="1104"/>
          </a:xfrm>
        </p:grpSpPr>
        <p:graphicFrame>
          <p:nvGraphicFramePr>
            <p:cNvPr id="27659" name="Object 7"/>
            <p:cNvGraphicFramePr>
              <a:graphicFrameLocks/>
            </p:cNvGraphicFramePr>
            <p:nvPr/>
          </p:nvGraphicFramePr>
          <p:xfrm>
            <a:off x="436" y="3334"/>
            <a:ext cx="3928" cy="502"/>
          </p:xfrm>
          <a:graphic>
            <a:graphicData uri="http://schemas.openxmlformats.org/presentationml/2006/ole">
              <mc:AlternateContent xmlns:mc="http://schemas.openxmlformats.org/markup-compatibility/2006">
                <mc:Choice xmlns:v="urn:schemas-microsoft-com:vml" Requires="v">
                  <p:oleObj spid="_x0000_s27665" name="Equation" r:id="rId10" imgW="1600200" imgH="215900" progId="Equation.3">
                    <p:embed/>
                  </p:oleObj>
                </mc:Choice>
                <mc:Fallback>
                  <p:oleObj name="Equation" r:id="rId10" imgW="1600200" imgH="215900" progId="Equation.3">
                    <p:embed/>
                    <p:pic>
                      <p:nvPicPr>
                        <p:cNvPr id="0" name="Object 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6" y="3334"/>
                          <a:ext cx="3928" cy="50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60" name="Rectangle 8"/>
            <p:cNvSpPr>
              <a:spLocks noChangeArrowheads="1"/>
            </p:cNvSpPr>
            <p:nvPr/>
          </p:nvSpPr>
          <p:spPr bwMode="auto">
            <a:xfrm>
              <a:off x="566" y="3062"/>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or</a:t>
              </a:r>
            </a:p>
          </p:txBody>
        </p:sp>
        <p:sp>
          <p:nvSpPr>
            <p:cNvPr id="27661" name="Rectangle 9"/>
            <p:cNvSpPr>
              <a:spLocks noChangeArrowheads="1"/>
            </p:cNvSpPr>
            <p:nvPr/>
          </p:nvSpPr>
          <p:spPr bwMode="auto">
            <a:xfrm>
              <a:off x="374" y="3878"/>
              <a:ext cx="20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with P</a:t>
              </a:r>
              <a:r>
                <a:rPr lang="en-US" altLang="en-US" sz="2400" baseline="-25000">
                  <a:latin typeface="Times New Roman" panose="02020603050405020304" pitchFamily="18" charset="0"/>
                </a:rPr>
                <a:t>2</a:t>
              </a:r>
              <a:r>
                <a:rPr lang="en-US" altLang="en-US" sz="2400">
                  <a:latin typeface="Times New Roman" panose="02020603050405020304" pitchFamily="18" charset="0"/>
                </a:rPr>
                <a:t>(0) =0, then c = 1</a:t>
              </a:r>
            </a:p>
          </p:txBody>
        </p:sp>
      </p:grpSp>
      <p:sp>
        <p:nvSpPr>
          <p:cNvPr id="27658" name="Rectangle 11"/>
          <p:cNvSpPr>
            <a:spLocks noChangeArrowheads="1"/>
          </p:cNvSpPr>
          <p:nvPr/>
        </p:nvSpPr>
        <p:spPr bwMode="auto">
          <a:xfrm>
            <a:off x="4267200" y="5562600"/>
            <a:ext cx="4564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P</a:t>
            </a:r>
            <a:r>
              <a:rPr lang="en-US" altLang="en-US" sz="2400" baseline="-25000">
                <a:latin typeface="Times New Roman" panose="02020603050405020304" pitchFamily="18" charset="0"/>
              </a:rPr>
              <a:t>3</a:t>
            </a:r>
            <a:r>
              <a:rPr lang="en-US" altLang="en-US" sz="2400">
                <a:latin typeface="Times New Roman" panose="02020603050405020304" pitchFamily="18" charset="0"/>
              </a:rPr>
              <a:t>(t) is derived in the same manner!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752600" y="0"/>
            <a:ext cx="5397500" cy="1130300"/>
          </a:xfrm>
          <a:noFill/>
        </p:spPr>
        <p:txBody>
          <a:bodyPr/>
          <a:lstStyle/>
          <a:p>
            <a:pPr eaLnBrk="1" hangingPunct="1"/>
            <a:r>
              <a:rPr lang="en-US" altLang="en-US"/>
              <a:t>Finally</a:t>
            </a:r>
          </a:p>
        </p:txBody>
      </p:sp>
      <p:graphicFrame>
        <p:nvGraphicFramePr>
          <p:cNvPr id="29699" name="Object 3"/>
          <p:cNvGraphicFramePr>
            <a:graphicFrameLocks/>
          </p:cNvGraphicFramePr>
          <p:nvPr>
            <p:ph idx="1"/>
          </p:nvPr>
        </p:nvGraphicFramePr>
        <p:xfrm>
          <a:off x="685800" y="1981200"/>
          <a:ext cx="7718425" cy="1017588"/>
        </p:xfrm>
        <a:graphic>
          <a:graphicData uri="http://schemas.openxmlformats.org/presentationml/2006/ole">
            <mc:AlternateContent xmlns:mc="http://schemas.openxmlformats.org/markup-compatibility/2006">
              <mc:Choice xmlns:v="urn:schemas-microsoft-com:vml" Requires="v">
                <p:oleObj spid="_x0000_s29707" name="Equation" r:id="rId4" imgW="1637589" imgH="215806" progId="Equation.3">
                  <p:embed/>
                </p:oleObj>
              </mc:Choice>
              <mc:Fallback>
                <p:oleObj name="Equation" r:id="rId4" imgW="1637589" imgH="215806"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981200"/>
                        <a:ext cx="7718425" cy="10175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Date Placeholder 3"/>
          <p:cNvSpPr>
            <a:spLocks noGrp="1"/>
          </p:cNvSpPr>
          <p:nvPr>
            <p:ph type="dt" sz="quarter" idx="10"/>
          </p:nvPr>
        </p:nvSpPr>
        <p:spPr/>
        <p:txBody>
          <a:bodyPr/>
          <a:lstStyle/>
          <a:p>
            <a:pPr>
              <a:defRPr/>
            </a:pPr>
            <a:r>
              <a:rPr lang="en-US"/>
              <a:t>Chapter 6</a:t>
            </a:r>
          </a:p>
        </p:txBody>
      </p:sp>
      <p:sp>
        <p:nvSpPr>
          <p:cNvPr id="29701"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8A1A9906-3A82-4B94-A99D-636852BD779B}" type="slidenum">
              <a:rPr lang="en-US" altLang="en-US" sz="1400"/>
              <a:pPr>
                <a:spcBef>
                  <a:spcPct val="0"/>
                </a:spcBef>
                <a:buClrTx/>
                <a:buSzTx/>
                <a:buFontTx/>
                <a:buNone/>
              </a:pPr>
              <a:t>11</a:t>
            </a:fld>
            <a:endParaRPr lang="en-US" altLang="en-US" sz="1400"/>
          </a:p>
        </p:txBody>
      </p:sp>
      <p:sp>
        <p:nvSpPr>
          <p:cNvPr id="29702" name="Rectangle 4"/>
          <p:cNvSpPr>
            <a:spLocks noChangeArrowheads="1"/>
          </p:cNvSpPr>
          <p:nvPr/>
        </p:nvSpPr>
        <p:spPr bwMode="auto">
          <a:xfrm>
            <a:off x="1371600" y="1371600"/>
            <a:ext cx="2597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For a series system:</a:t>
            </a:r>
          </a:p>
        </p:txBody>
      </p:sp>
      <p:grpSp>
        <p:nvGrpSpPr>
          <p:cNvPr id="29703" name="Group 8"/>
          <p:cNvGrpSpPr>
            <a:grpSpLocks/>
          </p:cNvGrpSpPr>
          <p:nvPr/>
        </p:nvGrpSpPr>
        <p:grpSpPr bwMode="auto">
          <a:xfrm>
            <a:off x="750888" y="3246438"/>
            <a:ext cx="6388100" cy="2066925"/>
            <a:chOff x="436" y="2342"/>
            <a:chExt cx="4024" cy="1302"/>
          </a:xfrm>
        </p:grpSpPr>
        <p:graphicFrame>
          <p:nvGraphicFramePr>
            <p:cNvPr id="29704" name="Object 5"/>
            <p:cNvGraphicFramePr>
              <a:graphicFrameLocks/>
            </p:cNvGraphicFramePr>
            <p:nvPr/>
          </p:nvGraphicFramePr>
          <p:xfrm>
            <a:off x="436" y="2596"/>
            <a:ext cx="4024" cy="424"/>
          </p:xfrm>
          <a:graphic>
            <a:graphicData uri="http://schemas.openxmlformats.org/presentationml/2006/ole">
              <mc:AlternateContent xmlns:mc="http://schemas.openxmlformats.org/markup-compatibility/2006">
                <mc:Choice xmlns:v="urn:schemas-microsoft-com:vml" Requires="v">
                  <p:oleObj spid="_x0000_s29708" name="Equation" r:id="rId6" imgW="1816100" imgH="203200" progId="Equation.3">
                    <p:embed/>
                  </p:oleObj>
                </mc:Choice>
                <mc:Fallback>
                  <p:oleObj name="Equation" r:id="rId6" imgW="1816100" imgH="20320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 y="2596"/>
                          <a:ext cx="4024" cy="42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5" name="Object 6"/>
            <p:cNvGraphicFramePr>
              <a:graphicFrameLocks/>
            </p:cNvGraphicFramePr>
            <p:nvPr/>
          </p:nvGraphicFramePr>
          <p:xfrm>
            <a:off x="436" y="3172"/>
            <a:ext cx="3496" cy="472"/>
          </p:xfrm>
          <a:graphic>
            <a:graphicData uri="http://schemas.openxmlformats.org/presentationml/2006/ole">
              <mc:AlternateContent xmlns:mc="http://schemas.openxmlformats.org/markup-compatibility/2006">
                <mc:Choice xmlns:v="urn:schemas-microsoft-com:vml" Requires="v">
                  <p:oleObj spid="_x0000_s29709" name="Equation" r:id="rId8" imgW="1752600" imgH="203200" progId="Equation.3">
                    <p:embed/>
                  </p:oleObj>
                </mc:Choice>
                <mc:Fallback>
                  <p:oleObj name="Equation" r:id="rId8" imgW="1752600" imgH="203200" progId="Equation.3">
                    <p:embed/>
                    <p:pic>
                      <p:nvPicPr>
                        <p:cNvPr id="0" name="Object 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 y="3172"/>
                          <a:ext cx="3496" cy="47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6" name="Rectangle 7"/>
            <p:cNvSpPr>
              <a:spLocks noChangeArrowheads="1"/>
            </p:cNvSpPr>
            <p:nvPr/>
          </p:nvSpPr>
          <p:spPr bwMode="auto">
            <a:xfrm>
              <a:off x="518" y="2342"/>
              <a:ext cx="17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For a parallel system:</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title"/>
          </p:nvPr>
        </p:nvSpPr>
        <p:spPr>
          <a:xfrm>
            <a:off x="1219200" y="228600"/>
            <a:ext cx="5867400" cy="838200"/>
          </a:xfrm>
          <a:noFill/>
        </p:spPr>
        <p:txBody>
          <a:bodyPr/>
          <a:lstStyle/>
          <a:p>
            <a:pPr eaLnBrk="1" hangingPunct="1"/>
            <a:r>
              <a:rPr lang="en-US" altLang="en-US"/>
              <a:t>Load-Sharing System</a:t>
            </a:r>
          </a:p>
        </p:txBody>
      </p:sp>
      <p:sp>
        <p:nvSpPr>
          <p:cNvPr id="6" name="Date Placeholder 2"/>
          <p:cNvSpPr>
            <a:spLocks noGrp="1"/>
          </p:cNvSpPr>
          <p:nvPr>
            <p:ph type="dt" sz="quarter" idx="10"/>
          </p:nvPr>
        </p:nvSpPr>
        <p:spPr/>
        <p:txBody>
          <a:bodyPr/>
          <a:lstStyle/>
          <a:p>
            <a:pPr>
              <a:defRPr/>
            </a:pPr>
            <a:r>
              <a:rPr lang="en-US"/>
              <a:t>Chapter 6</a:t>
            </a:r>
          </a:p>
        </p:txBody>
      </p:sp>
      <p:sp>
        <p:nvSpPr>
          <p:cNvPr id="3174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A6055C4B-7A79-4439-9E26-5F65999A6AE4}" type="slidenum">
              <a:rPr lang="en-US" altLang="en-US" sz="1400"/>
              <a:pPr>
                <a:spcBef>
                  <a:spcPct val="0"/>
                </a:spcBef>
                <a:buClrTx/>
                <a:buSzTx/>
                <a:buFontTx/>
                <a:buNone/>
              </a:pPr>
              <a:t>12</a:t>
            </a:fld>
            <a:endParaRPr lang="en-US" altLang="en-US" sz="1400"/>
          </a:p>
        </p:txBody>
      </p:sp>
      <p:graphicFrame>
        <p:nvGraphicFramePr>
          <p:cNvPr id="31749" name="Object 2"/>
          <p:cNvGraphicFramePr>
            <a:graphicFrameLocks/>
          </p:cNvGraphicFramePr>
          <p:nvPr>
            <p:ph type="body" idx="4294967295"/>
          </p:nvPr>
        </p:nvGraphicFramePr>
        <p:xfrm>
          <a:off x="4089400" y="1219200"/>
          <a:ext cx="5054600" cy="4864100"/>
        </p:xfrm>
        <a:graphic>
          <a:graphicData uri="http://schemas.openxmlformats.org/presentationml/2006/ole">
            <mc:AlternateContent xmlns:mc="http://schemas.openxmlformats.org/markup-compatibility/2006">
              <mc:Choice xmlns:v="urn:schemas-microsoft-com:vml" Requires="v">
                <p:oleObj spid="_x0000_s31752" name="Document" r:id="rId4" imgW="2424865" imgH="3061929" progId="Word.Document.8">
                  <p:embed/>
                </p:oleObj>
              </mc:Choice>
              <mc:Fallback>
                <p:oleObj name="Document" r:id="rId4" imgW="2424865" imgH="3061929" progId="Word.Document.8">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9400" y="1219200"/>
                        <a:ext cx="5054600" cy="4864100"/>
                      </a:xfrm>
                      <a:prstGeom prst="rect">
                        <a:avLst/>
                      </a:prstGeom>
                      <a:noFill/>
                      <a:ln w="12700" cap="flat" cmpd="sng">
                        <a:solidFill>
                          <a:schemeClr val="tx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0" name="Rectangle 3"/>
          <p:cNvSpPr>
            <a:spLocks noChangeArrowheads="1"/>
          </p:cNvSpPr>
          <p:nvPr/>
        </p:nvSpPr>
        <p:spPr bwMode="auto">
          <a:xfrm>
            <a:off x="533400" y="1600200"/>
            <a:ext cx="3440113"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u="sng">
                <a:latin typeface="Times New Roman" panose="02020603050405020304" pitchFamily="18" charset="0"/>
              </a:rPr>
              <a:t>State	Operating</a:t>
            </a:r>
            <a:endParaRPr lang="en-US" altLang="en-US" sz="2400">
              <a:latin typeface="Times New Roman" panose="02020603050405020304" pitchFamily="18" charset="0"/>
            </a:endParaRPr>
          </a:p>
          <a:p>
            <a:pPr>
              <a:spcBef>
                <a:spcPct val="0"/>
              </a:spcBef>
              <a:buClrTx/>
              <a:buSzTx/>
              <a:buFontTx/>
              <a:buNone/>
            </a:pPr>
            <a:r>
              <a:rPr lang="en-US" altLang="en-US" sz="2400">
                <a:latin typeface="Times New Roman" panose="02020603050405020304" pitchFamily="18" charset="0"/>
              </a:rPr>
              <a:t>1 - 	Both components</a:t>
            </a:r>
          </a:p>
          <a:p>
            <a:pPr>
              <a:spcBef>
                <a:spcPct val="0"/>
              </a:spcBef>
              <a:buClrTx/>
              <a:buSzTx/>
              <a:buFontTx/>
              <a:buNone/>
            </a:pPr>
            <a:r>
              <a:rPr lang="en-US" altLang="en-US" sz="2400">
                <a:latin typeface="Times New Roman" panose="02020603050405020304" pitchFamily="18" charset="0"/>
              </a:rPr>
              <a:t>2 - 	Component 2</a:t>
            </a:r>
          </a:p>
          <a:p>
            <a:pPr>
              <a:spcBef>
                <a:spcPct val="0"/>
              </a:spcBef>
              <a:buClrTx/>
              <a:buSzTx/>
              <a:buFontTx/>
              <a:buNone/>
            </a:pPr>
            <a:r>
              <a:rPr lang="en-US" altLang="en-US" sz="2400">
                <a:latin typeface="Times New Roman" panose="02020603050405020304" pitchFamily="18" charset="0"/>
              </a:rPr>
              <a:t>3 - 	Component 1</a:t>
            </a:r>
          </a:p>
          <a:p>
            <a:pPr>
              <a:spcBef>
                <a:spcPct val="0"/>
              </a:spcBef>
              <a:buClrTx/>
              <a:buSzTx/>
              <a:buFontTx/>
              <a:buNone/>
            </a:pPr>
            <a:r>
              <a:rPr lang="en-US" altLang="en-US" sz="2400">
                <a:latin typeface="Times New Roman" panose="02020603050405020304" pitchFamily="18" charset="0"/>
              </a:rPr>
              <a:t>4 -	Neither component</a:t>
            </a:r>
          </a:p>
        </p:txBody>
      </p:sp>
      <p:sp>
        <p:nvSpPr>
          <p:cNvPr id="31751" name="Rectangle 4"/>
          <p:cNvSpPr>
            <a:spLocks noChangeArrowheads="1"/>
          </p:cNvSpPr>
          <p:nvPr/>
        </p:nvSpPr>
        <p:spPr bwMode="auto">
          <a:xfrm>
            <a:off x="4051300" y="1219200"/>
            <a:ext cx="5092700" cy="444500"/>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accent2"/>
                </a:solidFill>
                <a:latin typeface="Times New Roman" panose="02020603050405020304" pitchFamily="18" charset="0"/>
              </a:rPr>
              <a:t>Assume Constant Failure Rates</a:t>
            </a:r>
            <a:endParaRPr lang="en-US" altLang="en-US" sz="2400">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2"/>
          <p:cNvGraphicFramePr>
            <a:graphicFrameLocks/>
          </p:cNvGraphicFramePr>
          <p:nvPr>
            <p:ph idx="1"/>
          </p:nvPr>
        </p:nvGraphicFramePr>
        <p:xfrm>
          <a:off x="3733800" y="1828800"/>
          <a:ext cx="5008563" cy="1158875"/>
        </p:xfrm>
        <a:graphic>
          <a:graphicData uri="http://schemas.openxmlformats.org/presentationml/2006/ole">
            <mc:AlternateContent xmlns:mc="http://schemas.openxmlformats.org/markup-compatibility/2006">
              <mc:Choice xmlns:v="urn:schemas-microsoft-com:vml" Requires="v">
                <p:oleObj spid="_x0000_s33804" name="Equation" r:id="rId4" imgW="1701800" imgH="393700" progId="Equation.3">
                  <p:embed/>
                </p:oleObj>
              </mc:Choice>
              <mc:Fallback>
                <p:oleObj name="Equation" r:id="rId4" imgW="1701800" imgH="393700" progId="Equation.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1828800"/>
                        <a:ext cx="5008563" cy="115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Date Placeholder 3"/>
          <p:cNvSpPr>
            <a:spLocks noGrp="1"/>
          </p:cNvSpPr>
          <p:nvPr>
            <p:ph type="dt" sz="quarter" idx="10"/>
          </p:nvPr>
        </p:nvSpPr>
        <p:spPr/>
        <p:txBody>
          <a:bodyPr/>
          <a:lstStyle/>
          <a:p>
            <a:pPr>
              <a:defRPr/>
            </a:pPr>
            <a:r>
              <a:rPr lang="en-US"/>
              <a:t>Chapter 6</a:t>
            </a:r>
          </a:p>
        </p:txBody>
      </p:sp>
      <p:sp>
        <p:nvSpPr>
          <p:cNvPr id="3379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0602173F-B889-43E5-AFB9-5118DA1F8225}" type="slidenum">
              <a:rPr lang="en-US" altLang="en-US" sz="1400"/>
              <a:pPr>
                <a:spcBef>
                  <a:spcPct val="0"/>
                </a:spcBef>
                <a:buClrTx/>
                <a:buSzTx/>
                <a:buFontTx/>
                <a:buNone/>
              </a:pPr>
              <a:t>13</a:t>
            </a:fld>
            <a:endParaRPr lang="en-US" altLang="en-US" sz="1400"/>
          </a:p>
        </p:txBody>
      </p:sp>
      <p:graphicFrame>
        <p:nvGraphicFramePr>
          <p:cNvPr id="33797" name="Object 3"/>
          <p:cNvGraphicFramePr>
            <a:graphicFrameLocks/>
          </p:cNvGraphicFramePr>
          <p:nvPr/>
        </p:nvGraphicFramePr>
        <p:xfrm>
          <a:off x="3676650" y="3074988"/>
          <a:ext cx="5208588" cy="1116012"/>
        </p:xfrm>
        <a:graphic>
          <a:graphicData uri="http://schemas.openxmlformats.org/presentationml/2006/ole">
            <mc:AlternateContent xmlns:mc="http://schemas.openxmlformats.org/markup-compatibility/2006">
              <mc:Choice xmlns:v="urn:schemas-microsoft-com:vml" Requires="v">
                <p:oleObj spid="_x0000_s33805" name="Equation" r:id="rId6" imgW="1803400" imgH="393700" progId="Equation.3">
                  <p:embed/>
                </p:oleObj>
              </mc:Choice>
              <mc:Fallback>
                <p:oleObj name="Equation" r:id="rId6" imgW="1803400" imgH="393700" progId="Equation.3">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76650" y="3074988"/>
                        <a:ext cx="5208588"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8" name="Object 4"/>
          <p:cNvGraphicFramePr>
            <a:graphicFrameLocks/>
          </p:cNvGraphicFramePr>
          <p:nvPr/>
        </p:nvGraphicFramePr>
        <p:xfrm>
          <a:off x="3733800" y="4419600"/>
          <a:ext cx="4964113" cy="1065213"/>
        </p:xfrm>
        <a:graphic>
          <a:graphicData uri="http://schemas.openxmlformats.org/presentationml/2006/ole">
            <mc:AlternateContent xmlns:mc="http://schemas.openxmlformats.org/markup-compatibility/2006">
              <mc:Choice xmlns:v="urn:schemas-microsoft-com:vml" Requires="v">
                <p:oleObj spid="_x0000_s33806" name="Equation" r:id="rId8" imgW="1803400" imgH="393700" progId="Equation.3">
                  <p:embed/>
                </p:oleObj>
              </mc:Choice>
              <mc:Fallback>
                <p:oleObj name="Equation" r:id="rId8" imgW="1803400" imgH="393700" progId="Equation.3">
                  <p:embed/>
                  <p:pic>
                    <p:nvPicPr>
                      <p:cNvPr id="0"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3800" y="4419600"/>
                        <a:ext cx="4964113" cy="106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9" name="Object 5"/>
          <p:cNvGraphicFramePr>
            <a:graphicFrameLocks/>
          </p:cNvGraphicFramePr>
          <p:nvPr/>
        </p:nvGraphicFramePr>
        <p:xfrm>
          <a:off x="438150" y="1987550"/>
          <a:ext cx="2995613" cy="3263900"/>
        </p:xfrm>
        <a:graphic>
          <a:graphicData uri="http://schemas.openxmlformats.org/presentationml/2006/ole">
            <mc:AlternateContent xmlns:mc="http://schemas.openxmlformats.org/markup-compatibility/2006">
              <mc:Choice xmlns:v="urn:schemas-microsoft-com:vml" Requires="v">
                <p:oleObj spid="_x0000_s33807" name="Document" r:id="rId10" imgW="2424865" imgH="3061929" progId="Word.Document.8">
                  <p:embed/>
                </p:oleObj>
              </mc:Choice>
              <mc:Fallback>
                <p:oleObj name="Document" r:id="rId10" imgW="2424865" imgH="3061929" progId="Word.Document.8">
                  <p:embed/>
                  <p:pic>
                    <p:nvPicPr>
                      <p:cNvPr id="0" name="Object 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8150" y="1987550"/>
                        <a:ext cx="2995613" cy="3263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0" name="Rectangle 6"/>
          <p:cNvSpPr>
            <a:spLocks noChangeArrowheads="1"/>
          </p:cNvSpPr>
          <p:nvPr/>
        </p:nvSpPr>
        <p:spPr bwMode="auto">
          <a:xfrm>
            <a:off x="457200" y="1981200"/>
            <a:ext cx="2959100" cy="292100"/>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33801" name="Rectangle 7"/>
          <p:cNvSpPr>
            <a:spLocks noChangeArrowheads="1"/>
          </p:cNvSpPr>
          <p:nvPr/>
        </p:nvSpPr>
        <p:spPr bwMode="auto">
          <a:xfrm>
            <a:off x="1828800" y="5562600"/>
            <a:ext cx="5540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Remember:  P</a:t>
            </a:r>
            <a:r>
              <a:rPr lang="en-US" altLang="en-US" sz="2400" baseline="-25000">
                <a:latin typeface="Times New Roman" panose="02020603050405020304" pitchFamily="18" charset="0"/>
              </a:rPr>
              <a:t>1</a:t>
            </a:r>
            <a:r>
              <a:rPr lang="en-US" altLang="en-US" sz="2400">
                <a:latin typeface="Times New Roman" panose="02020603050405020304" pitchFamily="18" charset="0"/>
              </a:rPr>
              <a:t>(t) + P</a:t>
            </a:r>
            <a:r>
              <a:rPr lang="en-US" altLang="en-US" sz="2400" baseline="-25000">
                <a:latin typeface="Times New Roman" panose="02020603050405020304" pitchFamily="18" charset="0"/>
              </a:rPr>
              <a:t>2</a:t>
            </a:r>
            <a:r>
              <a:rPr lang="en-US" altLang="en-US" sz="2400">
                <a:latin typeface="Times New Roman" panose="02020603050405020304" pitchFamily="18" charset="0"/>
              </a:rPr>
              <a:t>(t) + P</a:t>
            </a:r>
            <a:r>
              <a:rPr lang="en-US" altLang="en-US" sz="2400" baseline="-25000">
                <a:latin typeface="Times New Roman" panose="02020603050405020304" pitchFamily="18" charset="0"/>
              </a:rPr>
              <a:t>3</a:t>
            </a:r>
            <a:r>
              <a:rPr lang="en-US" altLang="en-US" sz="2400">
                <a:latin typeface="Times New Roman" panose="02020603050405020304" pitchFamily="18" charset="0"/>
              </a:rPr>
              <a:t>(t) +P</a:t>
            </a:r>
            <a:r>
              <a:rPr lang="en-US" altLang="en-US" sz="2400" baseline="-25000">
                <a:latin typeface="Times New Roman" panose="02020603050405020304" pitchFamily="18" charset="0"/>
              </a:rPr>
              <a:t>4</a:t>
            </a:r>
            <a:r>
              <a:rPr lang="en-US" altLang="en-US" sz="2400">
                <a:latin typeface="Times New Roman" panose="02020603050405020304" pitchFamily="18" charset="0"/>
              </a:rPr>
              <a:t>(t) = 1 !</a:t>
            </a:r>
          </a:p>
        </p:txBody>
      </p:sp>
      <p:sp>
        <p:nvSpPr>
          <p:cNvPr id="33802" name="Text Box 8"/>
          <p:cNvSpPr txBox="1">
            <a:spLocks noChangeArrowheads="1"/>
          </p:cNvSpPr>
          <p:nvPr/>
        </p:nvSpPr>
        <p:spPr bwMode="auto">
          <a:xfrm>
            <a:off x="1219200" y="1371600"/>
            <a:ext cx="652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a:latin typeface="Times New Roman" panose="02020603050405020304" pitchFamily="18" charset="0"/>
              </a:rPr>
              <a:t>P</a:t>
            </a:r>
            <a:r>
              <a:rPr lang="en-US" altLang="en-US" baseline="-25000">
                <a:latin typeface="Times New Roman" panose="02020603050405020304" pitchFamily="18" charset="0"/>
              </a:rPr>
              <a:t>i</a:t>
            </a:r>
            <a:r>
              <a:rPr lang="en-US" altLang="en-US">
                <a:latin typeface="Times New Roman" panose="02020603050405020304" pitchFamily="18" charset="0"/>
              </a:rPr>
              <a:t>(t) = probability of being in state i at time t</a:t>
            </a:r>
          </a:p>
        </p:txBody>
      </p:sp>
      <p:sp>
        <p:nvSpPr>
          <p:cNvPr id="33803" name="Rectangle 9"/>
          <p:cNvSpPr>
            <a:spLocks noChangeArrowheads="1"/>
          </p:cNvSpPr>
          <p:nvPr/>
        </p:nvSpPr>
        <p:spPr bwMode="auto">
          <a:xfrm>
            <a:off x="2743200" y="228600"/>
            <a:ext cx="43799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3600">
                <a:solidFill>
                  <a:srgbClr val="006666"/>
                </a:solidFill>
                <a:latin typeface="Times New Roman" panose="02020603050405020304" pitchFamily="18" charset="0"/>
              </a:rPr>
              <a:t>Load-Sharing Systems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5842" name="Object 2"/>
          <p:cNvGraphicFramePr>
            <a:graphicFrameLocks/>
          </p:cNvGraphicFramePr>
          <p:nvPr>
            <p:ph idx="1"/>
          </p:nvPr>
        </p:nvGraphicFramePr>
        <p:xfrm>
          <a:off x="2438400" y="1600200"/>
          <a:ext cx="3632200" cy="735013"/>
        </p:xfrm>
        <a:graphic>
          <a:graphicData uri="http://schemas.openxmlformats.org/presentationml/2006/ole">
            <mc:AlternateContent xmlns:mc="http://schemas.openxmlformats.org/markup-compatibility/2006">
              <mc:Choice xmlns:v="urn:schemas-microsoft-com:vml" Requires="v">
                <p:oleObj spid="_x0000_s35851" name="Equation" r:id="rId4" imgW="1066337" imgH="215806" progId="Equation.3">
                  <p:embed/>
                </p:oleObj>
              </mc:Choice>
              <mc:Fallback>
                <p:oleObj name="Equation" r:id="rId4" imgW="1066337" imgH="215806" progId="Equation.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600200"/>
                        <a:ext cx="3632200" cy="73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Date Placeholder 3"/>
          <p:cNvSpPr>
            <a:spLocks noGrp="1"/>
          </p:cNvSpPr>
          <p:nvPr>
            <p:ph type="dt" sz="quarter" idx="10"/>
          </p:nvPr>
        </p:nvSpPr>
        <p:spPr/>
        <p:txBody>
          <a:bodyPr/>
          <a:lstStyle/>
          <a:p>
            <a:pPr>
              <a:defRPr/>
            </a:pPr>
            <a:r>
              <a:rPr lang="en-US"/>
              <a:t>Chapter 6</a:t>
            </a:r>
          </a:p>
        </p:txBody>
      </p:sp>
      <p:sp>
        <p:nvSpPr>
          <p:cNvPr id="3584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0775B6E1-3DC5-4C75-98DD-1999F55FC151}" type="slidenum">
              <a:rPr lang="en-US" altLang="en-US" sz="1400"/>
              <a:pPr>
                <a:spcBef>
                  <a:spcPct val="0"/>
                </a:spcBef>
                <a:buClrTx/>
                <a:buSzTx/>
                <a:buFontTx/>
                <a:buNone/>
              </a:pPr>
              <a:t>14</a:t>
            </a:fld>
            <a:endParaRPr lang="en-US" altLang="en-US" sz="1400"/>
          </a:p>
        </p:txBody>
      </p:sp>
      <p:graphicFrame>
        <p:nvGraphicFramePr>
          <p:cNvPr id="35845" name="Object 3"/>
          <p:cNvGraphicFramePr>
            <a:graphicFrameLocks/>
          </p:cNvGraphicFramePr>
          <p:nvPr/>
        </p:nvGraphicFramePr>
        <p:xfrm>
          <a:off x="1143000" y="2590800"/>
          <a:ext cx="6477000" cy="1212850"/>
        </p:xfrm>
        <a:graphic>
          <a:graphicData uri="http://schemas.openxmlformats.org/presentationml/2006/ole">
            <mc:AlternateContent xmlns:mc="http://schemas.openxmlformats.org/markup-compatibility/2006">
              <mc:Choice xmlns:v="urn:schemas-microsoft-com:vml" Requires="v">
                <p:oleObj spid="_x0000_s35852" name="Equation" r:id="rId6" imgW="2247900" imgH="419100" progId="Equation.3">
                  <p:embed/>
                </p:oleObj>
              </mc:Choice>
              <mc:Fallback>
                <p:oleObj name="Equation" r:id="rId6" imgW="2247900" imgH="419100" progId="Equation.3">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2590800"/>
                        <a:ext cx="6477000"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6" name="Object 4"/>
          <p:cNvGraphicFramePr>
            <a:graphicFrameLocks/>
          </p:cNvGraphicFramePr>
          <p:nvPr/>
        </p:nvGraphicFramePr>
        <p:xfrm>
          <a:off x="1066800" y="3886200"/>
          <a:ext cx="6248400" cy="1144588"/>
        </p:xfrm>
        <a:graphic>
          <a:graphicData uri="http://schemas.openxmlformats.org/presentationml/2006/ole">
            <mc:AlternateContent xmlns:mc="http://schemas.openxmlformats.org/markup-compatibility/2006">
              <mc:Choice xmlns:v="urn:schemas-microsoft-com:vml" Requires="v">
                <p:oleObj spid="_x0000_s35853" name="Equation" r:id="rId8" imgW="2247900" imgH="419100" progId="Equation.3">
                  <p:embed/>
                </p:oleObj>
              </mc:Choice>
              <mc:Fallback>
                <p:oleObj name="Equation" r:id="rId8" imgW="2247900" imgH="419100" progId="Equation.3">
                  <p:embed/>
                  <p:pic>
                    <p:nvPicPr>
                      <p:cNvPr id="0"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800" y="3886200"/>
                        <a:ext cx="6248400" cy="114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7" name="Object 5"/>
          <p:cNvGraphicFramePr>
            <a:graphicFrameLocks/>
          </p:cNvGraphicFramePr>
          <p:nvPr/>
        </p:nvGraphicFramePr>
        <p:xfrm>
          <a:off x="1066800" y="5334000"/>
          <a:ext cx="5427663" cy="568325"/>
        </p:xfrm>
        <a:graphic>
          <a:graphicData uri="http://schemas.openxmlformats.org/presentationml/2006/ole">
            <mc:AlternateContent xmlns:mc="http://schemas.openxmlformats.org/markup-compatibility/2006">
              <mc:Choice xmlns:v="urn:schemas-microsoft-com:vml" Requires="v">
                <p:oleObj spid="_x0000_s35854" name="Equation" r:id="rId10" imgW="1739900" imgH="190500" progId="Equation.3">
                  <p:embed/>
                </p:oleObj>
              </mc:Choice>
              <mc:Fallback>
                <p:oleObj name="Equation" r:id="rId10" imgW="1739900" imgH="190500" progId="Equation.3">
                  <p:embed/>
                  <p:pic>
                    <p:nvPicPr>
                      <p:cNvPr id="0" name="Object 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6800" y="5334000"/>
                        <a:ext cx="5427663"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8" name="Rectangle 6"/>
          <p:cNvSpPr>
            <a:spLocks noChangeArrowheads="1"/>
          </p:cNvSpPr>
          <p:nvPr/>
        </p:nvSpPr>
        <p:spPr bwMode="auto">
          <a:xfrm>
            <a:off x="838200" y="1600200"/>
            <a:ext cx="130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Solution:</a:t>
            </a:r>
          </a:p>
        </p:txBody>
      </p:sp>
      <p:sp>
        <p:nvSpPr>
          <p:cNvPr id="35849" name="Rectangle 7"/>
          <p:cNvSpPr>
            <a:spLocks noChangeArrowheads="1"/>
          </p:cNvSpPr>
          <p:nvPr/>
        </p:nvSpPr>
        <p:spPr bwMode="auto">
          <a:xfrm>
            <a:off x="1600200" y="533400"/>
            <a:ext cx="43799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3600">
                <a:solidFill>
                  <a:srgbClr val="006666"/>
                </a:solidFill>
                <a:latin typeface="Times New Roman" panose="02020603050405020304" pitchFamily="18" charset="0"/>
              </a:rPr>
              <a:t>Load-Sharing Systems</a:t>
            </a:r>
          </a:p>
        </p:txBody>
      </p:sp>
      <p:sp>
        <p:nvSpPr>
          <p:cNvPr id="35850" name="Text Box 8"/>
          <p:cNvSpPr txBox="1">
            <a:spLocks noChangeArrowheads="1"/>
          </p:cNvSpPr>
          <p:nvPr/>
        </p:nvSpPr>
        <p:spPr bwMode="auto">
          <a:xfrm>
            <a:off x="7924800" y="6324600"/>
            <a:ext cx="1022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animated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idx="1"/>
          </p:nvPr>
        </p:nvSpPr>
        <p:spPr>
          <a:xfrm>
            <a:off x="685800" y="1676400"/>
            <a:ext cx="7759700" cy="965200"/>
          </a:xfrm>
        </p:spPr>
        <p:txBody>
          <a:bodyPr/>
          <a:lstStyle/>
          <a:p>
            <a:pPr algn="just" eaLnBrk="1" hangingPunct="1"/>
            <a:r>
              <a:rPr lang="en-US" altLang="en-US">
                <a:latin typeface="Book Antiqua" panose="02040602050305030304" pitchFamily="18" charset="0"/>
              </a:rPr>
              <a:t>If we let </a:t>
            </a:r>
            <a:r>
              <a:rPr lang="en-US" altLang="en-US">
                <a:latin typeface="Symbol" panose="05050102010706020507" pitchFamily="18" charset="2"/>
              </a:rPr>
              <a:t>l</a:t>
            </a:r>
            <a:r>
              <a:rPr lang="en-US" altLang="en-US" baseline="-25000">
                <a:latin typeface="Symbol" panose="05050102010706020507" pitchFamily="18" charset="2"/>
              </a:rPr>
              <a:t>1</a:t>
            </a:r>
            <a:r>
              <a:rPr lang="en-US" altLang="en-US">
                <a:latin typeface="Book Antiqua" panose="02040602050305030304" pitchFamily="18" charset="0"/>
              </a:rPr>
              <a:t> = </a:t>
            </a:r>
            <a:r>
              <a:rPr lang="en-US" altLang="en-US">
                <a:latin typeface="Symbol" panose="05050102010706020507" pitchFamily="18" charset="2"/>
              </a:rPr>
              <a:t>l</a:t>
            </a:r>
            <a:r>
              <a:rPr lang="en-US" altLang="en-US" baseline="-25000">
                <a:latin typeface="Book Antiqua" panose="02040602050305030304" pitchFamily="18" charset="0"/>
              </a:rPr>
              <a:t>2</a:t>
            </a:r>
            <a:r>
              <a:rPr lang="en-US" altLang="en-US">
                <a:latin typeface="Book Antiqua" panose="02040602050305030304" pitchFamily="18" charset="0"/>
              </a:rPr>
              <a:t> = </a:t>
            </a:r>
            <a:r>
              <a:rPr lang="en-US" altLang="en-US">
                <a:latin typeface="Symbol" panose="05050102010706020507" pitchFamily="18" charset="2"/>
              </a:rPr>
              <a:t>l</a:t>
            </a:r>
            <a:r>
              <a:rPr lang="en-US" altLang="en-US">
                <a:latin typeface="Book Antiqua" panose="02040602050305030304" pitchFamily="18" charset="0"/>
              </a:rPr>
              <a:t>  and  </a:t>
            </a:r>
            <a:r>
              <a:rPr lang="en-US" altLang="en-US">
                <a:latin typeface="Symbol" panose="05050102010706020507" pitchFamily="18" charset="2"/>
              </a:rPr>
              <a:t>l</a:t>
            </a:r>
            <a:r>
              <a:rPr lang="en-US" altLang="en-US" baseline="-25000">
                <a:latin typeface="Book Antiqua" panose="02040602050305030304" pitchFamily="18" charset="0"/>
              </a:rPr>
              <a:t>1</a:t>
            </a:r>
            <a:r>
              <a:rPr lang="en-US" altLang="en-US" baseline="30000">
                <a:latin typeface="Book Antiqua" panose="02040602050305030304" pitchFamily="18" charset="0"/>
              </a:rPr>
              <a:t>+</a:t>
            </a:r>
            <a:r>
              <a:rPr lang="en-US" altLang="en-US">
                <a:latin typeface="Book Antiqua" panose="02040602050305030304" pitchFamily="18" charset="0"/>
              </a:rPr>
              <a:t> = </a:t>
            </a:r>
            <a:r>
              <a:rPr lang="en-US" altLang="en-US">
                <a:latin typeface="Symbol" panose="05050102010706020507" pitchFamily="18" charset="2"/>
              </a:rPr>
              <a:t>l</a:t>
            </a:r>
            <a:r>
              <a:rPr lang="en-US" altLang="en-US" baseline="-25000">
                <a:latin typeface="Book Antiqua" panose="02040602050305030304" pitchFamily="18" charset="0"/>
              </a:rPr>
              <a:t>2</a:t>
            </a:r>
            <a:r>
              <a:rPr lang="en-US" altLang="en-US" baseline="30000">
                <a:latin typeface="Book Antiqua" panose="02040602050305030304" pitchFamily="18" charset="0"/>
              </a:rPr>
              <a:t>+</a:t>
            </a:r>
            <a:r>
              <a:rPr lang="en-US" altLang="en-US">
                <a:latin typeface="Book Antiqua" panose="02040602050305030304" pitchFamily="18" charset="0"/>
              </a:rPr>
              <a:t> = </a:t>
            </a:r>
            <a:r>
              <a:rPr lang="en-US" altLang="en-US">
                <a:latin typeface="Symbol" panose="05050102010706020507" pitchFamily="18" charset="2"/>
              </a:rPr>
              <a:t>l</a:t>
            </a:r>
            <a:r>
              <a:rPr lang="en-US" altLang="en-US" baseline="30000">
                <a:latin typeface="Book Antiqua" panose="02040602050305030304" pitchFamily="18" charset="0"/>
              </a:rPr>
              <a:t>+</a:t>
            </a:r>
            <a:r>
              <a:rPr lang="en-US" altLang="en-US">
                <a:latin typeface="Book Antiqua" panose="02040602050305030304" pitchFamily="18" charset="0"/>
              </a:rPr>
              <a:t> , then </a:t>
            </a:r>
          </a:p>
          <a:p>
            <a:pPr eaLnBrk="1" hangingPunct="1"/>
            <a:endParaRPr lang="en-US" altLang="en-US">
              <a:latin typeface="Book Antiqua" panose="02040602050305030304" pitchFamily="18" charset="0"/>
            </a:endParaRPr>
          </a:p>
        </p:txBody>
      </p:sp>
      <p:sp>
        <p:nvSpPr>
          <p:cNvPr id="6" name="Date Placeholder 3"/>
          <p:cNvSpPr>
            <a:spLocks noGrp="1"/>
          </p:cNvSpPr>
          <p:nvPr>
            <p:ph type="dt" sz="quarter" idx="10"/>
          </p:nvPr>
        </p:nvSpPr>
        <p:spPr/>
        <p:txBody>
          <a:bodyPr/>
          <a:lstStyle/>
          <a:p>
            <a:pPr>
              <a:defRPr/>
            </a:pPr>
            <a:r>
              <a:rPr lang="en-US"/>
              <a:t>Chapter 6</a:t>
            </a:r>
          </a:p>
        </p:txBody>
      </p:sp>
      <p:sp>
        <p:nvSpPr>
          <p:cNvPr id="3789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4393626B-E9F9-4A0D-8AC9-2D0F733C31D4}" type="slidenum">
              <a:rPr lang="en-US" altLang="en-US" sz="1400"/>
              <a:pPr>
                <a:spcBef>
                  <a:spcPct val="0"/>
                </a:spcBef>
                <a:buClrTx/>
                <a:buSzTx/>
                <a:buFontTx/>
                <a:buNone/>
              </a:pPr>
              <a:t>15</a:t>
            </a:fld>
            <a:endParaRPr lang="en-US" altLang="en-US" sz="1400"/>
          </a:p>
        </p:txBody>
      </p:sp>
      <p:graphicFrame>
        <p:nvGraphicFramePr>
          <p:cNvPr id="37893" name="Object 3"/>
          <p:cNvGraphicFramePr>
            <a:graphicFrameLocks/>
          </p:cNvGraphicFramePr>
          <p:nvPr/>
        </p:nvGraphicFramePr>
        <p:xfrm>
          <a:off x="1066800" y="2743200"/>
          <a:ext cx="6750050" cy="1292225"/>
        </p:xfrm>
        <a:graphic>
          <a:graphicData uri="http://schemas.openxmlformats.org/presentationml/2006/ole">
            <mc:AlternateContent xmlns:mc="http://schemas.openxmlformats.org/markup-compatibility/2006">
              <mc:Choice xmlns:v="urn:schemas-microsoft-com:vml" Requires="v">
                <p:oleObj spid="_x0000_s37896" name="Equation" r:id="rId4" imgW="2082800" imgH="406400" progId="Equation.3">
                  <p:embed/>
                </p:oleObj>
              </mc:Choice>
              <mc:Fallback>
                <p:oleObj name="Equation" r:id="rId4" imgW="2082800" imgH="4064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743200"/>
                        <a:ext cx="6750050" cy="129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4" name="Object 4"/>
          <p:cNvGraphicFramePr>
            <a:graphicFrameLocks/>
          </p:cNvGraphicFramePr>
          <p:nvPr/>
        </p:nvGraphicFramePr>
        <p:xfrm>
          <a:off x="762000" y="4343400"/>
          <a:ext cx="7239000" cy="1044575"/>
        </p:xfrm>
        <a:graphic>
          <a:graphicData uri="http://schemas.openxmlformats.org/presentationml/2006/ole">
            <mc:AlternateContent xmlns:mc="http://schemas.openxmlformats.org/markup-compatibility/2006">
              <mc:Choice xmlns:v="urn:schemas-microsoft-com:vml" Requires="v">
                <p:oleObj spid="_x0000_s37897" name="Equation" r:id="rId6" imgW="2933700" imgH="431800" progId="Equation.3">
                  <p:embed/>
                </p:oleObj>
              </mc:Choice>
              <mc:Fallback>
                <p:oleObj name="Equation" r:id="rId6" imgW="2933700" imgH="4318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4343400"/>
                        <a:ext cx="72390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5" name="Rectangle 5"/>
          <p:cNvSpPr>
            <a:spLocks noChangeArrowheads="1"/>
          </p:cNvSpPr>
          <p:nvPr/>
        </p:nvSpPr>
        <p:spPr bwMode="auto">
          <a:xfrm>
            <a:off x="1600200" y="381000"/>
            <a:ext cx="43799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3600">
                <a:solidFill>
                  <a:srgbClr val="006666"/>
                </a:solidFill>
                <a:latin typeface="Times New Roman" panose="02020603050405020304" pitchFamily="18" charset="0"/>
              </a:rPr>
              <a:t>Load-Sharing Systems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2"/>
          <p:cNvSpPr>
            <a:spLocks noGrp="1"/>
          </p:cNvSpPr>
          <p:nvPr>
            <p:ph type="dt" sz="quarter" idx="10"/>
          </p:nvPr>
        </p:nvSpPr>
        <p:spPr/>
        <p:txBody>
          <a:bodyPr/>
          <a:lstStyle/>
          <a:p>
            <a:pPr>
              <a:defRPr/>
            </a:pPr>
            <a:r>
              <a:rPr lang="en-US"/>
              <a:t>Chapter 6</a:t>
            </a:r>
          </a:p>
        </p:txBody>
      </p:sp>
      <p:sp>
        <p:nvSpPr>
          <p:cNvPr id="399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E82BBCC2-818E-4E25-8FB0-F9A5029F2508}" type="slidenum">
              <a:rPr lang="en-US" altLang="en-US" sz="1400"/>
              <a:pPr>
                <a:spcBef>
                  <a:spcPct val="0"/>
                </a:spcBef>
                <a:buClrTx/>
                <a:buSzTx/>
                <a:buFontTx/>
                <a:buNone/>
              </a:pPr>
              <a:t>16</a:t>
            </a:fld>
            <a:endParaRPr lang="en-US" altLang="en-US" sz="1400"/>
          </a:p>
        </p:txBody>
      </p:sp>
      <p:sp>
        <p:nvSpPr>
          <p:cNvPr id="39940" name="Text Box 2"/>
          <p:cNvSpPr txBox="1">
            <a:spLocks noChangeArrowheads="1"/>
          </p:cNvSpPr>
          <p:nvPr/>
        </p:nvSpPr>
        <p:spPr bwMode="auto">
          <a:xfrm>
            <a:off x="1143000" y="1371600"/>
            <a:ext cx="746760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200">
                <a:latin typeface="Arial" panose="020B0604020202020204" pitchFamily="34" charset="0"/>
              </a:rPr>
              <a:t>Two generators provide electrical power.  If either fails,</a:t>
            </a:r>
          </a:p>
          <a:p>
            <a:pPr>
              <a:spcBef>
                <a:spcPct val="0"/>
              </a:spcBef>
              <a:buClrTx/>
              <a:buSzTx/>
              <a:buFontTx/>
              <a:buNone/>
            </a:pPr>
            <a:r>
              <a:rPr lang="en-US" altLang="en-US" sz="2200">
                <a:latin typeface="Arial" panose="020B0604020202020204" pitchFamily="34" charset="0"/>
              </a:rPr>
              <a:t>the other will continue to provide power.  However, the</a:t>
            </a:r>
          </a:p>
          <a:p>
            <a:pPr>
              <a:spcBef>
                <a:spcPct val="0"/>
              </a:spcBef>
              <a:buClrTx/>
              <a:buSzTx/>
              <a:buFontTx/>
              <a:buNone/>
            </a:pPr>
            <a:r>
              <a:rPr lang="en-US" altLang="en-US" sz="2200">
                <a:latin typeface="Arial" panose="020B0604020202020204" pitchFamily="34" charset="0"/>
              </a:rPr>
              <a:t>increased load results in a higher failure rate of .10 failures</a:t>
            </a:r>
          </a:p>
          <a:p>
            <a:pPr>
              <a:spcBef>
                <a:spcPct val="0"/>
              </a:spcBef>
              <a:buClrTx/>
              <a:buSzTx/>
              <a:buFontTx/>
              <a:buNone/>
            </a:pPr>
            <a:r>
              <a:rPr lang="en-US" altLang="en-US" sz="2200">
                <a:latin typeface="Arial" panose="020B0604020202020204" pitchFamily="34" charset="0"/>
              </a:rPr>
              <a:t>per day.  When both generators are on-line, the failure rate</a:t>
            </a:r>
          </a:p>
          <a:p>
            <a:pPr>
              <a:spcBef>
                <a:spcPct val="0"/>
              </a:spcBef>
              <a:buClrTx/>
              <a:buSzTx/>
              <a:buFontTx/>
              <a:buNone/>
            </a:pPr>
            <a:r>
              <a:rPr lang="en-US" altLang="en-US" sz="2200">
                <a:latin typeface="Arial" panose="020B0604020202020204" pitchFamily="34" charset="0"/>
              </a:rPr>
              <a:t>is .01 failures per day.</a:t>
            </a:r>
          </a:p>
        </p:txBody>
      </p:sp>
      <p:graphicFrame>
        <p:nvGraphicFramePr>
          <p:cNvPr id="39941" name="Object 3"/>
          <p:cNvGraphicFramePr>
            <a:graphicFrameLocks/>
          </p:cNvGraphicFramePr>
          <p:nvPr/>
        </p:nvGraphicFramePr>
        <p:xfrm>
          <a:off x="762000" y="3276600"/>
          <a:ext cx="7010400" cy="784225"/>
        </p:xfrm>
        <a:graphic>
          <a:graphicData uri="http://schemas.openxmlformats.org/presentationml/2006/ole">
            <mc:AlternateContent xmlns:mc="http://schemas.openxmlformats.org/markup-compatibility/2006">
              <mc:Choice xmlns:v="urn:schemas-microsoft-com:vml" Requires="v">
                <p:oleObj spid="_x0000_s39946" name="Equation" r:id="rId4" imgW="2476500" imgH="419100" progId="Equation.3">
                  <p:embed/>
                </p:oleObj>
              </mc:Choice>
              <mc:Fallback>
                <p:oleObj name="Equation" r:id="rId4" imgW="2476500" imgH="4191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276600"/>
                        <a:ext cx="7010400"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42" name="Object 4"/>
          <p:cNvGraphicFramePr>
            <a:graphicFrameLocks/>
          </p:cNvGraphicFramePr>
          <p:nvPr/>
        </p:nvGraphicFramePr>
        <p:xfrm>
          <a:off x="685800" y="4191000"/>
          <a:ext cx="6934200" cy="785813"/>
        </p:xfrm>
        <a:graphic>
          <a:graphicData uri="http://schemas.openxmlformats.org/presentationml/2006/ole">
            <mc:AlternateContent xmlns:mc="http://schemas.openxmlformats.org/markup-compatibility/2006">
              <mc:Choice xmlns:v="urn:schemas-microsoft-com:vml" Requires="v">
                <p:oleObj spid="_x0000_s39947" name="Equation" r:id="rId6" imgW="2362200" imgH="393700" progId="Equation.3">
                  <p:embed/>
                </p:oleObj>
              </mc:Choice>
              <mc:Fallback>
                <p:oleObj name="Equation" r:id="rId6" imgW="2362200" imgH="3937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4191000"/>
                        <a:ext cx="693420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43" name="Object 5"/>
          <p:cNvGraphicFramePr>
            <a:graphicFrameLocks/>
          </p:cNvGraphicFramePr>
          <p:nvPr/>
        </p:nvGraphicFramePr>
        <p:xfrm>
          <a:off x="609600" y="5105400"/>
          <a:ext cx="6019800" cy="739775"/>
        </p:xfrm>
        <a:graphic>
          <a:graphicData uri="http://schemas.openxmlformats.org/presentationml/2006/ole">
            <mc:AlternateContent xmlns:mc="http://schemas.openxmlformats.org/markup-compatibility/2006">
              <mc:Choice xmlns:v="urn:schemas-microsoft-com:vml" Requires="v">
                <p:oleObj spid="_x0000_s39948" name="Equation" r:id="rId8" imgW="2794000" imgH="431800" progId="Equation.3">
                  <p:embed/>
                </p:oleObj>
              </mc:Choice>
              <mc:Fallback>
                <p:oleObj name="Equation" r:id="rId8" imgW="2794000" imgH="43180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5105400"/>
                        <a:ext cx="6019800"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4" name="Rectangle 6"/>
          <p:cNvSpPr>
            <a:spLocks noChangeArrowheads="1"/>
          </p:cNvSpPr>
          <p:nvPr/>
        </p:nvSpPr>
        <p:spPr bwMode="auto">
          <a:xfrm>
            <a:off x="1600200" y="533400"/>
            <a:ext cx="56451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3200">
                <a:solidFill>
                  <a:srgbClr val="006666"/>
                </a:solidFill>
                <a:latin typeface="Times New Roman" panose="02020603050405020304" pitchFamily="18" charset="0"/>
              </a:rPr>
              <a:t>Load-Sharing Systems - example</a:t>
            </a:r>
          </a:p>
        </p:txBody>
      </p:sp>
      <p:sp>
        <p:nvSpPr>
          <p:cNvPr id="39945" name="Text Box 7"/>
          <p:cNvSpPr txBox="1">
            <a:spLocks noChangeArrowheads="1"/>
          </p:cNvSpPr>
          <p:nvPr/>
        </p:nvSpPr>
        <p:spPr bwMode="auto">
          <a:xfrm>
            <a:off x="7924800" y="6324600"/>
            <a:ext cx="1022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animated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2"/>
          <p:cNvGraphicFramePr>
            <a:graphicFrameLocks/>
          </p:cNvGraphicFramePr>
          <p:nvPr>
            <p:ph idx="1"/>
          </p:nvPr>
        </p:nvGraphicFramePr>
        <p:xfrm>
          <a:off x="4114800" y="1371600"/>
          <a:ext cx="4464050" cy="4464050"/>
        </p:xfrm>
        <a:graphic>
          <a:graphicData uri="http://schemas.openxmlformats.org/presentationml/2006/ole">
            <mc:AlternateContent xmlns:mc="http://schemas.openxmlformats.org/markup-compatibility/2006">
              <mc:Choice xmlns:v="urn:schemas-microsoft-com:vml" Requires="v">
                <p:oleObj spid="_x0000_s41992" name="Document" r:id="rId4" imgW="2638524" imgH="2847692" progId="Word.Document.8">
                  <p:embed/>
                </p:oleObj>
              </mc:Choice>
              <mc:Fallback>
                <p:oleObj name="Document" r:id="rId4" imgW="2638524" imgH="2847692" progId="Word.Document.8">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1371600"/>
                        <a:ext cx="4464050" cy="4464050"/>
                      </a:xfrm>
                      <a:prstGeom prst="rect">
                        <a:avLst/>
                      </a:prstGeom>
                      <a:noFill/>
                      <a:ln w="12700" cap="flat" cmpd="sng">
                        <a:solidFill>
                          <a:schemeClr val="tx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Date Placeholder 3"/>
          <p:cNvSpPr>
            <a:spLocks noGrp="1"/>
          </p:cNvSpPr>
          <p:nvPr>
            <p:ph type="dt" sz="quarter" idx="10"/>
          </p:nvPr>
        </p:nvSpPr>
        <p:spPr/>
        <p:txBody>
          <a:bodyPr/>
          <a:lstStyle/>
          <a:p>
            <a:pPr>
              <a:defRPr/>
            </a:pPr>
            <a:r>
              <a:rPr lang="en-US"/>
              <a:t>Chapter 6</a:t>
            </a:r>
          </a:p>
        </p:txBody>
      </p:sp>
      <p:sp>
        <p:nvSpPr>
          <p:cNvPr id="4198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32744BA8-C698-4882-9F95-B415573CB858}" type="slidenum">
              <a:rPr lang="en-US" altLang="en-US" sz="1400"/>
              <a:pPr>
                <a:spcBef>
                  <a:spcPct val="0"/>
                </a:spcBef>
                <a:buClrTx/>
                <a:buSzTx/>
                <a:buFontTx/>
                <a:buNone/>
              </a:pPr>
              <a:t>17</a:t>
            </a:fld>
            <a:endParaRPr lang="en-US" altLang="en-US" sz="1400"/>
          </a:p>
        </p:txBody>
      </p:sp>
      <p:sp>
        <p:nvSpPr>
          <p:cNvPr id="41989" name="Rectangle 3"/>
          <p:cNvSpPr>
            <a:spLocks noChangeArrowheads="1"/>
          </p:cNvSpPr>
          <p:nvPr/>
        </p:nvSpPr>
        <p:spPr bwMode="auto">
          <a:xfrm>
            <a:off x="228600" y="1981200"/>
            <a:ext cx="387032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u="sng">
                <a:latin typeface="Times New Roman" panose="02020603050405020304" pitchFamily="18" charset="0"/>
              </a:rPr>
              <a:t>State	Operating</a:t>
            </a:r>
            <a:endParaRPr lang="en-US" altLang="en-US" sz="2400">
              <a:latin typeface="Times New Roman" panose="02020603050405020304" pitchFamily="18" charset="0"/>
            </a:endParaRPr>
          </a:p>
          <a:p>
            <a:pPr>
              <a:spcBef>
                <a:spcPct val="0"/>
              </a:spcBef>
              <a:buClrTx/>
              <a:buSzTx/>
              <a:buFontTx/>
              <a:buNone/>
            </a:pPr>
            <a:r>
              <a:rPr lang="en-US" altLang="en-US" sz="2400">
                <a:latin typeface="Times New Roman" panose="02020603050405020304" pitchFamily="18" charset="0"/>
              </a:rPr>
              <a:t>1 - 	Component 1 with</a:t>
            </a:r>
          </a:p>
          <a:p>
            <a:pPr>
              <a:spcBef>
                <a:spcPct val="0"/>
              </a:spcBef>
              <a:buClrTx/>
              <a:buSzTx/>
              <a:buFontTx/>
              <a:buNone/>
            </a:pPr>
            <a:r>
              <a:rPr lang="en-US" altLang="en-US" sz="2400">
                <a:latin typeface="Times New Roman" panose="02020603050405020304" pitchFamily="18" charset="0"/>
              </a:rPr>
              <a:t>component 2 in standby</a:t>
            </a:r>
          </a:p>
          <a:p>
            <a:pPr>
              <a:spcBef>
                <a:spcPct val="0"/>
              </a:spcBef>
              <a:buClrTx/>
              <a:buSzTx/>
              <a:buFontTx/>
              <a:buNone/>
            </a:pPr>
            <a:r>
              <a:rPr lang="en-US" altLang="en-US" sz="2400">
                <a:latin typeface="Times New Roman" panose="02020603050405020304" pitchFamily="18" charset="0"/>
              </a:rPr>
              <a:t>2 - 	Component 2</a:t>
            </a:r>
          </a:p>
          <a:p>
            <a:pPr>
              <a:spcBef>
                <a:spcPct val="0"/>
              </a:spcBef>
              <a:buClrTx/>
              <a:buSzTx/>
              <a:buFontTx/>
              <a:buNone/>
            </a:pPr>
            <a:r>
              <a:rPr lang="en-US" altLang="en-US" sz="2400">
                <a:latin typeface="Times New Roman" panose="02020603050405020304" pitchFamily="18" charset="0"/>
              </a:rPr>
              <a:t>3 - 	Component 1,</a:t>
            </a:r>
          </a:p>
          <a:p>
            <a:pPr>
              <a:spcBef>
                <a:spcPct val="0"/>
              </a:spcBef>
              <a:buClrTx/>
              <a:buSzTx/>
              <a:buFontTx/>
              <a:buNone/>
            </a:pPr>
            <a:r>
              <a:rPr lang="en-US" altLang="en-US" sz="2400">
                <a:latin typeface="Times New Roman" panose="02020603050405020304" pitchFamily="18" charset="0"/>
              </a:rPr>
              <a:t>component 2 failed in standby</a:t>
            </a:r>
          </a:p>
          <a:p>
            <a:pPr>
              <a:spcBef>
                <a:spcPct val="0"/>
              </a:spcBef>
              <a:buClrTx/>
              <a:buSzTx/>
              <a:buFontTx/>
              <a:buNone/>
            </a:pPr>
            <a:r>
              <a:rPr lang="en-US" altLang="en-US" sz="2400">
                <a:latin typeface="Times New Roman" panose="02020603050405020304" pitchFamily="18" charset="0"/>
              </a:rPr>
              <a:t>4 -	Neither component</a:t>
            </a:r>
          </a:p>
        </p:txBody>
      </p:sp>
      <p:sp>
        <p:nvSpPr>
          <p:cNvPr id="41990" name="Rectangle 4"/>
          <p:cNvSpPr>
            <a:spLocks noChangeArrowheads="1"/>
          </p:cNvSpPr>
          <p:nvPr/>
        </p:nvSpPr>
        <p:spPr bwMode="auto">
          <a:xfrm>
            <a:off x="4076700" y="1295400"/>
            <a:ext cx="4495800" cy="444500"/>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a:spcBef>
                <a:spcPct val="0"/>
              </a:spcBef>
              <a:buClrTx/>
              <a:buSzTx/>
              <a:buFontTx/>
              <a:buNone/>
            </a:pPr>
            <a:r>
              <a:rPr lang="en-US" altLang="en-US" sz="2400">
                <a:solidFill>
                  <a:schemeClr val="accent2"/>
                </a:solidFill>
                <a:latin typeface="Times New Roman" panose="02020603050405020304" pitchFamily="18" charset="0"/>
              </a:rPr>
              <a:t>Assume Constant Failure Rates</a:t>
            </a:r>
            <a:endParaRPr lang="en-US" altLang="en-US" sz="2400">
              <a:latin typeface="Times New Roman" panose="02020603050405020304" pitchFamily="18" charset="0"/>
            </a:endParaRPr>
          </a:p>
        </p:txBody>
      </p:sp>
      <p:sp>
        <p:nvSpPr>
          <p:cNvPr id="41991" name="Rectangle 5"/>
          <p:cNvSpPr>
            <a:spLocks noChangeArrowheads="1"/>
          </p:cNvSpPr>
          <p:nvPr/>
        </p:nvSpPr>
        <p:spPr bwMode="auto">
          <a:xfrm>
            <a:off x="1371600" y="457200"/>
            <a:ext cx="3352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3600">
                <a:solidFill>
                  <a:srgbClr val="006666"/>
                </a:solidFill>
                <a:latin typeface="Times New Roman" panose="02020603050405020304" pitchFamily="18" charset="0"/>
              </a:rPr>
              <a:t>Standby Systems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2"/>
          <p:cNvGraphicFramePr>
            <a:graphicFrameLocks/>
          </p:cNvGraphicFramePr>
          <p:nvPr>
            <p:ph idx="1"/>
          </p:nvPr>
        </p:nvGraphicFramePr>
        <p:xfrm>
          <a:off x="3733800" y="1600200"/>
          <a:ext cx="4968875" cy="1108075"/>
        </p:xfrm>
        <a:graphic>
          <a:graphicData uri="http://schemas.openxmlformats.org/presentationml/2006/ole">
            <mc:AlternateContent xmlns:mc="http://schemas.openxmlformats.org/markup-compatibility/2006">
              <mc:Choice xmlns:v="urn:schemas-microsoft-com:vml" Requires="v">
                <p:oleObj spid="_x0000_s44043" name="Equation" r:id="rId4" imgW="1765300" imgH="393700" progId="Equation.3">
                  <p:embed/>
                </p:oleObj>
              </mc:Choice>
              <mc:Fallback>
                <p:oleObj name="Equation" r:id="rId4" imgW="1765300" imgH="393700" progId="Equation.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1600200"/>
                        <a:ext cx="4968875"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Date Placeholder 3"/>
          <p:cNvSpPr>
            <a:spLocks noGrp="1"/>
          </p:cNvSpPr>
          <p:nvPr>
            <p:ph type="dt" sz="quarter" idx="10"/>
          </p:nvPr>
        </p:nvSpPr>
        <p:spPr/>
        <p:txBody>
          <a:bodyPr/>
          <a:lstStyle/>
          <a:p>
            <a:pPr>
              <a:defRPr/>
            </a:pPr>
            <a:r>
              <a:rPr lang="en-US"/>
              <a:t>Chapter 6</a:t>
            </a:r>
          </a:p>
        </p:txBody>
      </p:sp>
      <p:sp>
        <p:nvSpPr>
          <p:cNvPr id="4403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7FB18BC2-AB88-4A64-8A38-A59E7694269D}" type="slidenum">
              <a:rPr lang="en-US" altLang="en-US" sz="1400"/>
              <a:pPr>
                <a:spcBef>
                  <a:spcPct val="0"/>
                </a:spcBef>
                <a:buClrTx/>
                <a:buSzTx/>
                <a:buFontTx/>
                <a:buNone/>
              </a:pPr>
              <a:t>18</a:t>
            </a:fld>
            <a:endParaRPr lang="en-US" altLang="en-US" sz="1400"/>
          </a:p>
        </p:txBody>
      </p:sp>
      <p:graphicFrame>
        <p:nvGraphicFramePr>
          <p:cNvPr id="44037" name="Object 3"/>
          <p:cNvGraphicFramePr>
            <a:graphicFrameLocks/>
          </p:cNvGraphicFramePr>
          <p:nvPr/>
        </p:nvGraphicFramePr>
        <p:xfrm>
          <a:off x="3733800" y="2971800"/>
          <a:ext cx="5162550" cy="1106488"/>
        </p:xfrm>
        <a:graphic>
          <a:graphicData uri="http://schemas.openxmlformats.org/presentationml/2006/ole">
            <mc:AlternateContent xmlns:mc="http://schemas.openxmlformats.org/markup-compatibility/2006">
              <mc:Choice xmlns:v="urn:schemas-microsoft-com:vml" Requires="v">
                <p:oleObj spid="_x0000_s44044" name="Equation" r:id="rId6" imgW="1790700" imgH="393700" progId="Equation.3">
                  <p:embed/>
                </p:oleObj>
              </mc:Choice>
              <mc:Fallback>
                <p:oleObj name="Equation" r:id="rId6" imgW="1790700" imgH="393700" progId="Equation.3">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2971800"/>
                        <a:ext cx="5162550" cy="110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8" name="Object 4"/>
          <p:cNvGraphicFramePr>
            <a:graphicFrameLocks/>
          </p:cNvGraphicFramePr>
          <p:nvPr/>
        </p:nvGraphicFramePr>
        <p:xfrm>
          <a:off x="3733800" y="4191000"/>
          <a:ext cx="4964113" cy="1065213"/>
        </p:xfrm>
        <a:graphic>
          <a:graphicData uri="http://schemas.openxmlformats.org/presentationml/2006/ole">
            <mc:AlternateContent xmlns:mc="http://schemas.openxmlformats.org/markup-compatibility/2006">
              <mc:Choice xmlns:v="urn:schemas-microsoft-com:vml" Requires="v">
                <p:oleObj spid="_x0000_s44045" name="Equation" r:id="rId8" imgW="1803400" imgH="393700" progId="Equation.3">
                  <p:embed/>
                </p:oleObj>
              </mc:Choice>
              <mc:Fallback>
                <p:oleObj name="Equation" r:id="rId8" imgW="1803400" imgH="393700" progId="Equation.3">
                  <p:embed/>
                  <p:pic>
                    <p:nvPicPr>
                      <p:cNvPr id="0"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3800" y="4191000"/>
                        <a:ext cx="4964113" cy="106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9" name="Object 5"/>
          <p:cNvGraphicFramePr>
            <a:graphicFrameLocks/>
          </p:cNvGraphicFramePr>
          <p:nvPr/>
        </p:nvGraphicFramePr>
        <p:xfrm>
          <a:off x="396875" y="1666875"/>
          <a:ext cx="2901950" cy="2901950"/>
        </p:xfrm>
        <a:graphic>
          <a:graphicData uri="http://schemas.openxmlformats.org/presentationml/2006/ole">
            <mc:AlternateContent xmlns:mc="http://schemas.openxmlformats.org/markup-compatibility/2006">
              <mc:Choice xmlns:v="urn:schemas-microsoft-com:vml" Requires="v">
                <p:oleObj spid="_x0000_s44046" name="Document" r:id="rId10" imgW="2638524" imgH="2847692" progId="Word.Document.8">
                  <p:embed/>
                </p:oleObj>
              </mc:Choice>
              <mc:Fallback>
                <p:oleObj name="Document" r:id="rId10" imgW="2638524" imgH="2847692" progId="Word.Document.8">
                  <p:embed/>
                  <p:pic>
                    <p:nvPicPr>
                      <p:cNvPr id="0" name="Object 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875" y="1666875"/>
                        <a:ext cx="2901950" cy="29019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40" name="Rectangle 6"/>
          <p:cNvSpPr>
            <a:spLocks noChangeArrowheads="1"/>
          </p:cNvSpPr>
          <p:nvPr/>
        </p:nvSpPr>
        <p:spPr bwMode="auto">
          <a:xfrm>
            <a:off x="396875" y="1628775"/>
            <a:ext cx="2959100" cy="292100"/>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4041" name="Rectangle 7"/>
          <p:cNvSpPr>
            <a:spLocks noChangeArrowheads="1"/>
          </p:cNvSpPr>
          <p:nvPr/>
        </p:nvSpPr>
        <p:spPr bwMode="auto">
          <a:xfrm>
            <a:off x="1435100" y="5410200"/>
            <a:ext cx="5540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Remember:  P</a:t>
            </a:r>
            <a:r>
              <a:rPr lang="en-US" altLang="en-US" sz="2400" baseline="-25000">
                <a:latin typeface="Times New Roman" panose="02020603050405020304" pitchFamily="18" charset="0"/>
              </a:rPr>
              <a:t>1</a:t>
            </a:r>
            <a:r>
              <a:rPr lang="en-US" altLang="en-US" sz="2400">
                <a:latin typeface="Times New Roman" panose="02020603050405020304" pitchFamily="18" charset="0"/>
              </a:rPr>
              <a:t>(t) + P</a:t>
            </a:r>
            <a:r>
              <a:rPr lang="en-US" altLang="en-US" sz="2400" baseline="-25000">
                <a:latin typeface="Times New Roman" panose="02020603050405020304" pitchFamily="18" charset="0"/>
              </a:rPr>
              <a:t>2</a:t>
            </a:r>
            <a:r>
              <a:rPr lang="en-US" altLang="en-US" sz="2400">
                <a:latin typeface="Times New Roman" panose="02020603050405020304" pitchFamily="18" charset="0"/>
              </a:rPr>
              <a:t>(t) + P</a:t>
            </a:r>
            <a:r>
              <a:rPr lang="en-US" altLang="en-US" sz="2400" baseline="-25000">
                <a:latin typeface="Times New Roman" panose="02020603050405020304" pitchFamily="18" charset="0"/>
              </a:rPr>
              <a:t>3</a:t>
            </a:r>
            <a:r>
              <a:rPr lang="en-US" altLang="en-US" sz="2400">
                <a:latin typeface="Times New Roman" panose="02020603050405020304" pitchFamily="18" charset="0"/>
              </a:rPr>
              <a:t>(t) +P</a:t>
            </a:r>
            <a:r>
              <a:rPr lang="en-US" altLang="en-US" sz="2400" baseline="-25000">
                <a:latin typeface="Times New Roman" panose="02020603050405020304" pitchFamily="18" charset="0"/>
              </a:rPr>
              <a:t>4</a:t>
            </a:r>
            <a:r>
              <a:rPr lang="en-US" altLang="en-US" sz="2400">
                <a:latin typeface="Times New Roman" panose="02020603050405020304" pitchFamily="18" charset="0"/>
              </a:rPr>
              <a:t>(t) = 1 !</a:t>
            </a:r>
          </a:p>
        </p:txBody>
      </p:sp>
      <p:sp>
        <p:nvSpPr>
          <p:cNvPr id="44042" name="Rectangle 8"/>
          <p:cNvSpPr>
            <a:spLocks noChangeArrowheads="1"/>
          </p:cNvSpPr>
          <p:nvPr/>
        </p:nvSpPr>
        <p:spPr bwMode="auto">
          <a:xfrm>
            <a:off x="1447800" y="457200"/>
            <a:ext cx="49434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3600">
                <a:solidFill>
                  <a:srgbClr val="006666"/>
                </a:solidFill>
                <a:latin typeface="Times New Roman" panose="02020603050405020304" pitchFamily="18" charset="0"/>
              </a:rPr>
              <a:t>Standby Systems - Model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6082" name="Object 2"/>
          <p:cNvGraphicFramePr>
            <a:graphicFrameLocks/>
          </p:cNvGraphicFramePr>
          <p:nvPr>
            <p:ph idx="1"/>
          </p:nvPr>
        </p:nvGraphicFramePr>
        <p:xfrm>
          <a:off x="1085850" y="1371600"/>
          <a:ext cx="3603625" cy="720725"/>
        </p:xfrm>
        <a:graphic>
          <a:graphicData uri="http://schemas.openxmlformats.org/presentationml/2006/ole">
            <mc:AlternateContent xmlns:mc="http://schemas.openxmlformats.org/markup-compatibility/2006">
              <mc:Choice xmlns:v="urn:schemas-microsoft-com:vml" Requires="v">
                <p:oleObj spid="_x0000_s46090" name="Equation" r:id="rId4" imgW="1079032" imgH="215806" progId="Equation.3">
                  <p:embed/>
                </p:oleObj>
              </mc:Choice>
              <mc:Fallback>
                <p:oleObj name="Equation" r:id="rId4" imgW="1079032" imgH="215806" progId="Equation.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5850" y="1371600"/>
                        <a:ext cx="3603625"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Date Placeholder 3"/>
          <p:cNvSpPr>
            <a:spLocks noGrp="1"/>
          </p:cNvSpPr>
          <p:nvPr>
            <p:ph type="dt" sz="quarter" idx="10"/>
          </p:nvPr>
        </p:nvSpPr>
        <p:spPr>
          <a:xfrm>
            <a:off x="228600" y="6172200"/>
            <a:ext cx="1905000" cy="457200"/>
          </a:xfrm>
        </p:spPr>
        <p:txBody>
          <a:bodyPr/>
          <a:lstStyle/>
          <a:p>
            <a:pPr>
              <a:defRPr/>
            </a:pPr>
            <a:r>
              <a:rPr lang="en-US" dirty="0"/>
              <a:t>Chapter 6</a:t>
            </a:r>
          </a:p>
        </p:txBody>
      </p:sp>
      <p:sp>
        <p:nvSpPr>
          <p:cNvPr id="4608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3FE74D89-C93C-4227-9BAF-BB08F07429F6}" type="slidenum">
              <a:rPr lang="en-US" altLang="en-US" sz="1400"/>
              <a:pPr>
                <a:spcBef>
                  <a:spcPct val="0"/>
                </a:spcBef>
                <a:buClrTx/>
                <a:buSzTx/>
                <a:buFontTx/>
                <a:buNone/>
              </a:pPr>
              <a:t>19</a:t>
            </a:fld>
            <a:endParaRPr lang="en-US" altLang="en-US" sz="1400"/>
          </a:p>
        </p:txBody>
      </p:sp>
      <p:graphicFrame>
        <p:nvGraphicFramePr>
          <p:cNvPr id="46085" name="Object 3"/>
          <p:cNvGraphicFramePr>
            <a:graphicFrameLocks/>
          </p:cNvGraphicFramePr>
          <p:nvPr/>
        </p:nvGraphicFramePr>
        <p:xfrm>
          <a:off x="990600" y="1981200"/>
          <a:ext cx="6724650" cy="1349375"/>
        </p:xfrm>
        <a:graphic>
          <a:graphicData uri="http://schemas.openxmlformats.org/presentationml/2006/ole">
            <mc:AlternateContent xmlns:mc="http://schemas.openxmlformats.org/markup-compatibility/2006">
              <mc:Choice xmlns:v="urn:schemas-microsoft-com:vml" Requires="v">
                <p:oleObj spid="_x0000_s46091" name="Equation" r:id="rId6" imgW="2336800" imgH="469900" progId="Equation.3">
                  <p:embed/>
                </p:oleObj>
              </mc:Choice>
              <mc:Fallback>
                <p:oleObj name="Equation" r:id="rId6" imgW="2336800" imgH="469900" progId="Equation.3">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1981200"/>
                        <a:ext cx="6724650" cy="13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6" name="Object 4"/>
          <p:cNvGraphicFramePr>
            <a:graphicFrameLocks/>
          </p:cNvGraphicFramePr>
          <p:nvPr/>
        </p:nvGraphicFramePr>
        <p:xfrm>
          <a:off x="914400" y="3276600"/>
          <a:ext cx="4745038" cy="728663"/>
        </p:xfrm>
        <a:graphic>
          <a:graphicData uri="http://schemas.openxmlformats.org/presentationml/2006/ole">
            <mc:AlternateContent xmlns:mc="http://schemas.openxmlformats.org/markup-compatibility/2006">
              <mc:Choice xmlns:v="urn:schemas-microsoft-com:vml" Requires="v">
                <p:oleObj spid="_x0000_s46092" name="Equation" r:id="rId8" imgW="1447800" imgH="228600" progId="Equation.3">
                  <p:embed/>
                </p:oleObj>
              </mc:Choice>
              <mc:Fallback>
                <p:oleObj name="Equation" r:id="rId8" imgW="1447800" imgH="228600" progId="Equation.3">
                  <p:embed/>
                  <p:pic>
                    <p:nvPicPr>
                      <p:cNvPr id="0"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3276600"/>
                        <a:ext cx="4745038" cy="72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7" name="Object 6"/>
          <p:cNvGraphicFramePr>
            <a:graphicFrameLocks/>
          </p:cNvGraphicFramePr>
          <p:nvPr/>
        </p:nvGraphicFramePr>
        <p:xfrm>
          <a:off x="914400" y="4038600"/>
          <a:ext cx="5962650" cy="992188"/>
        </p:xfrm>
        <a:graphic>
          <a:graphicData uri="http://schemas.openxmlformats.org/presentationml/2006/ole">
            <mc:AlternateContent xmlns:mc="http://schemas.openxmlformats.org/markup-compatibility/2006">
              <mc:Choice xmlns:v="urn:schemas-microsoft-com:vml" Requires="v">
                <p:oleObj spid="_x0000_s46093" name="Equation" r:id="rId10" imgW="2451100" imgH="419100" progId="Equation.3">
                  <p:embed/>
                </p:oleObj>
              </mc:Choice>
              <mc:Fallback>
                <p:oleObj name="Equation" r:id="rId10" imgW="2451100" imgH="419100" progId="Equation.3">
                  <p:embed/>
                  <p:pic>
                    <p:nvPicPr>
                      <p:cNvPr id="0" name="Object 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4400" y="4038600"/>
                        <a:ext cx="5962650"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8" name="Object 7"/>
          <p:cNvGraphicFramePr>
            <a:graphicFrameLocks/>
          </p:cNvGraphicFramePr>
          <p:nvPr/>
        </p:nvGraphicFramePr>
        <p:xfrm>
          <a:off x="381000" y="5105400"/>
          <a:ext cx="7675563" cy="788988"/>
        </p:xfrm>
        <a:graphic>
          <a:graphicData uri="http://schemas.openxmlformats.org/presentationml/2006/ole">
            <mc:AlternateContent xmlns:mc="http://schemas.openxmlformats.org/markup-compatibility/2006">
              <mc:Choice xmlns:v="urn:schemas-microsoft-com:vml" Requires="v">
                <p:oleObj spid="_x0000_s46094" name="Equation" r:id="rId12" imgW="2882900" imgH="304800" progId="Equation.3">
                  <p:embed/>
                </p:oleObj>
              </mc:Choice>
              <mc:Fallback>
                <p:oleObj name="Equation" r:id="rId12" imgW="2882900" imgH="304800" progId="Equation.3">
                  <p:embed/>
                  <p:pic>
                    <p:nvPicPr>
                      <p:cNvPr id="0" name="Object 7"/>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000" y="5105400"/>
                        <a:ext cx="7675563" cy="78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9" name="Rectangle 9"/>
          <p:cNvSpPr>
            <a:spLocks noChangeArrowheads="1"/>
          </p:cNvSpPr>
          <p:nvPr/>
        </p:nvSpPr>
        <p:spPr bwMode="auto">
          <a:xfrm>
            <a:off x="1447800" y="533400"/>
            <a:ext cx="51482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3200">
                <a:solidFill>
                  <a:srgbClr val="006666"/>
                </a:solidFill>
                <a:latin typeface="Times New Roman" panose="02020603050405020304" pitchFamily="18" charset="0"/>
              </a:rPr>
              <a:t>Standby Systems</a:t>
            </a:r>
            <a:r>
              <a:rPr lang="en-US" altLang="en-US" sz="3600">
                <a:solidFill>
                  <a:srgbClr val="006666"/>
                </a:solidFill>
                <a:latin typeface="Times New Roman" panose="02020603050405020304" pitchFamily="18" charset="0"/>
              </a:rPr>
              <a:t>- </a:t>
            </a:r>
            <a:r>
              <a:rPr lang="en-US" altLang="en-US" sz="3200">
                <a:solidFill>
                  <a:srgbClr val="006666"/>
                </a:solidFill>
                <a:latin typeface="Times New Roman" panose="02020603050405020304" pitchFamily="18" charset="0"/>
              </a:rPr>
              <a:t>Solution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600200" y="228600"/>
            <a:ext cx="5397500" cy="838200"/>
          </a:xfrm>
          <a:noFill/>
        </p:spPr>
        <p:txBody>
          <a:bodyPr/>
          <a:lstStyle/>
          <a:p>
            <a:pPr eaLnBrk="1" hangingPunct="1"/>
            <a:r>
              <a:rPr lang="en-US" altLang="en-US"/>
              <a:t>Markov Analysis</a:t>
            </a:r>
          </a:p>
        </p:txBody>
      </p:sp>
      <p:sp>
        <p:nvSpPr>
          <p:cNvPr id="11267" name="Rectangle 3"/>
          <p:cNvSpPr>
            <a:spLocks noGrp="1" noChangeArrowheads="1"/>
          </p:cNvSpPr>
          <p:nvPr>
            <p:ph idx="1"/>
          </p:nvPr>
        </p:nvSpPr>
        <p:spPr>
          <a:xfrm>
            <a:off x="1295400" y="3886200"/>
            <a:ext cx="6616700" cy="1968500"/>
          </a:xfrm>
        </p:spPr>
        <p:txBody>
          <a:bodyPr/>
          <a:lstStyle/>
          <a:p>
            <a:pPr algn="just" eaLnBrk="1" hangingPunct="1"/>
            <a:r>
              <a:rPr lang="en-US" altLang="en-US" sz="2000" u="sng">
                <a:latin typeface="Book Antiqua" panose="02040602050305030304" pitchFamily="18" charset="0"/>
              </a:rPr>
              <a:t>STATE</a:t>
            </a:r>
            <a:r>
              <a:rPr lang="en-US" altLang="en-US" sz="2000">
                <a:latin typeface="Book Antiqua" panose="02040602050305030304" pitchFamily="18" charset="0"/>
              </a:rPr>
              <a:t>      </a:t>
            </a:r>
            <a:r>
              <a:rPr lang="en-US" altLang="en-US" sz="2000" u="sng">
                <a:latin typeface="Book Antiqua" panose="02040602050305030304" pitchFamily="18" charset="0"/>
              </a:rPr>
              <a:t>COMPONENT 1</a:t>
            </a:r>
            <a:r>
              <a:rPr lang="en-US" altLang="en-US" sz="2000">
                <a:latin typeface="Book Antiqua" panose="02040602050305030304" pitchFamily="18" charset="0"/>
              </a:rPr>
              <a:t>      </a:t>
            </a:r>
            <a:r>
              <a:rPr lang="en-US" altLang="en-US" sz="2000" u="sng">
                <a:latin typeface="Book Antiqua" panose="02040602050305030304" pitchFamily="18" charset="0"/>
              </a:rPr>
              <a:t>COMPONENT 2</a:t>
            </a:r>
          </a:p>
          <a:p>
            <a:pPr algn="just" eaLnBrk="1" hangingPunct="1"/>
            <a:r>
              <a:rPr lang="en-US" altLang="en-US" sz="2000">
                <a:latin typeface="Book Antiqua" panose="02040602050305030304" pitchFamily="18" charset="0"/>
              </a:rPr>
              <a:t>  1		  operating		operating</a:t>
            </a:r>
          </a:p>
          <a:p>
            <a:pPr algn="just" eaLnBrk="1" hangingPunct="1"/>
            <a:r>
              <a:rPr lang="en-US" altLang="en-US" sz="2000">
                <a:latin typeface="Book Antiqua" panose="02040602050305030304" pitchFamily="18" charset="0"/>
              </a:rPr>
              <a:t>  2		  failed		 	operating</a:t>
            </a:r>
          </a:p>
          <a:p>
            <a:pPr algn="just" eaLnBrk="1" hangingPunct="1"/>
            <a:r>
              <a:rPr lang="en-US" altLang="en-US" sz="2000">
                <a:latin typeface="Book Antiqua" panose="02040602050305030304" pitchFamily="18" charset="0"/>
              </a:rPr>
              <a:t>   3		  operating		 failed</a:t>
            </a:r>
          </a:p>
          <a:p>
            <a:pPr algn="just" eaLnBrk="1" hangingPunct="1"/>
            <a:r>
              <a:rPr lang="en-US" altLang="en-US" sz="2000">
                <a:latin typeface="Book Antiqua" panose="02040602050305030304" pitchFamily="18" charset="0"/>
              </a:rPr>
              <a:t>  4		  failed		   	 failed   </a:t>
            </a:r>
          </a:p>
        </p:txBody>
      </p:sp>
      <p:sp>
        <p:nvSpPr>
          <p:cNvPr id="7" name="Date Placeholder 3"/>
          <p:cNvSpPr>
            <a:spLocks noGrp="1"/>
          </p:cNvSpPr>
          <p:nvPr>
            <p:ph type="dt" sz="quarter" idx="10"/>
          </p:nvPr>
        </p:nvSpPr>
        <p:spPr/>
        <p:txBody>
          <a:bodyPr/>
          <a:lstStyle/>
          <a:p>
            <a:pPr>
              <a:defRPr/>
            </a:pPr>
            <a:r>
              <a:rPr lang="en-US"/>
              <a:t>Chapter 6</a:t>
            </a:r>
          </a:p>
        </p:txBody>
      </p:sp>
      <p:sp>
        <p:nvSpPr>
          <p:cNvPr id="1126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5A64EE0D-A09A-4DC0-A713-234074242BED}" type="slidenum">
              <a:rPr lang="en-US" altLang="en-US" sz="1400"/>
              <a:pPr>
                <a:spcBef>
                  <a:spcPct val="0"/>
                </a:spcBef>
                <a:buClrTx/>
                <a:buSzTx/>
                <a:buFontTx/>
                <a:buNone/>
              </a:pPr>
              <a:t>2</a:t>
            </a:fld>
            <a:endParaRPr lang="en-US" altLang="en-US" sz="1400"/>
          </a:p>
        </p:txBody>
      </p:sp>
      <p:graphicFrame>
        <p:nvGraphicFramePr>
          <p:cNvPr id="11270" name="Object 4"/>
          <p:cNvGraphicFramePr>
            <a:graphicFrameLocks/>
          </p:cNvGraphicFramePr>
          <p:nvPr/>
        </p:nvGraphicFramePr>
        <p:xfrm>
          <a:off x="2438400" y="1371600"/>
          <a:ext cx="3949700" cy="2447925"/>
        </p:xfrm>
        <a:graphic>
          <a:graphicData uri="http://schemas.openxmlformats.org/presentationml/2006/ole">
            <mc:AlternateContent xmlns:mc="http://schemas.openxmlformats.org/markup-compatibility/2006">
              <mc:Choice xmlns:v="urn:schemas-microsoft-com:vml" Requires="v">
                <p:oleObj spid="_x0000_s11273" name="Document" r:id="rId4" imgW="5486400" imgH="2740152" progId="Word.Document.8">
                  <p:embed/>
                </p:oleObj>
              </mc:Choice>
              <mc:Fallback>
                <p:oleObj name="Document" r:id="rId4" imgW="5486400" imgH="2740152" progId="Word.Document.8">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371600"/>
                        <a:ext cx="3949700" cy="24479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1" name="Rectangle 5"/>
          <p:cNvSpPr>
            <a:spLocks noChangeArrowheads="1"/>
          </p:cNvSpPr>
          <p:nvPr/>
        </p:nvSpPr>
        <p:spPr bwMode="auto">
          <a:xfrm>
            <a:off x="2355850" y="1289050"/>
            <a:ext cx="4102100" cy="368300"/>
          </a:xfrm>
          <a:prstGeom prst="rect">
            <a:avLst/>
          </a:prstGeom>
          <a:solidFill>
            <a:srgbClr val="FFE6B3"/>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1272" name="Rectangle 6"/>
          <p:cNvSpPr>
            <a:spLocks noChangeArrowheads="1"/>
          </p:cNvSpPr>
          <p:nvPr/>
        </p:nvSpPr>
        <p:spPr bwMode="auto">
          <a:xfrm>
            <a:off x="2720975" y="1273175"/>
            <a:ext cx="3305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Independent Components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idx="1"/>
          </p:nvPr>
        </p:nvSpPr>
        <p:spPr>
          <a:xfrm>
            <a:off x="609600" y="1524000"/>
            <a:ext cx="7759700" cy="825500"/>
          </a:xfrm>
        </p:spPr>
        <p:txBody>
          <a:bodyPr/>
          <a:lstStyle/>
          <a:p>
            <a:pPr algn="just" eaLnBrk="1" hangingPunct="1"/>
            <a:r>
              <a:rPr lang="en-US" altLang="en-US" sz="3200">
                <a:latin typeface="Book Antiqua" panose="02040602050305030304" pitchFamily="18" charset="0"/>
              </a:rPr>
              <a:t>If we let </a:t>
            </a:r>
            <a:r>
              <a:rPr lang="en-US" altLang="en-US" sz="3200">
                <a:latin typeface="Symbol" panose="05050102010706020507" pitchFamily="18" charset="2"/>
              </a:rPr>
              <a:t>l</a:t>
            </a:r>
            <a:r>
              <a:rPr lang="en-US" altLang="en-US" sz="3200" baseline="-25000">
                <a:latin typeface="Symbol" panose="05050102010706020507" pitchFamily="18" charset="2"/>
              </a:rPr>
              <a:t>1</a:t>
            </a:r>
            <a:r>
              <a:rPr lang="en-US" altLang="en-US" sz="3200">
                <a:latin typeface="Book Antiqua" panose="02040602050305030304" pitchFamily="18" charset="0"/>
              </a:rPr>
              <a:t> = </a:t>
            </a:r>
            <a:r>
              <a:rPr lang="en-US" altLang="en-US" sz="3200">
                <a:latin typeface="Symbol" panose="05050102010706020507" pitchFamily="18" charset="2"/>
              </a:rPr>
              <a:t>l</a:t>
            </a:r>
            <a:r>
              <a:rPr lang="en-US" altLang="en-US" sz="3200" baseline="-25000">
                <a:latin typeface="Book Antiqua" panose="02040602050305030304" pitchFamily="18" charset="0"/>
              </a:rPr>
              <a:t>2</a:t>
            </a:r>
            <a:r>
              <a:rPr lang="en-US" altLang="en-US" sz="3200">
                <a:latin typeface="Book Antiqua" panose="02040602050305030304" pitchFamily="18" charset="0"/>
              </a:rPr>
              <a:t> = </a:t>
            </a:r>
            <a:r>
              <a:rPr lang="en-US" altLang="en-US" sz="3200">
                <a:latin typeface="Symbol" panose="05050102010706020507" pitchFamily="18" charset="2"/>
              </a:rPr>
              <a:t>l</a:t>
            </a:r>
            <a:r>
              <a:rPr lang="en-US" altLang="en-US" sz="3200">
                <a:latin typeface="Book Antiqua" panose="02040602050305030304" pitchFamily="18" charset="0"/>
              </a:rPr>
              <a:t>  and  </a:t>
            </a:r>
            <a:r>
              <a:rPr lang="en-US" altLang="en-US" sz="3200">
                <a:latin typeface="Symbol" panose="05050102010706020507" pitchFamily="18" charset="2"/>
              </a:rPr>
              <a:t>l</a:t>
            </a:r>
            <a:r>
              <a:rPr lang="en-US" altLang="en-US" sz="3200" baseline="-25000">
                <a:latin typeface="Book Antiqua" panose="02040602050305030304" pitchFamily="18" charset="0"/>
              </a:rPr>
              <a:t>2</a:t>
            </a:r>
            <a:r>
              <a:rPr lang="en-US" altLang="en-US" sz="3200" baseline="30000">
                <a:latin typeface="Book Antiqua" panose="02040602050305030304" pitchFamily="18" charset="0"/>
              </a:rPr>
              <a:t>-</a:t>
            </a:r>
            <a:r>
              <a:rPr lang="en-US" altLang="en-US" sz="3200">
                <a:latin typeface="Book Antiqua" panose="02040602050305030304" pitchFamily="18" charset="0"/>
              </a:rPr>
              <a:t> = </a:t>
            </a:r>
            <a:r>
              <a:rPr lang="en-US" altLang="en-US" sz="3200">
                <a:latin typeface="Symbol" panose="05050102010706020507" pitchFamily="18" charset="2"/>
              </a:rPr>
              <a:t>l</a:t>
            </a:r>
            <a:r>
              <a:rPr lang="en-US" altLang="en-US" sz="3200" baseline="30000">
                <a:latin typeface="Book Antiqua" panose="02040602050305030304" pitchFamily="18" charset="0"/>
              </a:rPr>
              <a:t>-</a:t>
            </a:r>
            <a:r>
              <a:rPr lang="en-US" altLang="en-US" sz="3200">
                <a:latin typeface="Book Antiqua" panose="02040602050305030304" pitchFamily="18" charset="0"/>
              </a:rPr>
              <a:t> , then </a:t>
            </a:r>
          </a:p>
          <a:p>
            <a:pPr eaLnBrk="1" hangingPunct="1"/>
            <a:endParaRPr lang="en-US" altLang="en-US" sz="3200">
              <a:latin typeface="Book Antiqua" panose="02040602050305030304" pitchFamily="18" charset="0"/>
            </a:endParaRPr>
          </a:p>
        </p:txBody>
      </p:sp>
      <p:sp>
        <p:nvSpPr>
          <p:cNvPr id="6" name="Date Placeholder 3"/>
          <p:cNvSpPr>
            <a:spLocks noGrp="1"/>
          </p:cNvSpPr>
          <p:nvPr>
            <p:ph type="dt" sz="quarter" idx="10"/>
          </p:nvPr>
        </p:nvSpPr>
        <p:spPr/>
        <p:txBody>
          <a:bodyPr/>
          <a:lstStyle/>
          <a:p>
            <a:pPr>
              <a:defRPr/>
            </a:pPr>
            <a:r>
              <a:rPr lang="en-US"/>
              <a:t>Chapter 6</a:t>
            </a:r>
          </a:p>
        </p:txBody>
      </p:sp>
      <p:sp>
        <p:nvSpPr>
          <p:cNvPr id="4813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AF26CDE9-6CC4-4F49-961C-4BA94F911073}" type="slidenum">
              <a:rPr lang="en-US" altLang="en-US" sz="1400"/>
              <a:pPr>
                <a:spcBef>
                  <a:spcPct val="0"/>
                </a:spcBef>
                <a:buClrTx/>
                <a:buSzTx/>
                <a:buFontTx/>
                <a:buNone/>
              </a:pPr>
              <a:t>20</a:t>
            </a:fld>
            <a:endParaRPr lang="en-US" altLang="en-US" sz="1400"/>
          </a:p>
        </p:txBody>
      </p:sp>
      <p:graphicFrame>
        <p:nvGraphicFramePr>
          <p:cNvPr id="48133" name="Object 3"/>
          <p:cNvGraphicFramePr>
            <a:graphicFrameLocks/>
          </p:cNvGraphicFramePr>
          <p:nvPr/>
        </p:nvGraphicFramePr>
        <p:xfrm>
          <a:off x="685800" y="2286000"/>
          <a:ext cx="6318250" cy="1273175"/>
        </p:xfrm>
        <a:graphic>
          <a:graphicData uri="http://schemas.openxmlformats.org/presentationml/2006/ole">
            <mc:AlternateContent xmlns:mc="http://schemas.openxmlformats.org/markup-compatibility/2006">
              <mc:Choice xmlns:v="urn:schemas-microsoft-com:vml" Requires="v">
                <p:oleObj spid="_x0000_s48136" name="Equation" r:id="rId4" imgW="1954951" imgH="406224" progId="Equation.3">
                  <p:embed/>
                </p:oleObj>
              </mc:Choice>
              <mc:Fallback>
                <p:oleObj name="Equation" r:id="rId4" imgW="1954951" imgH="406224"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286000"/>
                        <a:ext cx="6318250" cy="127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4" name="Object 4"/>
          <p:cNvGraphicFramePr>
            <a:graphicFrameLocks/>
          </p:cNvGraphicFramePr>
          <p:nvPr/>
        </p:nvGraphicFramePr>
        <p:xfrm>
          <a:off x="685800" y="3810000"/>
          <a:ext cx="7135813" cy="2079625"/>
        </p:xfrm>
        <a:graphic>
          <a:graphicData uri="http://schemas.openxmlformats.org/presentationml/2006/ole">
            <mc:AlternateContent xmlns:mc="http://schemas.openxmlformats.org/markup-compatibility/2006">
              <mc:Choice xmlns:v="urn:schemas-microsoft-com:vml" Requires="v">
                <p:oleObj spid="_x0000_s48137" name="Equation" r:id="rId6" imgW="2895600" imgH="863600" progId="Equation.3">
                  <p:embed/>
                </p:oleObj>
              </mc:Choice>
              <mc:Fallback>
                <p:oleObj name="Equation" r:id="rId6" imgW="2895600" imgH="8636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3810000"/>
                        <a:ext cx="7135813" cy="207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5" name="Rectangle 6"/>
          <p:cNvSpPr>
            <a:spLocks noChangeArrowheads="1"/>
          </p:cNvSpPr>
          <p:nvPr/>
        </p:nvSpPr>
        <p:spPr bwMode="auto">
          <a:xfrm>
            <a:off x="1295400" y="609600"/>
            <a:ext cx="7315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3600">
                <a:solidFill>
                  <a:srgbClr val="006666"/>
                </a:solidFill>
                <a:latin typeface="Times New Roman" panose="02020603050405020304" pitchFamily="18" charset="0"/>
              </a:rPr>
              <a:t>Standby Systems - identical units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idx="1"/>
          </p:nvPr>
        </p:nvSpPr>
        <p:spPr>
          <a:xfrm>
            <a:off x="990600" y="1371600"/>
            <a:ext cx="7759700" cy="1522413"/>
          </a:xfrm>
        </p:spPr>
        <p:txBody>
          <a:bodyPr/>
          <a:lstStyle/>
          <a:p>
            <a:pPr algn="just" eaLnBrk="1" hangingPunct="1">
              <a:lnSpc>
                <a:spcPct val="90000"/>
              </a:lnSpc>
            </a:pPr>
            <a:r>
              <a:rPr lang="en-US" altLang="en-US" sz="2000">
                <a:latin typeface="Book Antiqua" panose="02040602050305030304" pitchFamily="18" charset="0"/>
              </a:rPr>
              <a:t>	An active generator has a .01 failure rate (failures per day).  An older standby generator has a .001 failure rate while in standby and a .10 failure rate when on-line.  Determine the system reliability for a planned 30 day usage and compute the system MTTF.</a:t>
            </a:r>
          </a:p>
          <a:p>
            <a:pPr eaLnBrk="1" hangingPunct="1">
              <a:lnSpc>
                <a:spcPct val="90000"/>
              </a:lnSpc>
            </a:pPr>
            <a:endParaRPr lang="en-US" altLang="en-US" sz="2000">
              <a:latin typeface="Book Antiqua" panose="02040602050305030304" pitchFamily="18" charset="0"/>
            </a:endParaRPr>
          </a:p>
        </p:txBody>
      </p:sp>
      <p:sp>
        <p:nvSpPr>
          <p:cNvPr id="8" name="Date Placeholder 3"/>
          <p:cNvSpPr>
            <a:spLocks noGrp="1"/>
          </p:cNvSpPr>
          <p:nvPr>
            <p:ph type="dt" sz="quarter" idx="10"/>
          </p:nvPr>
        </p:nvSpPr>
        <p:spPr/>
        <p:txBody>
          <a:bodyPr/>
          <a:lstStyle/>
          <a:p>
            <a:pPr>
              <a:defRPr/>
            </a:pPr>
            <a:r>
              <a:rPr lang="en-US"/>
              <a:t>Chapter 6</a:t>
            </a:r>
          </a:p>
        </p:txBody>
      </p:sp>
      <p:sp>
        <p:nvSpPr>
          <p:cNvPr id="50180"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2E2B6719-CC33-426C-84EE-4A450AC2846E}" type="slidenum">
              <a:rPr lang="en-US" altLang="en-US" sz="1400"/>
              <a:pPr>
                <a:spcBef>
                  <a:spcPct val="0"/>
                </a:spcBef>
                <a:buClrTx/>
                <a:buSzTx/>
                <a:buFontTx/>
                <a:buNone/>
              </a:pPr>
              <a:t>21</a:t>
            </a:fld>
            <a:endParaRPr lang="en-US" altLang="en-US" sz="1400"/>
          </a:p>
        </p:txBody>
      </p:sp>
      <p:graphicFrame>
        <p:nvGraphicFramePr>
          <p:cNvPr id="50181" name="Object 3"/>
          <p:cNvGraphicFramePr>
            <a:graphicFrameLocks/>
          </p:cNvGraphicFramePr>
          <p:nvPr/>
        </p:nvGraphicFramePr>
        <p:xfrm>
          <a:off x="762000" y="2971800"/>
          <a:ext cx="5459413" cy="873125"/>
        </p:xfrm>
        <a:graphic>
          <a:graphicData uri="http://schemas.openxmlformats.org/presentationml/2006/ole">
            <mc:AlternateContent xmlns:mc="http://schemas.openxmlformats.org/markup-compatibility/2006">
              <mc:Choice xmlns:v="urn:schemas-microsoft-com:vml" Requires="v">
                <p:oleObj spid="_x0000_s50186" name="Equation" r:id="rId4" imgW="2413000" imgH="393700" progId="Equation.3">
                  <p:embed/>
                </p:oleObj>
              </mc:Choice>
              <mc:Fallback>
                <p:oleObj name="Equation" r:id="rId4" imgW="2413000" imgH="3937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971800"/>
                        <a:ext cx="5459413"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2" name="Object 4"/>
          <p:cNvGraphicFramePr>
            <a:graphicFrameLocks/>
          </p:cNvGraphicFramePr>
          <p:nvPr/>
        </p:nvGraphicFramePr>
        <p:xfrm>
          <a:off x="685800" y="4191000"/>
          <a:ext cx="7996238" cy="541338"/>
        </p:xfrm>
        <a:graphic>
          <a:graphicData uri="http://schemas.openxmlformats.org/presentationml/2006/ole">
            <mc:AlternateContent xmlns:mc="http://schemas.openxmlformats.org/markup-compatibility/2006">
              <mc:Choice xmlns:v="urn:schemas-microsoft-com:vml" Requires="v">
                <p:oleObj spid="_x0000_s50187" name="Equation" r:id="rId6" imgW="3111500" imgH="228600" progId="Equation.3">
                  <p:embed/>
                </p:oleObj>
              </mc:Choice>
              <mc:Fallback>
                <p:oleObj name="Equation" r:id="rId6" imgW="3111500" imgH="2286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4191000"/>
                        <a:ext cx="7996238"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3" name="Object 5"/>
          <p:cNvGraphicFramePr>
            <a:graphicFrameLocks/>
          </p:cNvGraphicFramePr>
          <p:nvPr/>
        </p:nvGraphicFramePr>
        <p:xfrm>
          <a:off x="685800" y="4876800"/>
          <a:ext cx="5602288" cy="804863"/>
        </p:xfrm>
        <a:graphic>
          <a:graphicData uri="http://schemas.openxmlformats.org/presentationml/2006/ole">
            <mc:AlternateContent xmlns:mc="http://schemas.openxmlformats.org/markup-compatibility/2006">
              <mc:Choice xmlns:v="urn:schemas-microsoft-com:vml" Requires="v">
                <p:oleObj spid="_x0000_s50188" name="Equation" r:id="rId8" imgW="2857500" imgH="419100" progId="Equation.3">
                  <p:embed/>
                </p:oleObj>
              </mc:Choice>
              <mc:Fallback>
                <p:oleObj name="Equation" r:id="rId8" imgW="2857500" imgH="41910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4876800"/>
                        <a:ext cx="5602288"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84" name="Rectangle 6"/>
          <p:cNvSpPr>
            <a:spLocks noChangeArrowheads="1"/>
          </p:cNvSpPr>
          <p:nvPr/>
        </p:nvSpPr>
        <p:spPr bwMode="auto">
          <a:xfrm>
            <a:off x="1447800" y="457200"/>
            <a:ext cx="6096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3600">
                <a:solidFill>
                  <a:srgbClr val="006666"/>
                </a:solidFill>
                <a:latin typeface="Times New Roman" panose="02020603050405020304" pitchFamily="18" charset="0"/>
              </a:rPr>
              <a:t>Standby Systems- Example 6.2</a:t>
            </a:r>
          </a:p>
        </p:txBody>
      </p:sp>
      <p:sp>
        <p:nvSpPr>
          <p:cNvPr id="50185" name="Text Box 7"/>
          <p:cNvSpPr txBox="1">
            <a:spLocks noChangeArrowheads="1"/>
          </p:cNvSpPr>
          <p:nvPr/>
        </p:nvSpPr>
        <p:spPr bwMode="auto">
          <a:xfrm>
            <a:off x="7924800" y="6324600"/>
            <a:ext cx="1022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animated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idx="1"/>
          </p:nvPr>
        </p:nvSpPr>
        <p:spPr>
          <a:xfrm>
            <a:off x="1066800" y="1371600"/>
            <a:ext cx="7759700" cy="1592263"/>
          </a:xfrm>
        </p:spPr>
        <p:txBody>
          <a:bodyPr/>
          <a:lstStyle/>
          <a:p>
            <a:pPr algn="just" eaLnBrk="1" hangingPunct="1">
              <a:lnSpc>
                <a:spcPct val="90000"/>
              </a:lnSpc>
              <a:spcAft>
                <a:spcPct val="96000"/>
              </a:spcAft>
            </a:pPr>
            <a:r>
              <a:rPr lang="en-US" altLang="en-US" sz="2400">
                <a:latin typeface="Book Antiqua" panose="02040602050305030304" pitchFamily="18" charset="0"/>
              </a:rPr>
              <a:t>	For a 2 component stand-by system, determine the design life based upon a 95% reliability where both units are identical with </a:t>
            </a:r>
            <a:r>
              <a:rPr lang="en-US" altLang="en-US" sz="2400">
                <a:latin typeface="Symbol" panose="05050102010706020507" pitchFamily="18" charset="2"/>
              </a:rPr>
              <a:t>l</a:t>
            </a:r>
            <a:r>
              <a:rPr lang="en-US" altLang="en-US" sz="2400">
                <a:latin typeface="Book Antiqua" panose="02040602050305030304" pitchFamily="18" charset="0"/>
              </a:rPr>
              <a:t> = .002 failures per hour and </a:t>
            </a:r>
            <a:r>
              <a:rPr lang="en-US" altLang="en-US" sz="2400">
                <a:latin typeface="Symbol" panose="05050102010706020507" pitchFamily="18" charset="2"/>
              </a:rPr>
              <a:t>l</a:t>
            </a:r>
            <a:r>
              <a:rPr lang="en-US" altLang="en-US" sz="2400">
                <a:latin typeface="Book Antiqua" panose="02040602050305030304" pitchFamily="18" charset="0"/>
              </a:rPr>
              <a:t>- = .0001 failures per hour.</a:t>
            </a:r>
          </a:p>
          <a:p>
            <a:pPr eaLnBrk="1" hangingPunct="1">
              <a:lnSpc>
                <a:spcPct val="90000"/>
              </a:lnSpc>
            </a:pPr>
            <a:endParaRPr lang="en-US" altLang="en-US" sz="2400">
              <a:latin typeface="Book Antiqua" panose="02040602050305030304" pitchFamily="18" charset="0"/>
            </a:endParaRPr>
          </a:p>
        </p:txBody>
      </p:sp>
      <p:sp>
        <p:nvSpPr>
          <p:cNvPr id="8" name="Date Placeholder 3"/>
          <p:cNvSpPr>
            <a:spLocks noGrp="1"/>
          </p:cNvSpPr>
          <p:nvPr>
            <p:ph type="dt" sz="quarter" idx="10"/>
          </p:nvPr>
        </p:nvSpPr>
        <p:spPr/>
        <p:txBody>
          <a:bodyPr/>
          <a:lstStyle/>
          <a:p>
            <a:pPr>
              <a:defRPr/>
            </a:pPr>
            <a:r>
              <a:rPr lang="en-US"/>
              <a:t>Chapter 6</a:t>
            </a:r>
          </a:p>
        </p:txBody>
      </p:sp>
      <p:sp>
        <p:nvSpPr>
          <p:cNvPr id="5222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8B20417F-51D8-444A-AAB5-50BC62143540}" type="slidenum">
              <a:rPr lang="en-US" altLang="en-US" sz="1400"/>
              <a:pPr>
                <a:spcBef>
                  <a:spcPct val="0"/>
                </a:spcBef>
                <a:buClrTx/>
                <a:buSzTx/>
                <a:buFontTx/>
                <a:buNone/>
              </a:pPr>
              <a:t>22</a:t>
            </a:fld>
            <a:endParaRPr lang="en-US" altLang="en-US" sz="1400"/>
          </a:p>
        </p:txBody>
      </p:sp>
      <p:graphicFrame>
        <p:nvGraphicFramePr>
          <p:cNvPr id="52229" name="Object 3"/>
          <p:cNvGraphicFramePr>
            <a:graphicFrameLocks/>
          </p:cNvGraphicFramePr>
          <p:nvPr/>
        </p:nvGraphicFramePr>
        <p:xfrm>
          <a:off x="1143000" y="3048000"/>
          <a:ext cx="6400800" cy="901700"/>
        </p:xfrm>
        <a:graphic>
          <a:graphicData uri="http://schemas.openxmlformats.org/presentationml/2006/ole">
            <mc:AlternateContent xmlns:mc="http://schemas.openxmlformats.org/markup-compatibility/2006">
              <mc:Choice xmlns:v="urn:schemas-microsoft-com:vml" Requires="v">
                <p:oleObj spid="_x0000_s52234" name="Equation" r:id="rId4" imgW="2641600" imgH="393700" progId="Equation.3">
                  <p:embed/>
                </p:oleObj>
              </mc:Choice>
              <mc:Fallback>
                <p:oleObj name="Equation" r:id="rId4" imgW="2641600" imgH="3937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048000"/>
                        <a:ext cx="6400800"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30" name="Rectangle 4"/>
          <p:cNvSpPr>
            <a:spLocks noChangeArrowheads="1"/>
          </p:cNvSpPr>
          <p:nvPr/>
        </p:nvSpPr>
        <p:spPr bwMode="auto">
          <a:xfrm>
            <a:off x="1143000" y="4114800"/>
            <a:ext cx="2239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by trial and error</a:t>
            </a:r>
          </a:p>
        </p:txBody>
      </p:sp>
      <p:sp>
        <p:nvSpPr>
          <p:cNvPr id="52231" name="Rectangle 5"/>
          <p:cNvSpPr>
            <a:spLocks noChangeArrowheads="1"/>
          </p:cNvSpPr>
          <p:nvPr/>
        </p:nvSpPr>
        <p:spPr bwMode="auto">
          <a:xfrm>
            <a:off x="3429000" y="4191000"/>
            <a:ext cx="20955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Book Antiqua" panose="02040602050305030304" pitchFamily="18" charset="0"/>
              </a:rPr>
              <a:t>R(100) = .982</a:t>
            </a:r>
          </a:p>
          <a:p>
            <a:pPr>
              <a:spcBef>
                <a:spcPct val="0"/>
              </a:spcBef>
              <a:buClrTx/>
              <a:buSzTx/>
              <a:buFontTx/>
              <a:buNone/>
            </a:pPr>
            <a:r>
              <a:rPr lang="en-US" altLang="en-US" sz="2400">
                <a:latin typeface="Book Antiqua" panose="02040602050305030304" pitchFamily="18" charset="0"/>
              </a:rPr>
              <a:t>R(200) = .935</a:t>
            </a:r>
          </a:p>
          <a:p>
            <a:pPr>
              <a:spcBef>
                <a:spcPct val="0"/>
              </a:spcBef>
              <a:buClrTx/>
              <a:buSzTx/>
              <a:buFontTx/>
              <a:buNone/>
            </a:pPr>
            <a:r>
              <a:rPr lang="en-US" altLang="en-US" sz="2400">
                <a:latin typeface="Book Antiqua" panose="02040602050305030304" pitchFamily="18" charset="0"/>
              </a:rPr>
              <a:t>R(150) = .961</a:t>
            </a:r>
          </a:p>
          <a:p>
            <a:pPr>
              <a:spcBef>
                <a:spcPct val="0"/>
              </a:spcBef>
              <a:buClrTx/>
              <a:buSzTx/>
              <a:buFontTx/>
              <a:buNone/>
            </a:pPr>
            <a:r>
              <a:rPr lang="en-US" altLang="en-US" sz="2400">
                <a:latin typeface="Book Antiqua" panose="02040602050305030304" pitchFamily="18" charset="0"/>
              </a:rPr>
              <a:t>R(175) = .949</a:t>
            </a:r>
          </a:p>
          <a:p>
            <a:pPr>
              <a:spcBef>
                <a:spcPct val="0"/>
              </a:spcBef>
              <a:buClrTx/>
              <a:buSzTx/>
              <a:buFontTx/>
              <a:buNone/>
            </a:pPr>
            <a:r>
              <a:rPr lang="en-US" altLang="en-US" sz="2400">
                <a:latin typeface="Book Antiqua" panose="02040602050305030304" pitchFamily="18" charset="0"/>
              </a:rPr>
              <a:t>R(173) = .950. </a:t>
            </a:r>
          </a:p>
        </p:txBody>
      </p:sp>
      <p:sp>
        <p:nvSpPr>
          <p:cNvPr id="52232" name="Rectangle 6"/>
          <p:cNvSpPr>
            <a:spLocks noChangeArrowheads="1"/>
          </p:cNvSpPr>
          <p:nvPr/>
        </p:nvSpPr>
        <p:spPr bwMode="auto">
          <a:xfrm>
            <a:off x="1447800" y="457200"/>
            <a:ext cx="6324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3600">
                <a:solidFill>
                  <a:srgbClr val="006666"/>
                </a:solidFill>
                <a:latin typeface="Times New Roman" panose="02020603050405020304" pitchFamily="18" charset="0"/>
              </a:rPr>
              <a:t>Standby Systems- Example 6.3</a:t>
            </a:r>
          </a:p>
        </p:txBody>
      </p:sp>
      <p:sp>
        <p:nvSpPr>
          <p:cNvPr id="52233" name="Text Box 7"/>
          <p:cNvSpPr txBox="1">
            <a:spLocks noChangeArrowheads="1"/>
          </p:cNvSpPr>
          <p:nvPr/>
        </p:nvSpPr>
        <p:spPr bwMode="auto">
          <a:xfrm>
            <a:off x="7924800" y="6324600"/>
            <a:ext cx="1022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animated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idx="1"/>
          </p:nvPr>
        </p:nvSpPr>
        <p:spPr>
          <a:xfrm>
            <a:off x="685800" y="1447800"/>
            <a:ext cx="8077200" cy="838200"/>
          </a:xfrm>
        </p:spPr>
        <p:txBody>
          <a:bodyPr/>
          <a:lstStyle/>
          <a:p>
            <a:pPr eaLnBrk="1" hangingPunct="1"/>
            <a:r>
              <a:rPr lang="en-US" altLang="en-US" sz="2400"/>
              <a:t>Assume k identical units with CFR - a primary and k-1 units in standby with no failures in standby. </a:t>
            </a:r>
          </a:p>
        </p:txBody>
      </p:sp>
      <p:sp>
        <p:nvSpPr>
          <p:cNvPr id="10" name="Date Placeholder 3"/>
          <p:cNvSpPr>
            <a:spLocks noGrp="1"/>
          </p:cNvSpPr>
          <p:nvPr>
            <p:ph type="dt" sz="quarter" idx="10"/>
          </p:nvPr>
        </p:nvSpPr>
        <p:spPr/>
        <p:txBody>
          <a:bodyPr/>
          <a:lstStyle/>
          <a:p>
            <a:pPr>
              <a:defRPr/>
            </a:pPr>
            <a:r>
              <a:rPr lang="en-US"/>
              <a:t>Chapter 6</a:t>
            </a:r>
          </a:p>
        </p:txBody>
      </p:sp>
      <p:sp>
        <p:nvSpPr>
          <p:cNvPr id="5427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06BB6EDF-536F-4F30-9E93-486443DD8AAE}" type="slidenum">
              <a:rPr lang="en-US" altLang="en-US" sz="1400"/>
              <a:pPr>
                <a:spcBef>
                  <a:spcPct val="0"/>
                </a:spcBef>
                <a:buClrTx/>
                <a:buSzTx/>
                <a:buFontTx/>
                <a:buNone/>
              </a:pPr>
              <a:t>23</a:t>
            </a:fld>
            <a:endParaRPr lang="en-US" altLang="en-US" sz="1400"/>
          </a:p>
        </p:txBody>
      </p:sp>
      <p:sp>
        <p:nvSpPr>
          <p:cNvPr id="54277" name="Rectangle 4"/>
          <p:cNvSpPr>
            <a:spLocks noChangeArrowheads="1"/>
          </p:cNvSpPr>
          <p:nvPr/>
        </p:nvSpPr>
        <p:spPr bwMode="auto">
          <a:xfrm>
            <a:off x="609600" y="2286000"/>
            <a:ext cx="80930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The system fails when the kth failure occurs.  The time to kth</a:t>
            </a:r>
          </a:p>
          <a:p>
            <a:pPr>
              <a:spcBef>
                <a:spcPct val="0"/>
              </a:spcBef>
              <a:buClrTx/>
              <a:buSzTx/>
              <a:buFontTx/>
              <a:buNone/>
            </a:pPr>
            <a:r>
              <a:rPr lang="en-US" altLang="en-US" sz="2400">
                <a:latin typeface="Times New Roman" panose="02020603050405020304" pitchFamily="18" charset="0"/>
              </a:rPr>
              <a:t>failure is the sum of k exponential failure times:</a:t>
            </a:r>
          </a:p>
          <a:p>
            <a:pPr>
              <a:spcBef>
                <a:spcPct val="0"/>
              </a:spcBef>
              <a:buClrTx/>
              <a:buSzTx/>
              <a:buFontTx/>
              <a:buNone/>
            </a:pPr>
            <a:r>
              <a:rPr lang="en-US" altLang="en-US" sz="2400">
                <a:latin typeface="Times New Roman" panose="02020603050405020304" pitchFamily="18" charset="0"/>
              </a:rPr>
              <a:t>	 T</a:t>
            </a:r>
            <a:r>
              <a:rPr lang="en-US" altLang="en-US" sz="2400" baseline="-25000">
                <a:latin typeface="Times New Roman" panose="02020603050405020304" pitchFamily="18" charset="0"/>
              </a:rPr>
              <a:t>failure</a:t>
            </a:r>
            <a:r>
              <a:rPr lang="en-US" altLang="en-US" sz="2400">
                <a:latin typeface="Times New Roman" panose="02020603050405020304" pitchFamily="18" charset="0"/>
              </a:rPr>
              <a:t> = T</a:t>
            </a:r>
            <a:r>
              <a:rPr lang="en-US" altLang="en-US" sz="2400" baseline="-25000">
                <a:latin typeface="Times New Roman" panose="02020603050405020304" pitchFamily="18" charset="0"/>
              </a:rPr>
              <a:t>1</a:t>
            </a:r>
            <a:r>
              <a:rPr lang="en-US" altLang="en-US" sz="2400">
                <a:latin typeface="Times New Roman" panose="02020603050405020304" pitchFamily="18" charset="0"/>
              </a:rPr>
              <a:t> + T</a:t>
            </a:r>
            <a:r>
              <a:rPr lang="en-US" altLang="en-US" sz="2400" baseline="-25000">
                <a:latin typeface="Times New Roman" panose="02020603050405020304" pitchFamily="18" charset="0"/>
              </a:rPr>
              <a:t>2</a:t>
            </a:r>
            <a:r>
              <a:rPr lang="en-US" altLang="en-US" sz="2400">
                <a:latin typeface="Times New Roman" panose="02020603050405020304" pitchFamily="18" charset="0"/>
              </a:rPr>
              <a:t> + . . . + T</a:t>
            </a:r>
            <a:r>
              <a:rPr lang="en-US" altLang="en-US" sz="2400" baseline="-25000">
                <a:latin typeface="Times New Roman" panose="02020603050405020304" pitchFamily="18" charset="0"/>
              </a:rPr>
              <a:t>k</a:t>
            </a:r>
            <a:r>
              <a:rPr lang="en-US" altLang="en-US" sz="2400">
                <a:latin typeface="Times New Roman" panose="02020603050405020304" pitchFamily="18" charset="0"/>
              </a:rPr>
              <a:t> </a:t>
            </a:r>
          </a:p>
        </p:txBody>
      </p:sp>
      <p:grpSp>
        <p:nvGrpSpPr>
          <p:cNvPr id="54278" name="Group 5"/>
          <p:cNvGrpSpPr>
            <a:grpSpLocks/>
          </p:cNvGrpSpPr>
          <p:nvPr/>
        </p:nvGrpSpPr>
        <p:grpSpPr bwMode="auto">
          <a:xfrm>
            <a:off x="533400" y="3505200"/>
            <a:ext cx="8112125" cy="1241425"/>
            <a:chOff x="418" y="2578"/>
            <a:chExt cx="5110" cy="782"/>
          </a:xfrm>
        </p:grpSpPr>
        <p:sp>
          <p:nvSpPr>
            <p:cNvPr id="54281" name="Rectangle 6"/>
            <p:cNvSpPr>
              <a:spLocks noChangeArrowheads="1"/>
            </p:cNvSpPr>
            <p:nvPr/>
          </p:nvSpPr>
          <p:spPr bwMode="auto">
            <a:xfrm>
              <a:off x="418" y="2578"/>
              <a:ext cx="5110"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The sum of k independent and identically distributed exponential</a:t>
              </a:r>
            </a:p>
            <a:p>
              <a:pPr>
                <a:spcBef>
                  <a:spcPct val="0"/>
                </a:spcBef>
                <a:buClrTx/>
                <a:buSzTx/>
                <a:buFontTx/>
                <a:buNone/>
              </a:pPr>
              <a:r>
                <a:rPr lang="en-US" altLang="en-US" sz="2400">
                  <a:latin typeface="Times New Roman" panose="02020603050405020304" pitchFamily="18" charset="0"/>
                </a:rPr>
                <a:t>random variables with parameter       is gamma with parameters</a:t>
              </a:r>
            </a:p>
            <a:p>
              <a:pPr>
                <a:spcBef>
                  <a:spcPct val="0"/>
                </a:spcBef>
                <a:buClrTx/>
                <a:buSzTx/>
                <a:buFontTx/>
                <a:buNone/>
              </a:pPr>
              <a:r>
                <a:rPr lang="en-US" altLang="en-US" sz="2400">
                  <a:latin typeface="Times New Roman" panose="02020603050405020304" pitchFamily="18" charset="0"/>
                </a:rPr>
                <a:t>       and k  </a:t>
              </a:r>
              <a:r>
                <a:rPr lang="en-US" altLang="en-US" sz="2400">
                  <a:latin typeface="Book Antiqua" panose="02040602050305030304" pitchFamily="18" charset="0"/>
                </a:rPr>
                <a:t>and   MTTF = k/</a:t>
              </a:r>
              <a:r>
                <a:rPr lang="en-US" altLang="en-US" sz="2400">
                  <a:latin typeface="Symbol" panose="05050102010706020507" pitchFamily="18" charset="2"/>
                </a:rPr>
                <a:t>l.</a:t>
              </a:r>
            </a:p>
          </p:txBody>
        </p:sp>
        <p:graphicFrame>
          <p:nvGraphicFramePr>
            <p:cNvPr id="54282" name="Object 7"/>
            <p:cNvGraphicFramePr>
              <a:graphicFrameLocks/>
            </p:cNvGraphicFramePr>
            <p:nvPr/>
          </p:nvGraphicFramePr>
          <p:xfrm>
            <a:off x="3073" y="2821"/>
            <a:ext cx="194" cy="251"/>
          </p:xfrm>
          <a:graphic>
            <a:graphicData uri="http://schemas.openxmlformats.org/presentationml/2006/ole">
              <mc:AlternateContent xmlns:mc="http://schemas.openxmlformats.org/markup-compatibility/2006">
                <mc:Choice xmlns:v="urn:schemas-microsoft-com:vml" Requires="v">
                  <p:oleObj spid="_x0000_s54284" name="Equation" r:id="rId4" imgW="139579" imgH="177646" progId="Equation.3">
                    <p:embed/>
                  </p:oleObj>
                </mc:Choice>
                <mc:Fallback>
                  <p:oleObj name="Equation" r:id="rId4" imgW="139579" imgH="177646" progId="Equation.3">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3" y="2821"/>
                          <a:ext cx="19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83" name="Object 8"/>
            <p:cNvGraphicFramePr>
              <a:graphicFrameLocks/>
            </p:cNvGraphicFramePr>
            <p:nvPr/>
          </p:nvGraphicFramePr>
          <p:xfrm>
            <a:off x="529" y="3109"/>
            <a:ext cx="194" cy="251"/>
          </p:xfrm>
          <a:graphic>
            <a:graphicData uri="http://schemas.openxmlformats.org/presentationml/2006/ole">
              <mc:AlternateContent xmlns:mc="http://schemas.openxmlformats.org/markup-compatibility/2006">
                <mc:Choice xmlns:v="urn:schemas-microsoft-com:vml" Requires="v">
                  <p:oleObj spid="_x0000_s54285" name="Equation" r:id="rId6" imgW="139579" imgH="177646" progId="Equation.3">
                    <p:embed/>
                  </p:oleObj>
                </mc:Choice>
                <mc:Fallback>
                  <p:oleObj name="Equation" r:id="rId6" imgW="139579" imgH="177646" progId="Equation.3">
                    <p:embed/>
                    <p:pic>
                      <p:nvPicPr>
                        <p:cNvPr id="0"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 y="3109"/>
                          <a:ext cx="19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54279" name="Object 9"/>
          <p:cNvGraphicFramePr>
            <a:graphicFrameLocks/>
          </p:cNvGraphicFramePr>
          <p:nvPr/>
        </p:nvGraphicFramePr>
        <p:xfrm>
          <a:off x="1371600" y="4800600"/>
          <a:ext cx="5562600" cy="1131888"/>
        </p:xfrm>
        <a:graphic>
          <a:graphicData uri="http://schemas.openxmlformats.org/presentationml/2006/ole">
            <mc:AlternateContent xmlns:mc="http://schemas.openxmlformats.org/markup-compatibility/2006">
              <mc:Choice xmlns:v="urn:schemas-microsoft-com:vml" Requires="v">
                <p:oleObj spid="_x0000_s54286" name="Equation" r:id="rId7" imgW="1422400" imgH="431800" progId="Equation.3">
                  <p:embed/>
                </p:oleObj>
              </mc:Choice>
              <mc:Fallback>
                <p:oleObj name="Equation" r:id="rId7" imgW="1422400" imgH="431800" progId="Equation.3">
                  <p:embed/>
                  <p:pic>
                    <p:nvPicPr>
                      <p:cNvPr id="0" name="Object 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4800600"/>
                        <a:ext cx="5562600" cy="113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80" name="Rectangle 11"/>
          <p:cNvSpPr>
            <a:spLocks noChangeArrowheads="1"/>
          </p:cNvSpPr>
          <p:nvPr/>
        </p:nvSpPr>
        <p:spPr bwMode="auto">
          <a:xfrm>
            <a:off x="1447800" y="533400"/>
            <a:ext cx="6781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3600">
                <a:solidFill>
                  <a:srgbClr val="006666"/>
                </a:solidFill>
                <a:latin typeface="Times New Roman" panose="02020603050405020304" pitchFamily="18" charset="0"/>
              </a:rPr>
              <a:t>Standby Systems- Identical Units</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2"/>
          <p:cNvSpPr>
            <a:spLocks noGrp="1"/>
          </p:cNvSpPr>
          <p:nvPr>
            <p:ph type="title"/>
          </p:nvPr>
        </p:nvSpPr>
        <p:spPr/>
        <p:txBody>
          <a:bodyPr/>
          <a:lstStyle/>
          <a:p>
            <a:pPr eaLnBrk="1" hangingPunct="1"/>
            <a:br>
              <a:rPr lang="en-US" altLang="en-US"/>
            </a:br>
            <a:endParaRPr lang="en-US" altLang="en-US"/>
          </a:p>
        </p:txBody>
      </p:sp>
      <p:sp>
        <p:nvSpPr>
          <p:cNvPr id="10" name="Date Placeholder 3"/>
          <p:cNvSpPr>
            <a:spLocks noGrp="1"/>
          </p:cNvSpPr>
          <p:nvPr>
            <p:ph type="dt" sz="quarter" idx="10"/>
          </p:nvPr>
        </p:nvSpPr>
        <p:spPr/>
        <p:txBody>
          <a:bodyPr/>
          <a:lstStyle/>
          <a:p>
            <a:pPr>
              <a:defRPr/>
            </a:pPr>
            <a:r>
              <a:rPr lang="en-US"/>
              <a:t>Chapter 6</a:t>
            </a:r>
          </a:p>
        </p:txBody>
      </p:sp>
      <p:sp>
        <p:nvSpPr>
          <p:cNvPr id="5632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CCAAE96F-4DF6-4C63-BE99-22B776818945}" type="slidenum">
              <a:rPr lang="en-US" altLang="en-US" sz="1400"/>
              <a:pPr>
                <a:spcBef>
                  <a:spcPct val="0"/>
                </a:spcBef>
                <a:buClrTx/>
                <a:buSzTx/>
                <a:buFontTx/>
                <a:buNone/>
              </a:pPr>
              <a:t>24</a:t>
            </a:fld>
            <a:endParaRPr lang="en-US" altLang="en-US" sz="1400"/>
          </a:p>
        </p:txBody>
      </p:sp>
      <p:pic>
        <p:nvPicPr>
          <p:cNvPr id="56325"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4191000"/>
            <a:ext cx="685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6" name="Rectangle 10"/>
          <p:cNvSpPr>
            <a:spLocks noChangeArrowheads="1"/>
          </p:cNvSpPr>
          <p:nvPr/>
        </p:nvSpPr>
        <p:spPr bwMode="auto">
          <a:xfrm>
            <a:off x="1295400" y="609600"/>
            <a:ext cx="7315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3600">
                <a:solidFill>
                  <a:srgbClr val="006666"/>
                </a:solidFill>
                <a:latin typeface="Times New Roman" panose="02020603050405020304" pitchFamily="18" charset="0"/>
              </a:rPr>
              <a:t>Standby Systems- Switching Failures</a:t>
            </a:r>
          </a:p>
        </p:txBody>
      </p:sp>
      <p:sp>
        <p:nvSpPr>
          <p:cNvPr id="56327" name="Oval 13"/>
          <p:cNvSpPr>
            <a:spLocks noChangeArrowheads="1"/>
          </p:cNvSpPr>
          <p:nvPr/>
        </p:nvSpPr>
        <p:spPr bwMode="auto">
          <a:xfrm>
            <a:off x="3581400" y="1676400"/>
            <a:ext cx="914400" cy="914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800">
                <a:latin typeface="Arial" panose="020B0604020202020204" pitchFamily="34" charset="0"/>
              </a:rPr>
              <a:t>  </a:t>
            </a:r>
            <a:r>
              <a:rPr lang="en-US" altLang="en-US">
                <a:latin typeface="Arial" panose="020B0604020202020204" pitchFamily="34" charset="0"/>
              </a:rPr>
              <a:t>1</a:t>
            </a:r>
          </a:p>
        </p:txBody>
      </p:sp>
      <p:sp>
        <p:nvSpPr>
          <p:cNvPr id="56328" name="Oval 14"/>
          <p:cNvSpPr>
            <a:spLocks noChangeArrowheads="1"/>
          </p:cNvSpPr>
          <p:nvPr/>
        </p:nvSpPr>
        <p:spPr bwMode="auto">
          <a:xfrm>
            <a:off x="1981200" y="2971800"/>
            <a:ext cx="914400" cy="914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800">
                <a:latin typeface="Arial" panose="020B0604020202020204" pitchFamily="34" charset="0"/>
              </a:rPr>
              <a:t>  </a:t>
            </a:r>
            <a:r>
              <a:rPr lang="en-US" altLang="en-US">
                <a:latin typeface="Arial" panose="020B0604020202020204" pitchFamily="34" charset="0"/>
              </a:rPr>
              <a:t>2</a:t>
            </a:r>
          </a:p>
        </p:txBody>
      </p:sp>
      <p:sp>
        <p:nvSpPr>
          <p:cNvPr id="56329" name="Oval 15"/>
          <p:cNvSpPr>
            <a:spLocks noChangeArrowheads="1"/>
          </p:cNvSpPr>
          <p:nvPr/>
        </p:nvSpPr>
        <p:spPr bwMode="auto">
          <a:xfrm>
            <a:off x="5257800" y="2971800"/>
            <a:ext cx="914400" cy="914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800">
                <a:latin typeface="Arial" panose="020B0604020202020204" pitchFamily="34" charset="0"/>
              </a:rPr>
              <a:t>  </a:t>
            </a:r>
            <a:r>
              <a:rPr lang="en-US" altLang="en-US">
                <a:latin typeface="Arial" panose="020B0604020202020204" pitchFamily="34" charset="0"/>
              </a:rPr>
              <a:t>3</a:t>
            </a:r>
          </a:p>
        </p:txBody>
      </p:sp>
      <p:sp>
        <p:nvSpPr>
          <p:cNvPr id="56330" name="Oval 16"/>
          <p:cNvSpPr>
            <a:spLocks noChangeArrowheads="1"/>
          </p:cNvSpPr>
          <p:nvPr/>
        </p:nvSpPr>
        <p:spPr bwMode="auto">
          <a:xfrm>
            <a:off x="3581400" y="4191000"/>
            <a:ext cx="914400" cy="914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800">
                <a:latin typeface="Arial" panose="020B0604020202020204" pitchFamily="34" charset="0"/>
              </a:rPr>
              <a:t>  </a:t>
            </a:r>
            <a:r>
              <a:rPr lang="en-US" altLang="en-US">
                <a:latin typeface="Arial" panose="020B0604020202020204" pitchFamily="34" charset="0"/>
              </a:rPr>
              <a:t>4</a:t>
            </a:r>
          </a:p>
        </p:txBody>
      </p:sp>
      <p:cxnSp>
        <p:nvCxnSpPr>
          <p:cNvPr id="56331" name="Straight Arrow Connector 18"/>
          <p:cNvCxnSpPr>
            <a:cxnSpLocks noChangeShapeType="1"/>
            <a:stCxn id="56327" idx="3"/>
            <a:endCxn id="56328" idx="7"/>
          </p:cNvCxnSpPr>
          <p:nvPr/>
        </p:nvCxnSpPr>
        <p:spPr bwMode="auto">
          <a:xfrm rot="5400000">
            <a:off x="2914650" y="2305050"/>
            <a:ext cx="647700" cy="9525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6332" name="Straight Arrow Connector 20"/>
          <p:cNvCxnSpPr>
            <a:cxnSpLocks noChangeShapeType="1"/>
            <a:stCxn id="56327" idx="5"/>
            <a:endCxn id="56329" idx="1"/>
          </p:cNvCxnSpPr>
          <p:nvPr/>
        </p:nvCxnSpPr>
        <p:spPr bwMode="auto">
          <a:xfrm rot="16200000" flipH="1">
            <a:off x="4552950" y="2266950"/>
            <a:ext cx="647700" cy="10287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6333" name="Straight Arrow Connector 22"/>
          <p:cNvCxnSpPr>
            <a:cxnSpLocks noChangeShapeType="1"/>
          </p:cNvCxnSpPr>
          <p:nvPr/>
        </p:nvCxnSpPr>
        <p:spPr bwMode="auto">
          <a:xfrm>
            <a:off x="2667000" y="3886200"/>
            <a:ext cx="990600" cy="533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6334" name="Straight Arrow Connector 24"/>
          <p:cNvCxnSpPr>
            <a:cxnSpLocks noChangeShapeType="1"/>
            <a:stCxn id="56329" idx="3"/>
            <a:endCxn id="56330" idx="7"/>
          </p:cNvCxnSpPr>
          <p:nvPr/>
        </p:nvCxnSpPr>
        <p:spPr bwMode="auto">
          <a:xfrm rot="5400000">
            <a:off x="4591050" y="3524250"/>
            <a:ext cx="571500" cy="10287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6335" name="Straight Arrow Connector 26"/>
          <p:cNvCxnSpPr>
            <a:cxnSpLocks noChangeShapeType="1"/>
            <a:stCxn id="56327" idx="4"/>
            <a:endCxn id="56330" idx="0"/>
          </p:cNvCxnSpPr>
          <p:nvPr/>
        </p:nvCxnSpPr>
        <p:spPr bwMode="auto">
          <a:xfrm rot="5400000">
            <a:off x="3238501" y="3390900"/>
            <a:ext cx="1600200"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56336" name="Object 11"/>
          <p:cNvGraphicFramePr>
            <a:graphicFrameLocks noChangeAspect="1"/>
          </p:cNvGraphicFramePr>
          <p:nvPr/>
        </p:nvGraphicFramePr>
        <p:xfrm>
          <a:off x="4800600" y="2057400"/>
          <a:ext cx="590550" cy="609600"/>
        </p:xfrm>
        <a:graphic>
          <a:graphicData uri="http://schemas.openxmlformats.org/presentationml/2006/ole">
            <mc:AlternateContent xmlns:mc="http://schemas.openxmlformats.org/markup-compatibility/2006">
              <mc:Choice xmlns:v="urn:schemas-microsoft-com:vml" Requires="v">
                <p:oleObj spid="_x0000_s56341" name="Equation" r:id="rId5" imgW="190417" imgH="241195" progId="Equation.DSMT4">
                  <p:embed/>
                </p:oleObj>
              </mc:Choice>
              <mc:Fallback>
                <p:oleObj name="Equation" r:id="rId5" imgW="190417" imgH="241195"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2057400"/>
                        <a:ext cx="59055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7" name="Object 11"/>
          <p:cNvGraphicFramePr>
            <a:graphicFrameLocks noChangeAspect="1"/>
          </p:cNvGraphicFramePr>
          <p:nvPr/>
        </p:nvGraphicFramePr>
        <p:xfrm>
          <a:off x="1524000" y="2209800"/>
          <a:ext cx="1693863" cy="577850"/>
        </p:xfrm>
        <a:graphic>
          <a:graphicData uri="http://schemas.openxmlformats.org/presentationml/2006/ole">
            <mc:AlternateContent xmlns:mc="http://schemas.openxmlformats.org/markup-compatibility/2006">
              <mc:Choice xmlns:v="urn:schemas-microsoft-com:vml" Requires="v">
                <p:oleObj spid="_x0000_s56342" name="Equation" r:id="rId7" imgW="545863" imgH="228501" progId="Equation.DSMT4">
                  <p:embed/>
                </p:oleObj>
              </mc:Choice>
              <mc:Fallback>
                <p:oleObj name="Equation" r:id="rId7" imgW="545863" imgH="228501"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2209800"/>
                        <a:ext cx="1693863"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8" name="Object 13"/>
          <p:cNvGraphicFramePr>
            <a:graphicFrameLocks noChangeAspect="1"/>
          </p:cNvGraphicFramePr>
          <p:nvPr/>
        </p:nvGraphicFramePr>
        <p:xfrm>
          <a:off x="3276600" y="3048000"/>
          <a:ext cx="787400" cy="577850"/>
        </p:xfrm>
        <a:graphic>
          <a:graphicData uri="http://schemas.openxmlformats.org/presentationml/2006/ole">
            <mc:AlternateContent xmlns:mc="http://schemas.openxmlformats.org/markup-compatibility/2006">
              <mc:Choice xmlns:v="urn:schemas-microsoft-com:vml" Requires="v">
                <p:oleObj spid="_x0000_s56343" name="Equation" r:id="rId9" imgW="253890" imgH="228501" progId="Equation.DSMT4">
                  <p:embed/>
                </p:oleObj>
              </mc:Choice>
              <mc:Fallback>
                <p:oleObj name="Equation" r:id="rId9" imgW="253890" imgH="228501"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00" y="3048000"/>
                        <a:ext cx="787400"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9" name="Object 14"/>
          <p:cNvGraphicFramePr>
            <a:graphicFrameLocks noChangeAspect="1"/>
          </p:cNvGraphicFramePr>
          <p:nvPr/>
        </p:nvGraphicFramePr>
        <p:xfrm>
          <a:off x="4957763" y="3962400"/>
          <a:ext cx="473075" cy="577850"/>
        </p:xfrm>
        <a:graphic>
          <a:graphicData uri="http://schemas.openxmlformats.org/presentationml/2006/ole">
            <mc:AlternateContent xmlns:mc="http://schemas.openxmlformats.org/markup-compatibility/2006">
              <mc:Choice xmlns:v="urn:schemas-microsoft-com:vml" Requires="v">
                <p:oleObj spid="_x0000_s56344" name="Equation" r:id="rId11" imgW="152334" imgH="228501" progId="Equation.DSMT4">
                  <p:embed/>
                </p:oleObj>
              </mc:Choice>
              <mc:Fallback>
                <p:oleObj name="Equation" r:id="rId11" imgW="152334" imgH="228501"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57763" y="3962400"/>
                        <a:ext cx="473075"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40" name="Object 15"/>
          <p:cNvGraphicFramePr>
            <a:graphicFrameLocks noChangeAspect="1"/>
          </p:cNvGraphicFramePr>
          <p:nvPr/>
        </p:nvGraphicFramePr>
        <p:xfrm>
          <a:off x="2555875" y="4191000"/>
          <a:ext cx="568325" cy="596900"/>
        </p:xfrm>
        <a:graphic>
          <a:graphicData uri="http://schemas.openxmlformats.org/presentationml/2006/ole">
            <mc:AlternateContent xmlns:mc="http://schemas.openxmlformats.org/markup-compatibility/2006">
              <mc:Choice xmlns:v="urn:schemas-microsoft-com:vml" Requires="v">
                <p:oleObj spid="_x0000_s56345" name="Equation" r:id="rId13" imgW="177646" imgH="228402" progId="Equation.DSMT4">
                  <p:embed/>
                </p:oleObj>
              </mc:Choice>
              <mc:Fallback>
                <p:oleObj name="Equation" r:id="rId13" imgW="177646" imgH="228402"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55875" y="4191000"/>
                        <a:ext cx="56832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8370" name="Object 2"/>
          <p:cNvGraphicFramePr>
            <a:graphicFrameLocks/>
          </p:cNvGraphicFramePr>
          <p:nvPr>
            <p:ph idx="1"/>
          </p:nvPr>
        </p:nvGraphicFramePr>
        <p:xfrm>
          <a:off x="304800" y="1371600"/>
          <a:ext cx="8416925" cy="890588"/>
        </p:xfrm>
        <a:graphic>
          <a:graphicData uri="http://schemas.openxmlformats.org/presentationml/2006/ole">
            <mc:AlternateContent xmlns:mc="http://schemas.openxmlformats.org/markup-compatibility/2006">
              <mc:Choice xmlns:v="urn:schemas-microsoft-com:vml" Requires="v">
                <p:oleObj spid="_x0000_s58380" name="Equation" r:id="rId4" imgW="3721100" imgH="393700" progId="Equation.3">
                  <p:embed/>
                </p:oleObj>
              </mc:Choice>
              <mc:Fallback>
                <p:oleObj name="Equation" r:id="rId4" imgW="3721100" imgH="393700" progId="Equation.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371600"/>
                        <a:ext cx="8416925" cy="8905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Date Placeholder 3"/>
          <p:cNvSpPr>
            <a:spLocks noGrp="1"/>
          </p:cNvSpPr>
          <p:nvPr>
            <p:ph type="dt" sz="quarter" idx="10"/>
          </p:nvPr>
        </p:nvSpPr>
        <p:spPr/>
        <p:txBody>
          <a:bodyPr/>
          <a:lstStyle/>
          <a:p>
            <a:pPr>
              <a:defRPr/>
            </a:pPr>
            <a:r>
              <a:rPr lang="en-US"/>
              <a:t>Chapter 6</a:t>
            </a:r>
          </a:p>
        </p:txBody>
      </p:sp>
      <p:sp>
        <p:nvSpPr>
          <p:cNvPr id="5837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C451D73B-864B-4B0C-AF3A-1F3AF17AEA33}" type="slidenum">
              <a:rPr lang="en-US" altLang="en-US" sz="1400"/>
              <a:pPr>
                <a:spcBef>
                  <a:spcPct val="0"/>
                </a:spcBef>
                <a:buClrTx/>
                <a:buSzTx/>
                <a:buFontTx/>
                <a:buNone/>
              </a:pPr>
              <a:t>25</a:t>
            </a:fld>
            <a:endParaRPr lang="en-US" altLang="en-US" sz="1400"/>
          </a:p>
        </p:txBody>
      </p:sp>
      <p:graphicFrame>
        <p:nvGraphicFramePr>
          <p:cNvPr id="58373" name="Object 4"/>
          <p:cNvGraphicFramePr>
            <a:graphicFrameLocks/>
          </p:cNvGraphicFramePr>
          <p:nvPr/>
        </p:nvGraphicFramePr>
        <p:xfrm>
          <a:off x="304800" y="2209800"/>
          <a:ext cx="5686425" cy="965200"/>
        </p:xfrm>
        <a:graphic>
          <a:graphicData uri="http://schemas.openxmlformats.org/presentationml/2006/ole">
            <mc:AlternateContent xmlns:mc="http://schemas.openxmlformats.org/markup-compatibility/2006">
              <mc:Choice xmlns:v="urn:schemas-microsoft-com:vml" Requires="v">
                <p:oleObj spid="_x0000_s58381" name="Equation" r:id="rId6" imgW="2247900" imgH="393700" progId="Equation.3">
                  <p:embed/>
                </p:oleObj>
              </mc:Choice>
              <mc:Fallback>
                <p:oleObj name="Equation" r:id="rId6" imgW="2247900" imgH="3937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2209800"/>
                        <a:ext cx="5686425" cy="965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374" name="Object 5"/>
          <p:cNvGraphicFramePr>
            <a:graphicFrameLocks/>
          </p:cNvGraphicFramePr>
          <p:nvPr/>
        </p:nvGraphicFramePr>
        <p:xfrm>
          <a:off x="381000" y="3276600"/>
          <a:ext cx="5310188" cy="930275"/>
        </p:xfrm>
        <a:graphic>
          <a:graphicData uri="http://schemas.openxmlformats.org/presentationml/2006/ole">
            <mc:AlternateContent xmlns:mc="http://schemas.openxmlformats.org/markup-compatibility/2006">
              <mc:Choice xmlns:v="urn:schemas-microsoft-com:vml" Requires="v">
                <p:oleObj spid="_x0000_s58382" name="Equation" r:id="rId8" imgW="2184400" imgH="419100" progId="Equation.3">
                  <p:embed/>
                </p:oleObj>
              </mc:Choice>
              <mc:Fallback>
                <p:oleObj name="Equation" r:id="rId8" imgW="2184400" imgH="41910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 y="3276600"/>
                        <a:ext cx="5310188" cy="9302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375" name="Object 6"/>
          <p:cNvGraphicFramePr>
            <a:graphicFrameLocks/>
          </p:cNvGraphicFramePr>
          <p:nvPr/>
        </p:nvGraphicFramePr>
        <p:xfrm>
          <a:off x="457200" y="4419600"/>
          <a:ext cx="7496175" cy="1231900"/>
        </p:xfrm>
        <a:graphic>
          <a:graphicData uri="http://schemas.openxmlformats.org/presentationml/2006/ole">
            <mc:AlternateContent xmlns:mc="http://schemas.openxmlformats.org/markup-compatibility/2006">
              <mc:Choice xmlns:v="urn:schemas-microsoft-com:vml" Requires="v">
                <p:oleObj spid="_x0000_s58383" name="Equation" r:id="rId10" imgW="2463800" imgH="419100" progId="Equation.3">
                  <p:embed/>
                </p:oleObj>
              </mc:Choice>
              <mc:Fallback>
                <p:oleObj name="Equation" r:id="rId10" imgW="2463800" imgH="419100" progId="Equation.3">
                  <p:embed/>
                  <p:pic>
                    <p:nvPicPr>
                      <p:cNvPr id="0" name="Object 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4419600"/>
                        <a:ext cx="7496175" cy="12319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8376" name="Group 7"/>
          <p:cNvGrpSpPr>
            <a:grpSpLocks/>
          </p:cNvGrpSpPr>
          <p:nvPr/>
        </p:nvGrpSpPr>
        <p:grpSpPr bwMode="auto">
          <a:xfrm>
            <a:off x="914400" y="4572000"/>
            <a:ext cx="2286000" cy="1714500"/>
            <a:chOff x="950" y="2401"/>
            <a:chExt cx="1307" cy="1229"/>
          </a:xfrm>
        </p:grpSpPr>
        <p:sp>
          <p:nvSpPr>
            <p:cNvPr id="58378" name="Rectangle 8"/>
            <p:cNvSpPr>
              <a:spLocks noChangeArrowheads="1"/>
            </p:cNvSpPr>
            <p:nvPr/>
          </p:nvSpPr>
          <p:spPr bwMode="auto">
            <a:xfrm>
              <a:off x="950" y="3302"/>
              <a:ext cx="1029"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solidFill>
                    <a:schemeClr val="accent2"/>
                  </a:solidFill>
                  <a:latin typeface="Times New Roman" panose="02020603050405020304" pitchFamily="18" charset="0"/>
                </a:rPr>
                <a:t>Only Change</a:t>
              </a:r>
            </a:p>
          </p:txBody>
        </p:sp>
        <p:sp>
          <p:nvSpPr>
            <p:cNvPr id="58379" name="Arc 9"/>
            <p:cNvSpPr>
              <a:spLocks/>
            </p:cNvSpPr>
            <p:nvPr/>
          </p:nvSpPr>
          <p:spPr bwMode="auto">
            <a:xfrm>
              <a:off x="1393" y="2401"/>
              <a:ext cx="864" cy="9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0"/>
                    <a:pt x="9655" y="13"/>
                    <a:pt x="21575" y="0"/>
                  </a:cubicBezTo>
                </a:path>
                <a:path w="21600" h="21600" stroke="0" extrusionOk="0">
                  <a:moveTo>
                    <a:pt x="0" y="21600"/>
                  </a:moveTo>
                  <a:cubicBezTo>
                    <a:pt x="0" y="9680"/>
                    <a:pt x="9655" y="13"/>
                    <a:pt x="21575" y="0"/>
                  </a:cubicBezTo>
                  <a:lnTo>
                    <a:pt x="21600" y="21600"/>
                  </a:lnTo>
                  <a:lnTo>
                    <a:pt x="0" y="21600"/>
                  </a:lnTo>
                  <a:close/>
                </a:path>
              </a:pathLst>
            </a:custGeom>
            <a:noFill/>
            <a:ln w="25400" cap="rnd">
              <a:solidFill>
                <a:schemeClr val="accent2"/>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58377" name="Rectangle 10"/>
          <p:cNvSpPr>
            <a:spLocks noChangeArrowheads="1"/>
          </p:cNvSpPr>
          <p:nvPr/>
        </p:nvSpPr>
        <p:spPr bwMode="auto">
          <a:xfrm>
            <a:off x="1219200" y="533400"/>
            <a:ext cx="7620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3600">
                <a:solidFill>
                  <a:srgbClr val="006666"/>
                </a:solidFill>
                <a:latin typeface="Times New Roman" panose="02020603050405020304" pitchFamily="18" charset="0"/>
              </a:rPr>
              <a:t>Standby Systems- Switching Failures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idx="1"/>
          </p:nvPr>
        </p:nvSpPr>
        <p:spPr>
          <a:xfrm>
            <a:off x="384175" y="1676400"/>
            <a:ext cx="4864100" cy="2349500"/>
          </a:xfrm>
          <a:ln cap="flat">
            <a:solidFill>
              <a:schemeClr val="tx1"/>
            </a:solidFill>
            <a:miter lim="800000"/>
            <a:headEnd/>
            <a:tailEnd/>
          </a:ln>
        </p:spPr>
        <p:txBody>
          <a:bodyPr/>
          <a:lstStyle/>
          <a:p>
            <a:pPr algn="just" eaLnBrk="1" hangingPunct="1"/>
            <a:r>
              <a:rPr lang="en-US" altLang="en-US" sz="2400">
                <a:latin typeface="Book Antiqua" panose="02040602050305030304" pitchFamily="18" charset="0"/>
              </a:rPr>
              <a:t>State	Unit 1    Unit 2      Unit 3</a:t>
            </a:r>
          </a:p>
          <a:p>
            <a:pPr algn="just" eaLnBrk="1" hangingPunct="1"/>
            <a:r>
              <a:rPr lang="en-US" altLang="en-US" sz="2400">
                <a:latin typeface="Book Antiqua" panose="02040602050305030304" pitchFamily="18" charset="0"/>
              </a:rPr>
              <a:t>     1     on-line    standby    standby</a:t>
            </a:r>
          </a:p>
          <a:p>
            <a:pPr algn="just" eaLnBrk="1" hangingPunct="1"/>
            <a:r>
              <a:rPr lang="en-US" altLang="en-US" sz="2400">
                <a:latin typeface="Book Antiqua" panose="02040602050305030304" pitchFamily="18" charset="0"/>
              </a:rPr>
              <a:t>     2     failed     on-line    standby</a:t>
            </a:r>
          </a:p>
          <a:p>
            <a:pPr algn="just" eaLnBrk="1" hangingPunct="1"/>
            <a:r>
              <a:rPr lang="en-US" altLang="en-US" sz="2400">
                <a:latin typeface="Book Antiqua" panose="02040602050305030304" pitchFamily="18" charset="0"/>
              </a:rPr>
              <a:t>     3     failed     failed       on-line</a:t>
            </a:r>
          </a:p>
          <a:p>
            <a:pPr algn="just" eaLnBrk="1" hangingPunct="1"/>
            <a:r>
              <a:rPr lang="en-US" altLang="en-US" sz="2400">
                <a:latin typeface="Book Antiqua" panose="02040602050305030304" pitchFamily="18" charset="0"/>
              </a:rPr>
              <a:t>     4     failed     failed       failed</a:t>
            </a:r>
          </a:p>
          <a:p>
            <a:pPr algn="just" eaLnBrk="1" hangingPunct="1"/>
            <a:endParaRPr lang="en-US" altLang="en-US">
              <a:latin typeface="Book Antiqua" panose="02040602050305030304" pitchFamily="18" charset="0"/>
            </a:endParaRPr>
          </a:p>
          <a:p>
            <a:pPr eaLnBrk="1" hangingPunct="1"/>
            <a:endParaRPr lang="en-US" altLang="en-US">
              <a:latin typeface="Book Antiqua" panose="02040602050305030304" pitchFamily="18" charset="0"/>
            </a:endParaRPr>
          </a:p>
        </p:txBody>
      </p:sp>
      <p:sp>
        <p:nvSpPr>
          <p:cNvPr id="12" name="Date Placeholder 3"/>
          <p:cNvSpPr>
            <a:spLocks noGrp="1"/>
          </p:cNvSpPr>
          <p:nvPr>
            <p:ph type="dt" sz="quarter" idx="10"/>
          </p:nvPr>
        </p:nvSpPr>
        <p:spPr/>
        <p:txBody>
          <a:bodyPr/>
          <a:lstStyle/>
          <a:p>
            <a:pPr>
              <a:defRPr/>
            </a:pPr>
            <a:r>
              <a:rPr lang="en-US"/>
              <a:t>Chapter 6</a:t>
            </a:r>
          </a:p>
        </p:txBody>
      </p:sp>
      <p:sp>
        <p:nvSpPr>
          <p:cNvPr id="60420"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4E829417-44EE-467D-923E-A4088E5C11DE}" type="slidenum">
              <a:rPr lang="en-US" altLang="en-US" sz="1400"/>
              <a:pPr>
                <a:spcBef>
                  <a:spcPct val="0"/>
                </a:spcBef>
                <a:buClrTx/>
                <a:buSzTx/>
                <a:buFontTx/>
                <a:buNone/>
              </a:pPr>
              <a:t>26</a:t>
            </a:fld>
            <a:endParaRPr lang="en-US" altLang="en-US" sz="1400"/>
          </a:p>
        </p:txBody>
      </p:sp>
      <p:sp>
        <p:nvSpPr>
          <p:cNvPr id="60421" name="Rectangle 3"/>
          <p:cNvSpPr>
            <a:spLocks noChangeArrowheads="1"/>
          </p:cNvSpPr>
          <p:nvPr/>
        </p:nvSpPr>
        <p:spPr bwMode="auto">
          <a:xfrm>
            <a:off x="1600200" y="609600"/>
            <a:ext cx="50466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3600">
                <a:solidFill>
                  <a:srgbClr val="006666"/>
                </a:solidFill>
                <a:latin typeface="Times New Roman" panose="02020603050405020304" pitchFamily="18" charset="0"/>
              </a:rPr>
              <a:t>Three-Component System</a:t>
            </a:r>
          </a:p>
        </p:txBody>
      </p:sp>
      <p:grpSp>
        <p:nvGrpSpPr>
          <p:cNvPr id="60422" name="Group 4"/>
          <p:cNvGrpSpPr>
            <a:grpSpLocks/>
          </p:cNvGrpSpPr>
          <p:nvPr/>
        </p:nvGrpSpPr>
        <p:grpSpPr bwMode="auto">
          <a:xfrm>
            <a:off x="5337175" y="1676400"/>
            <a:ext cx="3806825" cy="3417888"/>
            <a:chOff x="3205" y="1298"/>
            <a:chExt cx="2398" cy="2153"/>
          </a:xfrm>
        </p:grpSpPr>
        <p:graphicFrame>
          <p:nvGraphicFramePr>
            <p:cNvPr id="60427" name="Object 5"/>
            <p:cNvGraphicFramePr>
              <a:graphicFrameLocks/>
            </p:cNvGraphicFramePr>
            <p:nvPr/>
          </p:nvGraphicFramePr>
          <p:xfrm>
            <a:off x="3220" y="2206"/>
            <a:ext cx="2383" cy="543"/>
          </p:xfrm>
          <a:graphic>
            <a:graphicData uri="http://schemas.openxmlformats.org/presentationml/2006/ole">
              <mc:AlternateContent xmlns:mc="http://schemas.openxmlformats.org/markup-compatibility/2006">
                <mc:Choice xmlns:v="urn:schemas-microsoft-com:vml" Requires="v">
                  <p:oleObj spid="_x0000_s60430" name="Equation" r:id="rId4" imgW="1675673" imgH="393529" progId="Equation.3">
                    <p:embed/>
                  </p:oleObj>
                </mc:Choice>
                <mc:Fallback>
                  <p:oleObj name="Equation" r:id="rId4" imgW="1675673" imgH="393529"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0" y="2206"/>
                          <a:ext cx="2383" cy="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8" name="Object 6"/>
            <p:cNvGraphicFramePr>
              <a:graphicFrameLocks/>
            </p:cNvGraphicFramePr>
            <p:nvPr/>
          </p:nvGraphicFramePr>
          <p:xfrm>
            <a:off x="3220" y="2932"/>
            <a:ext cx="2296" cy="519"/>
          </p:xfrm>
          <a:graphic>
            <a:graphicData uri="http://schemas.openxmlformats.org/presentationml/2006/ole">
              <mc:AlternateContent xmlns:mc="http://schemas.openxmlformats.org/markup-compatibility/2006">
                <mc:Choice xmlns:v="urn:schemas-microsoft-com:vml" Requires="v">
                  <p:oleObj spid="_x0000_s60431" name="Equation" r:id="rId6" imgW="1688367" imgH="393529" progId="Equation.3">
                    <p:embed/>
                  </p:oleObj>
                </mc:Choice>
                <mc:Fallback>
                  <p:oleObj name="Equation" r:id="rId6" imgW="1688367" imgH="393529"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20" y="2932"/>
                          <a:ext cx="2296"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9" name="Object 7"/>
            <p:cNvGraphicFramePr>
              <a:graphicFrameLocks/>
            </p:cNvGraphicFramePr>
            <p:nvPr/>
          </p:nvGraphicFramePr>
          <p:xfrm>
            <a:off x="3205" y="1298"/>
            <a:ext cx="1783" cy="635"/>
          </p:xfrm>
          <a:graphic>
            <a:graphicData uri="http://schemas.openxmlformats.org/presentationml/2006/ole">
              <mc:AlternateContent xmlns:mc="http://schemas.openxmlformats.org/markup-compatibility/2006">
                <mc:Choice xmlns:v="urn:schemas-microsoft-com:vml" Requires="v">
                  <p:oleObj spid="_x0000_s60432" name="Equation" r:id="rId8" imgW="1079032" imgH="393529" progId="Equation.3">
                    <p:embed/>
                  </p:oleObj>
                </mc:Choice>
                <mc:Fallback>
                  <p:oleObj name="Equation" r:id="rId8" imgW="1079032" imgH="393529" progId="Equation.3">
                    <p:embed/>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5" y="1298"/>
                          <a:ext cx="1783" cy="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60423" name="Picture 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6575" y="4343400"/>
            <a:ext cx="809625"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4" name="Picture 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1975" y="4343400"/>
            <a:ext cx="809625"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5" name="Picture 1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7375" y="4343400"/>
            <a:ext cx="809625"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6" name="Text Box 11"/>
          <p:cNvSpPr txBox="1">
            <a:spLocks noChangeArrowheads="1"/>
          </p:cNvSpPr>
          <p:nvPr/>
        </p:nvSpPr>
        <p:spPr bwMode="auto">
          <a:xfrm>
            <a:off x="7924800" y="6324600"/>
            <a:ext cx="1022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animated</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2466" name="Object 2"/>
          <p:cNvGraphicFramePr>
            <a:graphicFrameLocks/>
          </p:cNvGraphicFramePr>
          <p:nvPr>
            <p:ph idx="1"/>
          </p:nvPr>
        </p:nvGraphicFramePr>
        <p:xfrm>
          <a:off x="533400" y="1524000"/>
          <a:ext cx="1895475" cy="596900"/>
        </p:xfrm>
        <a:graphic>
          <a:graphicData uri="http://schemas.openxmlformats.org/presentationml/2006/ole">
            <mc:AlternateContent xmlns:mc="http://schemas.openxmlformats.org/markup-compatibility/2006">
              <mc:Choice xmlns:v="urn:schemas-microsoft-com:vml" Requires="v">
                <p:oleObj spid="_x0000_s62474" name="Equation" r:id="rId4" imgW="685502" imgH="215806" progId="Equation.3">
                  <p:embed/>
                </p:oleObj>
              </mc:Choice>
              <mc:Fallback>
                <p:oleObj name="Equation" r:id="rId4" imgW="685502" imgH="215806" progId="Equation.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524000"/>
                        <a:ext cx="1895475" cy="5969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Date Placeholder 3"/>
          <p:cNvSpPr>
            <a:spLocks noGrp="1"/>
          </p:cNvSpPr>
          <p:nvPr>
            <p:ph type="dt" sz="quarter" idx="10"/>
          </p:nvPr>
        </p:nvSpPr>
        <p:spPr/>
        <p:txBody>
          <a:bodyPr/>
          <a:lstStyle/>
          <a:p>
            <a:pPr>
              <a:defRPr/>
            </a:pPr>
            <a:r>
              <a:rPr lang="en-US"/>
              <a:t>Chapter 6</a:t>
            </a:r>
          </a:p>
        </p:txBody>
      </p:sp>
      <p:sp>
        <p:nvSpPr>
          <p:cNvPr id="62468"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F5DBE118-5610-4BDB-BA5B-BC41672E1EEA}" type="slidenum">
              <a:rPr lang="en-US" altLang="en-US" sz="1400"/>
              <a:pPr>
                <a:spcBef>
                  <a:spcPct val="0"/>
                </a:spcBef>
                <a:buClrTx/>
                <a:buSzTx/>
                <a:buFontTx/>
                <a:buNone/>
              </a:pPr>
              <a:t>27</a:t>
            </a:fld>
            <a:endParaRPr lang="en-US" altLang="en-US" sz="1400"/>
          </a:p>
        </p:txBody>
      </p:sp>
      <p:graphicFrame>
        <p:nvGraphicFramePr>
          <p:cNvPr id="62469" name="Object 3"/>
          <p:cNvGraphicFramePr>
            <a:graphicFrameLocks/>
          </p:cNvGraphicFramePr>
          <p:nvPr/>
        </p:nvGraphicFramePr>
        <p:xfrm>
          <a:off x="381000" y="2209800"/>
          <a:ext cx="4038600" cy="603250"/>
        </p:xfrm>
        <a:graphic>
          <a:graphicData uri="http://schemas.openxmlformats.org/presentationml/2006/ole">
            <mc:AlternateContent xmlns:mc="http://schemas.openxmlformats.org/markup-compatibility/2006">
              <mc:Choice xmlns:v="urn:schemas-microsoft-com:vml" Requires="v">
                <p:oleObj spid="_x0000_s62475" name="Equation" r:id="rId6" imgW="939392" imgH="215806" progId="Equation.3">
                  <p:embed/>
                </p:oleObj>
              </mc:Choice>
              <mc:Fallback>
                <p:oleObj name="Equation" r:id="rId6" imgW="939392" imgH="215806" progId="Equation.3">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2209800"/>
                        <a:ext cx="4038600" cy="6032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70" name="Object 4"/>
          <p:cNvGraphicFramePr>
            <a:graphicFrameLocks/>
          </p:cNvGraphicFramePr>
          <p:nvPr/>
        </p:nvGraphicFramePr>
        <p:xfrm>
          <a:off x="381000" y="2743200"/>
          <a:ext cx="4641850" cy="1146175"/>
        </p:xfrm>
        <a:graphic>
          <a:graphicData uri="http://schemas.openxmlformats.org/presentationml/2006/ole">
            <mc:AlternateContent xmlns:mc="http://schemas.openxmlformats.org/markup-compatibility/2006">
              <mc:Choice xmlns:v="urn:schemas-microsoft-com:vml" Requires="v">
                <p:oleObj spid="_x0000_s62476" name="Equation" r:id="rId8" imgW="1117115" imgH="406224" progId="Equation.3">
                  <p:embed/>
                </p:oleObj>
              </mc:Choice>
              <mc:Fallback>
                <p:oleObj name="Equation" r:id="rId8" imgW="1117115" imgH="406224" progId="Equation.3">
                  <p:embed/>
                  <p:pic>
                    <p:nvPicPr>
                      <p:cNvPr id="0"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 y="2743200"/>
                        <a:ext cx="4641850" cy="11461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71" name="Object 5"/>
          <p:cNvGraphicFramePr>
            <a:graphicFrameLocks/>
          </p:cNvGraphicFramePr>
          <p:nvPr/>
        </p:nvGraphicFramePr>
        <p:xfrm>
          <a:off x="381000" y="3962400"/>
          <a:ext cx="5105400" cy="1106488"/>
        </p:xfrm>
        <a:graphic>
          <a:graphicData uri="http://schemas.openxmlformats.org/presentationml/2006/ole">
            <mc:AlternateContent xmlns:mc="http://schemas.openxmlformats.org/markup-compatibility/2006">
              <mc:Choice xmlns:v="urn:schemas-microsoft-com:vml" Requires="v">
                <p:oleObj spid="_x0000_s62477" name="Equation" r:id="rId10" imgW="1892300" imgH="457200" progId="Equation.3">
                  <p:embed/>
                </p:oleObj>
              </mc:Choice>
              <mc:Fallback>
                <p:oleObj name="Equation" r:id="rId10" imgW="1892300" imgH="457200" progId="Equation.3">
                  <p:embed/>
                  <p:pic>
                    <p:nvPicPr>
                      <p:cNvPr id="0" name="Object 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 y="3962400"/>
                        <a:ext cx="5105400" cy="110648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72" name="Object 6"/>
          <p:cNvGraphicFramePr>
            <a:graphicFrameLocks/>
          </p:cNvGraphicFramePr>
          <p:nvPr/>
        </p:nvGraphicFramePr>
        <p:xfrm>
          <a:off x="381000" y="5105400"/>
          <a:ext cx="6653213" cy="903288"/>
        </p:xfrm>
        <a:graphic>
          <a:graphicData uri="http://schemas.openxmlformats.org/presentationml/2006/ole">
            <mc:AlternateContent xmlns:mc="http://schemas.openxmlformats.org/markup-compatibility/2006">
              <mc:Choice xmlns:v="urn:schemas-microsoft-com:vml" Requires="v">
                <p:oleObj spid="_x0000_s62478" name="Equation" r:id="rId12" imgW="3454400" imgH="482600" progId="Equation.3">
                  <p:embed/>
                </p:oleObj>
              </mc:Choice>
              <mc:Fallback>
                <p:oleObj name="Equation" r:id="rId12" imgW="3454400" imgH="482600" progId="Equation.3">
                  <p:embed/>
                  <p:pic>
                    <p:nvPicPr>
                      <p:cNvPr id="0" name="Object 6"/>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000" y="5105400"/>
                        <a:ext cx="6653213" cy="90328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73" name="Rectangle 7"/>
          <p:cNvSpPr>
            <a:spLocks noChangeArrowheads="1"/>
          </p:cNvSpPr>
          <p:nvPr/>
        </p:nvSpPr>
        <p:spPr bwMode="auto">
          <a:xfrm>
            <a:off x="1295400" y="533400"/>
            <a:ext cx="6289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3600">
                <a:solidFill>
                  <a:srgbClr val="006666"/>
                </a:solidFill>
                <a:latin typeface="Times New Roman" panose="02020603050405020304" pitchFamily="18" charset="0"/>
              </a:rPr>
              <a:t>Solution to 3 -component system</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ChangeArrowheads="1"/>
          </p:cNvSpPr>
          <p:nvPr>
            <p:ph type="title"/>
          </p:nvPr>
        </p:nvSpPr>
        <p:spPr>
          <a:xfrm>
            <a:off x="1219200" y="0"/>
            <a:ext cx="7158038" cy="1274763"/>
          </a:xfrm>
        </p:spPr>
        <p:txBody>
          <a:bodyPr/>
          <a:lstStyle/>
          <a:p>
            <a:pPr eaLnBrk="1" hangingPunct="1"/>
            <a:r>
              <a:rPr lang="en-US" altLang="en-US" sz="3200"/>
              <a:t>Bonus - Components in Series with Standby Redundancy - together at last</a:t>
            </a:r>
          </a:p>
        </p:txBody>
      </p:sp>
      <p:sp>
        <p:nvSpPr>
          <p:cNvPr id="64515" name="Text Box 5"/>
          <p:cNvSpPr txBox="1">
            <a:spLocks noChangeArrowheads="1"/>
          </p:cNvSpPr>
          <p:nvPr/>
        </p:nvSpPr>
        <p:spPr bwMode="auto">
          <a:xfrm>
            <a:off x="381000" y="1524000"/>
            <a:ext cx="77025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(Problem 6.24)</a:t>
            </a:r>
          </a:p>
          <a:p>
            <a:pPr>
              <a:spcBef>
                <a:spcPct val="0"/>
              </a:spcBef>
              <a:buClrTx/>
              <a:buSzTx/>
              <a:buFontTx/>
              <a:buNone/>
            </a:pPr>
            <a:r>
              <a:rPr lang="en-US" altLang="en-US" sz="2400">
                <a:latin typeface="Times New Roman" panose="02020603050405020304" pitchFamily="18" charset="0"/>
              </a:rPr>
              <a:t>N identical components having failure rate </a:t>
            </a:r>
            <a:r>
              <a:rPr lang="en-US" altLang="en-US" sz="2400">
                <a:latin typeface="Times New Roman" panose="02020603050405020304" pitchFamily="18" charset="0"/>
                <a:sym typeface="Symbol" panose="05050102010706020507" pitchFamily="18" charset="2"/>
              </a:rPr>
              <a:t> </a:t>
            </a:r>
            <a:r>
              <a:rPr lang="en-US" altLang="en-US" sz="2400">
                <a:latin typeface="Times New Roman" panose="02020603050405020304" pitchFamily="18" charset="0"/>
              </a:rPr>
              <a:t>with k in series </a:t>
            </a:r>
          </a:p>
          <a:p>
            <a:pPr>
              <a:spcBef>
                <a:spcPct val="0"/>
              </a:spcBef>
              <a:buClrTx/>
              <a:buSzTx/>
              <a:buFontTx/>
              <a:buNone/>
            </a:pPr>
            <a:r>
              <a:rPr lang="en-US" altLang="en-US" sz="2400">
                <a:latin typeface="Times New Roman" panose="02020603050405020304" pitchFamily="18" charset="0"/>
              </a:rPr>
              <a:t>and N-k standby units:</a:t>
            </a:r>
          </a:p>
        </p:txBody>
      </p:sp>
      <p:graphicFrame>
        <p:nvGraphicFramePr>
          <p:cNvPr id="64516" name="Object 2"/>
          <p:cNvGraphicFramePr>
            <a:graphicFrameLocks noChangeAspect="1"/>
          </p:cNvGraphicFramePr>
          <p:nvPr/>
        </p:nvGraphicFramePr>
        <p:xfrm>
          <a:off x="1600200" y="2590800"/>
          <a:ext cx="5257800" cy="1657350"/>
        </p:xfrm>
        <a:graphic>
          <a:graphicData uri="http://schemas.openxmlformats.org/presentationml/2006/ole">
            <mc:AlternateContent xmlns:mc="http://schemas.openxmlformats.org/markup-compatibility/2006">
              <mc:Choice xmlns:v="urn:schemas-microsoft-com:vml" Requires="v">
                <p:oleObj spid="_x0000_s64518" name="Equation" r:id="rId3" imgW="1409088" imgH="444307" progId="Equation.DSMT4">
                  <p:embed/>
                </p:oleObj>
              </mc:Choice>
              <mc:Fallback>
                <p:oleObj name="Equation" r:id="rId3" imgW="1409088" imgH="444307"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590800"/>
                        <a:ext cx="5257800" cy="165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17" name="Text Box 8"/>
          <p:cNvSpPr txBox="1">
            <a:spLocks noChangeArrowheads="1"/>
          </p:cNvSpPr>
          <p:nvPr/>
        </p:nvSpPr>
        <p:spPr bwMode="auto">
          <a:xfrm>
            <a:off x="533400" y="4343400"/>
            <a:ext cx="7185025" cy="1631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note:  k</a:t>
            </a:r>
            <a:r>
              <a:rPr lang="en-US" altLang="en-US" sz="2000">
                <a:latin typeface="Times New Roman" panose="02020603050405020304" pitchFamily="18" charset="0"/>
                <a:sym typeface="Symbol" panose="05050102010706020507" pitchFamily="18" charset="2"/>
              </a:rPr>
              <a:t>t is the expected number of failures during time t of k</a:t>
            </a:r>
          </a:p>
          <a:p>
            <a:pPr>
              <a:spcBef>
                <a:spcPct val="0"/>
              </a:spcBef>
              <a:buClrTx/>
              <a:buSzTx/>
              <a:buFontTx/>
              <a:buNone/>
            </a:pPr>
            <a:r>
              <a:rPr lang="en-US" altLang="en-US" sz="2000">
                <a:latin typeface="Times New Roman" panose="02020603050405020304" pitchFamily="18" charset="0"/>
                <a:sym typeface="Symbol" panose="05050102010706020507" pitchFamily="18" charset="2"/>
              </a:rPr>
              <a:t>identical and active  units in series.  This becomes the mean of </a:t>
            </a:r>
          </a:p>
          <a:p>
            <a:pPr>
              <a:spcBef>
                <a:spcPct val="0"/>
              </a:spcBef>
              <a:buClrTx/>
              <a:buSzTx/>
              <a:buFontTx/>
              <a:buNone/>
            </a:pPr>
            <a:r>
              <a:rPr lang="en-US" altLang="en-US" sz="2000">
                <a:latin typeface="Times New Roman" panose="02020603050405020304" pitchFamily="18" charset="0"/>
                <a:sym typeface="Symbol" panose="05050102010706020507" pitchFamily="18" charset="2"/>
              </a:rPr>
              <a:t>a Poisson process.  R</a:t>
            </a:r>
            <a:r>
              <a:rPr lang="en-US" altLang="en-US" sz="2000" baseline="-25000">
                <a:latin typeface="Times New Roman" panose="02020603050405020304" pitchFamily="18" charset="0"/>
                <a:sym typeface="Symbol" panose="05050102010706020507" pitchFamily="18" charset="2"/>
              </a:rPr>
              <a:t>sys</a:t>
            </a:r>
            <a:r>
              <a:rPr lang="en-US" altLang="en-US" sz="2000">
                <a:latin typeface="Times New Roman" panose="02020603050405020304" pitchFamily="18" charset="0"/>
                <a:sym typeface="Symbol" panose="05050102010706020507" pitchFamily="18" charset="2"/>
              </a:rPr>
              <a:t>(t) is the equivalent to finding the probability</a:t>
            </a:r>
          </a:p>
          <a:p>
            <a:pPr>
              <a:spcBef>
                <a:spcPct val="0"/>
              </a:spcBef>
              <a:buClrTx/>
              <a:buSzTx/>
              <a:buFontTx/>
              <a:buNone/>
            </a:pPr>
            <a:r>
              <a:rPr lang="en-US" altLang="en-US" sz="2000">
                <a:latin typeface="Times New Roman" panose="02020603050405020304" pitchFamily="18" charset="0"/>
                <a:sym typeface="Symbol" panose="05050102010706020507" pitchFamily="18" charset="2"/>
              </a:rPr>
              <a:t>of no more than N-k failures (the number of standby or replacement</a:t>
            </a:r>
          </a:p>
          <a:p>
            <a:pPr>
              <a:spcBef>
                <a:spcPct val="0"/>
              </a:spcBef>
              <a:buClrTx/>
              <a:buSzTx/>
              <a:buFontTx/>
              <a:buNone/>
            </a:pPr>
            <a:r>
              <a:rPr lang="en-US" altLang="en-US" sz="2000">
                <a:latin typeface="Times New Roman" panose="02020603050405020304" pitchFamily="18" charset="0"/>
                <a:sym typeface="Symbol" panose="05050102010706020507" pitchFamily="18" charset="2"/>
              </a:rPr>
              <a:t>units) during time t.  What is the MTTF?</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en-US"/>
              <a:t>Degraded Systems</a:t>
            </a:r>
          </a:p>
        </p:txBody>
      </p:sp>
      <p:pic>
        <p:nvPicPr>
          <p:cNvPr id="65539"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28600"/>
            <a:ext cx="144303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Rectangle 5"/>
          <p:cNvSpPr>
            <a:spLocks noChangeArrowheads="1"/>
          </p:cNvSpPr>
          <p:nvPr/>
        </p:nvSpPr>
        <p:spPr bwMode="auto">
          <a:xfrm>
            <a:off x="304800" y="1828800"/>
            <a:ext cx="34925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Book Antiqua" panose="02040602050305030304" pitchFamily="18" charset="0"/>
              </a:rPr>
              <a:t>fully operational  state 1</a:t>
            </a:r>
          </a:p>
          <a:p>
            <a:pPr>
              <a:spcBef>
                <a:spcPct val="0"/>
              </a:spcBef>
              <a:buClrTx/>
              <a:buSzTx/>
              <a:buFontTx/>
              <a:buNone/>
            </a:pPr>
            <a:r>
              <a:rPr lang="en-US" altLang="en-US" sz="2400">
                <a:latin typeface="Book Antiqua" panose="02040602050305030304" pitchFamily="18" charset="0"/>
              </a:rPr>
              <a:t>degraded              state 2 </a:t>
            </a:r>
          </a:p>
          <a:p>
            <a:pPr>
              <a:spcBef>
                <a:spcPct val="0"/>
              </a:spcBef>
              <a:buClrTx/>
              <a:buSzTx/>
              <a:buFontTx/>
              <a:buNone/>
            </a:pPr>
            <a:r>
              <a:rPr lang="en-US" altLang="en-US" sz="2400">
                <a:latin typeface="Book Antiqua" panose="02040602050305030304" pitchFamily="18" charset="0"/>
              </a:rPr>
              <a:t>failed                     state 3 </a:t>
            </a:r>
          </a:p>
        </p:txBody>
      </p:sp>
      <p:sp>
        <p:nvSpPr>
          <p:cNvPr id="65541" name="Oval 8"/>
          <p:cNvSpPr>
            <a:spLocks noChangeArrowheads="1"/>
          </p:cNvSpPr>
          <p:nvPr/>
        </p:nvSpPr>
        <p:spPr bwMode="auto">
          <a:xfrm>
            <a:off x="6305550" y="2266950"/>
            <a:ext cx="914400" cy="914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800">
                <a:latin typeface="Arial" panose="020B0604020202020204" pitchFamily="34" charset="0"/>
              </a:rPr>
              <a:t>  </a:t>
            </a:r>
            <a:r>
              <a:rPr lang="en-US" altLang="en-US">
                <a:latin typeface="Arial" panose="020B0604020202020204" pitchFamily="34" charset="0"/>
              </a:rPr>
              <a:t>1</a:t>
            </a:r>
          </a:p>
        </p:txBody>
      </p:sp>
      <p:sp>
        <p:nvSpPr>
          <p:cNvPr id="65542" name="Oval 9"/>
          <p:cNvSpPr>
            <a:spLocks noChangeArrowheads="1"/>
          </p:cNvSpPr>
          <p:nvPr/>
        </p:nvSpPr>
        <p:spPr bwMode="auto">
          <a:xfrm>
            <a:off x="4705350" y="3562350"/>
            <a:ext cx="914400" cy="914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800">
                <a:latin typeface="Arial" panose="020B0604020202020204" pitchFamily="34" charset="0"/>
              </a:rPr>
              <a:t>  </a:t>
            </a:r>
            <a:r>
              <a:rPr lang="en-US" altLang="en-US">
                <a:latin typeface="Arial" panose="020B0604020202020204" pitchFamily="34" charset="0"/>
              </a:rPr>
              <a:t>2</a:t>
            </a:r>
          </a:p>
        </p:txBody>
      </p:sp>
      <p:sp>
        <p:nvSpPr>
          <p:cNvPr id="65543" name="Oval 11"/>
          <p:cNvSpPr>
            <a:spLocks noChangeArrowheads="1"/>
          </p:cNvSpPr>
          <p:nvPr/>
        </p:nvSpPr>
        <p:spPr bwMode="auto">
          <a:xfrm>
            <a:off x="7543800" y="3733800"/>
            <a:ext cx="914400" cy="914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1800">
                <a:latin typeface="Arial" panose="020B0604020202020204" pitchFamily="34" charset="0"/>
              </a:rPr>
              <a:t>  </a:t>
            </a:r>
            <a:r>
              <a:rPr lang="en-US" altLang="en-US">
                <a:latin typeface="Arial" panose="020B0604020202020204" pitchFamily="34" charset="0"/>
              </a:rPr>
              <a:t>3</a:t>
            </a:r>
          </a:p>
        </p:txBody>
      </p:sp>
      <p:cxnSp>
        <p:nvCxnSpPr>
          <p:cNvPr id="65544" name="Straight Arrow Connector 12"/>
          <p:cNvCxnSpPr>
            <a:cxnSpLocks noChangeShapeType="1"/>
            <a:stCxn id="65541" idx="3"/>
            <a:endCxn id="65542" idx="7"/>
          </p:cNvCxnSpPr>
          <p:nvPr/>
        </p:nvCxnSpPr>
        <p:spPr bwMode="auto">
          <a:xfrm rot="5400000">
            <a:off x="5638800" y="2895600"/>
            <a:ext cx="649288" cy="9540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5545" name="Straight Arrow Connector 13"/>
          <p:cNvCxnSpPr>
            <a:cxnSpLocks noChangeShapeType="1"/>
            <a:stCxn id="65541" idx="5"/>
          </p:cNvCxnSpPr>
          <p:nvPr/>
        </p:nvCxnSpPr>
        <p:spPr bwMode="auto">
          <a:xfrm rot="16200000" flipH="1">
            <a:off x="7086600" y="3048000"/>
            <a:ext cx="762000" cy="762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5546" name="Straight Arrow Connector 14"/>
          <p:cNvCxnSpPr>
            <a:cxnSpLocks noChangeShapeType="1"/>
          </p:cNvCxnSpPr>
          <p:nvPr/>
        </p:nvCxnSpPr>
        <p:spPr bwMode="auto">
          <a:xfrm>
            <a:off x="5638800" y="4114800"/>
            <a:ext cx="18288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65547" name="Object 5"/>
          <p:cNvGraphicFramePr>
            <a:graphicFrameLocks noChangeAspect="1"/>
          </p:cNvGraphicFramePr>
          <p:nvPr/>
        </p:nvGraphicFramePr>
        <p:xfrm>
          <a:off x="7602538" y="2911475"/>
          <a:ext cx="422275" cy="517525"/>
        </p:xfrm>
        <a:graphic>
          <a:graphicData uri="http://schemas.openxmlformats.org/presentationml/2006/ole">
            <mc:AlternateContent xmlns:mc="http://schemas.openxmlformats.org/markup-compatibility/2006">
              <mc:Choice xmlns:v="urn:schemas-microsoft-com:vml" Requires="v">
                <p:oleObj spid="_x0000_s65552" name="Equation" r:id="rId4" imgW="152334" imgH="228501" progId="Equation.DSMT4">
                  <p:embed/>
                </p:oleObj>
              </mc:Choice>
              <mc:Fallback>
                <p:oleObj name="Equation" r:id="rId4" imgW="152334" imgH="228501"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2538" y="2911475"/>
                        <a:ext cx="422275"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8" name="Object 11"/>
          <p:cNvGraphicFramePr>
            <a:graphicFrameLocks noChangeAspect="1"/>
          </p:cNvGraphicFramePr>
          <p:nvPr/>
        </p:nvGraphicFramePr>
        <p:xfrm>
          <a:off x="4818063" y="2800350"/>
          <a:ext cx="552450" cy="577850"/>
        </p:xfrm>
        <a:graphic>
          <a:graphicData uri="http://schemas.openxmlformats.org/presentationml/2006/ole">
            <mc:AlternateContent xmlns:mc="http://schemas.openxmlformats.org/markup-compatibility/2006">
              <mc:Choice xmlns:v="urn:schemas-microsoft-com:vml" Requires="v">
                <p:oleObj spid="_x0000_s65553" name="Equation" r:id="rId6" imgW="177646" imgH="228402" progId="Equation.DSMT4">
                  <p:embed/>
                </p:oleObj>
              </mc:Choice>
              <mc:Fallback>
                <p:oleObj name="Equation" r:id="rId6" imgW="177646" imgH="228402"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8063" y="2800350"/>
                        <a:ext cx="552450"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9" name="Object 9"/>
          <p:cNvGraphicFramePr>
            <a:graphicFrameLocks noChangeAspect="1"/>
          </p:cNvGraphicFramePr>
          <p:nvPr/>
        </p:nvGraphicFramePr>
        <p:xfrm>
          <a:off x="6421438" y="4267200"/>
          <a:ext cx="539750" cy="609600"/>
        </p:xfrm>
        <a:graphic>
          <a:graphicData uri="http://schemas.openxmlformats.org/presentationml/2006/ole">
            <mc:AlternateContent xmlns:mc="http://schemas.openxmlformats.org/markup-compatibility/2006">
              <mc:Choice xmlns:v="urn:schemas-microsoft-com:vml" Requires="v">
                <p:oleObj spid="_x0000_s65554" name="Equation" r:id="rId8" imgW="165028" imgH="228501" progId="Equation.DSMT4">
                  <p:embed/>
                </p:oleObj>
              </mc:Choice>
              <mc:Fallback>
                <p:oleObj name="Equation" r:id="rId8" imgW="165028" imgH="228501"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21438" y="4267200"/>
                        <a:ext cx="53975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50" name="Object 10"/>
          <p:cNvGraphicFramePr>
            <a:graphicFrameLocks noChangeAspect="1"/>
          </p:cNvGraphicFramePr>
          <p:nvPr/>
        </p:nvGraphicFramePr>
        <p:xfrm>
          <a:off x="304800" y="3429000"/>
          <a:ext cx="3856038" cy="1004888"/>
        </p:xfrm>
        <a:graphic>
          <a:graphicData uri="http://schemas.openxmlformats.org/presentationml/2006/ole">
            <mc:AlternateContent xmlns:mc="http://schemas.openxmlformats.org/markup-compatibility/2006">
              <mc:Choice xmlns:v="urn:schemas-microsoft-com:vml" Requires="v">
                <p:oleObj spid="_x0000_s65555" name="Equation" r:id="rId10" imgW="1511300" imgH="393700" progId="Equation.DSMT4">
                  <p:embed/>
                </p:oleObj>
              </mc:Choice>
              <mc:Fallback>
                <p:oleObj name="Equation" r:id="rId10" imgW="1511300" imgH="393700"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 y="3429000"/>
                        <a:ext cx="3856038"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51" name="Object 11"/>
          <p:cNvGraphicFramePr>
            <a:graphicFrameLocks noChangeAspect="1"/>
          </p:cNvGraphicFramePr>
          <p:nvPr/>
        </p:nvGraphicFramePr>
        <p:xfrm>
          <a:off x="228600" y="4572000"/>
          <a:ext cx="3930650" cy="990600"/>
        </p:xfrm>
        <a:graphic>
          <a:graphicData uri="http://schemas.openxmlformats.org/presentationml/2006/ole">
            <mc:AlternateContent xmlns:mc="http://schemas.openxmlformats.org/markup-compatibility/2006">
              <mc:Choice xmlns:v="urn:schemas-microsoft-com:vml" Requires="v">
                <p:oleObj spid="_x0000_s65556" name="Equation" r:id="rId12" imgW="1562100" imgH="393700" progId="Equation.DSMT4">
                  <p:embed/>
                </p:oleObj>
              </mc:Choice>
              <mc:Fallback>
                <p:oleObj name="Equation" r:id="rId12" imgW="1562100" imgH="393700" progId="Equation.DSMT4">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8600" y="4572000"/>
                        <a:ext cx="393065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600200" y="304800"/>
            <a:ext cx="6324600" cy="990600"/>
          </a:xfrm>
          <a:noFill/>
        </p:spPr>
        <p:txBody>
          <a:bodyPr/>
          <a:lstStyle/>
          <a:p>
            <a:pPr eaLnBrk="1" hangingPunct="1"/>
            <a:r>
              <a:rPr lang="en-US" altLang="en-US"/>
              <a:t>Independent Components</a:t>
            </a:r>
          </a:p>
        </p:txBody>
      </p:sp>
      <p:sp>
        <p:nvSpPr>
          <p:cNvPr id="13315" name="Rectangle 3"/>
          <p:cNvSpPr>
            <a:spLocks noGrp="1" noChangeArrowheads="1"/>
          </p:cNvSpPr>
          <p:nvPr>
            <p:ph idx="1"/>
          </p:nvPr>
        </p:nvSpPr>
        <p:spPr>
          <a:xfrm>
            <a:off x="631825" y="1546225"/>
            <a:ext cx="7759700" cy="673100"/>
          </a:xfrm>
        </p:spPr>
        <p:txBody>
          <a:bodyPr/>
          <a:lstStyle/>
          <a:p>
            <a:pPr eaLnBrk="1" hangingPunct="1"/>
            <a:r>
              <a:rPr lang="en-US" altLang="en-US">
                <a:latin typeface="Book Antiqua" panose="02040602050305030304" pitchFamily="18" charset="0"/>
              </a:rPr>
              <a:t>Let Pi(t) = probability of being in state i at time t </a:t>
            </a:r>
          </a:p>
        </p:txBody>
      </p:sp>
      <p:sp>
        <p:nvSpPr>
          <p:cNvPr id="13" name="Date Placeholder 3"/>
          <p:cNvSpPr>
            <a:spLocks noGrp="1"/>
          </p:cNvSpPr>
          <p:nvPr>
            <p:ph type="dt" sz="quarter" idx="10"/>
          </p:nvPr>
        </p:nvSpPr>
        <p:spPr/>
        <p:txBody>
          <a:bodyPr/>
          <a:lstStyle/>
          <a:p>
            <a:pPr>
              <a:defRPr/>
            </a:pPr>
            <a:r>
              <a:rPr lang="en-US"/>
              <a:t>Chapter 6</a:t>
            </a:r>
          </a:p>
        </p:txBody>
      </p:sp>
      <p:sp>
        <p:nvSpPr>
          <p:cNvPr id="13317"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9E0F7A8E-1125-4919-8D31-95727509A82F}" type="slidenum">
              <a:rPr lang="en-US" altLang="en-US" sz="1400"/>
              <a:pPr>
                <a:spcBef>
                  <a:spcPct val="0"/>
                </a:spcBef>
                <a:buClrTx/>
                <a:buSzTx/>
                <a:buFontTx/>
                <a:buNone/>
              </a:pPr>
              <a:t>3</a:t>
            </a:fld>
            <a:endParaRPr lang="en-US" altLang="en-US" sz="1400"/>
          </a:p>
        </p:txBody>
      </p:sp>
      <p:graphicFrame>
        <p:nvGraphicFramePr>
          <p:cNvPr id="13318" name="Object 4"/>
          <p:cNvGraphicFramePr>
            <a:graphicFrameLocks/>
          </p:cNvGraphicFramePr>
          <p:nvPr/>
        </p:nvGraphicFramePr>
        <p:xfrm>
          <a:off x="631825" y="2533650"/>
          <a:ext cx="6691313" cy="600075"/>
        </p:xfrm>
        <a:graphic>
          <a:graphicData uri="http://schemas.openxmlformats.org/presentationml/2006/ole">
            <mc:AlternateContent xmlns:mc="http://schemas.openxmlformats.org/markup-compatibility/2006">
              <mc:Choice xmlns:v="urn:schemas-microsoft-com:vml" Requires="v">
                <p:oleObj spid="_x0000_s13327" name="Equation" r:id="rId4" imgW="1993900" imgH="190500" progId="Equation.3">
                  <p:embed/>
                </p:oleObj>
              </mc:Choice>
              <mc:Fallback>
                <p:oleObj name="Equation" r:id="rId4" imgW="1993900" imgH="19050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825" y="2533650"/>
                        <a:ext cx="6691313" cy="6000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319" name="Group 7"/>
          <p:cNvGrpSpPr>
            <a:grpSpLocks/>
          </p:cNvGrpSpPr>
          <p:nvPr/>
        </p:nvGrpSpPr>
        <p:grpSpPr bwMode="auto">
          <a:xfrm>
            <a:off x="609600" y="3505200"/>
            <a:ext cx="3857625" cy="928688"/>
            <a:chOff x="422" y="2486"/>
            <a:chExt cx="2430" cy="585"/>
          </a:xfrm>
        </p:grpSpPr>
        <p:graphicFrame>
          <p:nvGraphicFramePr>
            <p:cNvPr id="13325" name="Object 5"/>
            <p:cNvGraphicFramePr>
              <a:graphicFrameLocks/>
            </p:cNvGraphicFramePr>
            <p:nvPr/>
          </p:nvGraphicFramePr>
          <p:xfrm>
            <a:off x="460" y="2740"/>
            <a:ext cx="1687" cy="331"/>
          </p:xfrm>
          <a:graphic>
            <a:graphicData uri="http://schemas.openxmlformats.org/presentationml/2006/ole">
              <mc:AlternateContent xmlns:mc="http://schemas.openxmlformats.org/markup-compatibility/2006">
                <mc:Choice xmlns:v="urn:schemas-microsoft-com:vml" Requires="v">
                  <p:oleObj spid="_x0000_s13328" name="Equation" r:id="rId6" imgW="914400" imgH="190500" progId="Equation.3">
                    <p:embed/>
                  </p:oleObj>
                </mc:Choice>
                <mc:Fallback>
                  <p:oleObj name="Equation" r:id="rId6" imgW="914400" imgH="19050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 y="2740"/>
                          <a:ext cx="1687" cy="33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6" name="Rectangle 6"/>
            <p:cNvSpPr>
              <a:spLocks noChangeArrowheads="1"/>
            </p:cNvSpPr>
            <p:nvPr/>
          </p:nvSpPr>
          <p:spPr bwMode="auto">
            <a:xfrm>
              <a:off x="422" y="2486"/>
              <a:ext cx="24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For two components in series:</a:t>
              </a:r>
            </a:p>
          </p:txBody>
        </p:sp>
      </p:grpSp>
      <p:grpSp>
        <p:nvGrpSpPr>
          <p:cNvPr id="13320" name="Group 10"/>
          <p:cNvGrpSpPr>
            <a:grpSpLocks/>
          </p:cNvGrpSpPr>
          <p:nvPr/>
        </p:nvGrpSpPr>
        <p:grpSpPr bwMode="auto">
          <a:xfrm>
            <a:off x="685800" y="4724400"/>
            <a:ext cx="5724525" cy="1077913"/>
            <a:chOff x="998" y="3302"/>
            <a:chExt cx="3606" cy="679"/>
          </a:xfrm>
        </p:grpSpPr>
        <p:graphicFrame>
          <p:nvGraphicFramePr>
            <p:cNvPr id="13323" name="Object 8"/>
            <p:cNvGraphicFramePr>
              <a:graphicFrameLocks/>
            </p:cNvGraphicFramePr>
            <p:nvPr/>
          </p:nvGraphicFramePr>
          <p:xfrm>
            <a:off x="1012" y="3604"/>
            <a:ext cx="3592" cy="377"/>
          </p:xfrm>
          <a:graphic>
            <a:graphicData uri="http://schemas.openxmlformats.org/presentationml/2006/ole">
              <mc:AlternateContent xmlns:mc="http://schemas.openxmlformats.org/markup-compatibility/2006">
                <mc:Choice xmlns:v="urn:schemas-microsoft-com:vml" Requires="v">
                  <p:oleObj spid="_x0000_s13329" name="Equation" r:id="rId8" imgW="1816100" imgH="203200" progId="Equation.3">
                    <p:embed/>
                  </p:oleObj>
                </mc:Choice>
                <mc:Fallback>
                  <p:oleObj name="Equation" r:id="rId8" imgW="1816100" imgH="203200" progId="Equation.3">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2" y="3604"/>
                          <a:ext cx="3592" cy="37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4" name="Rectangle 9"/>
            <p:cNvSpPr>
              <a:spLocks noChangeArrowheads="1"/>
            </p:cNvSpPr>
            <p:nvPr/>
          </p:nvSpPr>
          <p:spPr bwMode="auto">
            <a:xfrm>
              <a:off x="998" y="3302"/>
              <a:ext cx="25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For two components in parallel:</a:t>
              </a:r>
            </a:p>
          </p:txBody>
        </p:sp>
      </p:grpSp>
      <p:graphicFrame>
        <p:nvGraphicFramePr>
          <p:cNvPr id="13321" name="Object 11"/>
          <p:cNvGraphicFramePr>
            <a:graphicFrameLocks/>
          </p:cNvGraphicFramePr>
          <p:nvPr/>
        </p:nvGraphicFramePr>
        <p:xfrm>
          <a:off x="6324600" y="3375025"/>
          <a:ext cx="2600325" cy="1609725"/>
        </p:xfrm>
        <a:graphic>
          <a:graphicData uri="http://schemas.openxmlformats.org/presentationml/2006/ole">
            <mc:AlternateContent xmlns:mc="http://schemas.openxmlformats.org/markup-compatibility/2006">
              <mc:Choice xmlns:v="urn:schemas-microsoft-com:vml" Requires="v">
                <p:oleObj spid="_x0000_s13330" name="Document" r:id="rId10" imgW="5486400" imgH="2740152" progId="Word.Document.8">
                  <p:embed/>
                </p:oleObj>
              </mc:Choice>
              <mc:Fallback>
                <p:oleObj name="Document" r:id="rId10" imgW="5486400" imgH="2740152" progId="Word.Document.8">
                  <p:embed/>
                  <p:pic>
                    <p:nvPicPr>
                      <p:cNvPr id="0" name="Object 1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24600" y="3375025"/>
                        <a:ext cx="2600325" cy="16097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2" name="Rectangle 12"/>
          <p:cNvSpPr>
            <a:spLocks noChangeArrowheads="1"/>
          </p:cNvSpPr>
          <p:nvPr/>
        </p:nvSpPr>
        <p:spPr bwMode="auto">
          <a:xfrm>
            <a:off x="6270625" y="3375025"/>
            <a:ext cx="2654300" cy="139700"/>
          </a:xfrm>
          <a:prstGeom prst="rect">
            <a:avLst/>
          </a:prstGeom>
          <a:solidFill>
            <a:schemeClr val="accent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295400" y="304800"/>
            <a:ext cx="7107238" cy="885825"/>
          </a:xfrm>
        </p:spPr>
        <p:txBody>
          <a:bodyPr/>
          <a:lstStyle/>
          <a:p>
            <a:pPr eaLnBrk="1" hangingPunct="1"/>
            <a:r>
              <a:rPr lang="en-US" altLang="en-US" sz="3600"/>
              <a:t>Degraded Systems Solution</a:t>
            </a:r>
          </a:p>
        </p:txBody>
      </p:sp>
      <p:graphicFrame>
        <p:nvGraphicFramePr>
          <p:cNvPr id="66563" name="Object 2"/>
          <p:cNvGraphicFramePr>
            <a:graphicFrameLocks/>
          </p:cNvGraphicFramePr>
          <p:nvPr>
            <p:ph idx="1"/>
          </p:nvPr>
        </p:nvGraphicFramePr>
        <p:xfrm>
          <a:off x="1228725" y="1676400"/>
          <a:ext cx="3435350" cy="695325"/>
        </p:xfrm>
        <a:graphic>
          <a:graphicData uri="http://schemas.openxmlformats.org/presentationml/2006/ole">
            <mc:AlternateContent xmlns:mc="http://schemas.openxmlformats.org/markup-compatibility/2006">
              <mc:Choice xmlns:v="urn:schemas-microsoft-com:vml" Requires="v">
                <p:oleObj spid="_x0000_s66568" name="Equation" r:id="rId3" imgW="1066337" imgH="215806" progId="Equation.3">
                  <p:embed/>
                </p:oleObj>
              </mc:Choice>
              <mc:Fallback>
                <p:oleObj name="Equation" r:id="rId3" imgW="1066337" imgH="215806"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8725" y="1676400"/>
                        <a:ext cx="3435350" cy="69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6564"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228600"/>
            <a:ext cx="14430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6565" name="Object 3"/>
          <p:cNvGraphicFramePr>
            <a:graphicFrameLocks/>
          </p:cNvGraphicFramePr>
          <p:nvPr/>
        </p:nvGraphicFramePr>
        <p:xfrm>
          <a:off x="1143000" y="2590800"/>
          <a:ext cx="6019800" cy="1071563"/>
        </p:xfrm>
        <a:graphic>
          <a:graphicData uri="http://schemas.openxmlformats.org/presentationml/2006/ole">
            <mc:AlternateContent xmlns:mc="http://schemas.openxmlformats.org/markup-compatibility/2006">
              <mc:Choice xmlns:v="urn:schemas-microsoft-com:vml" Requires="v">
                <p:oleObj spid="_x0000_s66569" name="Equation" r:id="rId6" imgW="2311400" imgH="419100" progId="Equation.3">
                  <p:embed/>
                </p:oleObj>
              </mc:Choice>
              <mc:Fallback>
                <p:oleObj name="Equation" r:id="rId6" imgW="2311400" imgH="419100" progId="Equation.3">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2590800"/>
                        <a:ext cx="6019800" cy="107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66" name="Rectangle 7"/>
          <p:cNvSpPr>
            <a:spLocks noChangeArrowheads="1"/>
          </p:cNvSpPr>
          <p:nvPr/>
        </p:nvSpPr>
        <p:spPr bwMode="auto">
          <a:xfrm>
            <a:off x="1066800" y="4038600"/>
            <a:ext cx="2947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i="1">
                <a:latin typeface="Times New Roman" panose="02020603050405020304" pitchFamily="18" charset="0"/>
              </a:rPr>
              <a:t>R(t) = P</a:t>
            </a:r>
            <a:r>
              <a:rPr lang="en-US" altLang="en-US" i="1" baseline="-25000">
                <a:latin typeface="Times New Roman" panose="02020603050405020304" pitchFamily="18" charset="0"/>
              </a:rPr>
              <a:t>1</a:t>
            </a:r>
            <a:r>
              <a:rPr lang="en-US" altLang="en-US" i="1">
                <a:latin typeface="Times New Roman" panose="02020603050405020304" pitchFamily="18" charset="0"/>
              </a:rPr>
              <a:t>(t) + P</a:t>
            </a:r>
            <a:r>
              <a:rPr lang="en-US" altLang="en-US" i="1" baseline="-25000">
                <a:latin typeface="Times New Roman" panose="02020603050405020304" pitchFamily="18" charset="0"/>
              </a:rPr>
              <a:t>2</a:t>
            </a:r>
            <a:r>
              <a:rPr lang="en-US" altLang="en-US" i="1">
                <a:latin typeface="Times New Roman" panose="02020603050405020304" pitchFamily="18" charset="0"/>
              </a:rPr>
              <a:t>(t)</a:t>
            </a:r>
          </a:p>
        </p:txBody>
      </p:sp>
      <p:graphicFrame>
        <p:nvGraphicFramePr>
          <p:cNvPr id="66567" name="Object 5"/>
          <p:cNvGraphicFramePr>
            <a:graphicFrameLocks noChangeAspect="1"/>
          </p:cNvGraphicFramePr>
          <p:nvPr/>
        </p:nvGraphicFramePr>
        <p:xfrm>
          <a:off x="762000" y="4876800"/>
          <a:ext cx="7661275" cy="914400"/>
        </p:xfrm>
        <a:graphic>
          <a:graphicData uri="http://schemas.openxmlformats.org/presentationml/2006/ole">
            <mc:AlternateContent xmlns:mc="http://schemas.openxmlformats.org/markup-compatibility/2006">
              <mc:Choice xmlns:v="urn:schemas-microsoft-com:vml" Requires="v">
                <p:oleObj spid="_x0000_s66570" name="Equation" r:id="rId8" imgW="3937000" imgH="469900" progId="Equation.DSMT4">
                  <p:embed/>
                </p:oleObj>
              </mc:Choice>
              <mc:Fallback>
                <p:oleObj name="Equation" r:id="rId8" imgW="3937000" imgH="4699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4876800"/>
                        <a:ext cx="766127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371600" y="381000"/>
            <a:ext cx="7107238" cy="885825"/>
          </a:xfrm>
        </p:spPr>
        <p:txBody>
          <a:bodyPr/>
          <a:lstStyle/>
          <a:p>
            <a:pPr eaLnBrk="1" hangingPunct="1"/>
            <a:r>
              <a:rPr lang="en-US" altLang="en-US"/>
              <a:t>Three-State Devices</a:t>
            </a:r>
          </a:p>
        </p:txBody>
      </p:sp>
      <p:pic>
        <p:nvPicPr>
          <p:cNvPr id="67587" name="Picture 3"/>
          <p:cNvPicPr>
            <a:picLocks noGrp="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1143000" y="4572000"/>
            <a:ext cx="2212975" cy="1285875"/>
          </a:xfrm>
        </p:spPr>
      </p:pic>
      <p:graphicFrame>
        <p:nvGraphicFramePr>
          <p:cNvPr id="5124" name="Object 2"/>
          <p:cNvGraphicFramePr>
            <a:graphicFrameLocks/>
          </p:cNvGraphicFramePr>
          <p:nvPr/>
        </p:nvGraphicFramePr>
        <p:xfrm>
          <a:off x="4572000" y="1744663"/>
          <a:ext cx="4189413" cy="952500"/>
        </p:xfrm>
        <a:graphic>
          <a:graphicData uri="http://schemas.openxmlformats.org/presentationml/2006/ole">
            <mc:AlternateContent xmlns:mc="http://schemas.openxmlformats.org/markup-compatibility/2006">
              <mc:Choice xmlns:v="urn:schemas-microsoft-com:vml" Requires="v">
                <p:oleObj spid="_x0000_s67604" name="Equation" r:id="rId5" imgW="1701800" imgH="393700" progId="Equation.3">
                  <p:embed/>
                </p:oleObj>
              </mc:Choice>
              <mc:Fallback>
                <p:oleObj name="Equation" r:id="rId5" imgW="1701800" imgH="393700" progId="Equation.3">
                  <p:embed/>
                  <p:pic>
                    <p:nvPicPr>
                      <p:cNvPr id="0" name="Object 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744663"/>
                        <a:ext cx="4189413"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5" name="Object 3"/>
          <p:cNvGraphicFramePr>
            <a:graphicFrameLocks/>
          </p:cNvGraphicFramePr>
          <p:nvPr/>
        </p:nvGraphicFramePr>
        <p:xfrm>
          <a:off x="4560888" y="2998788"/>
          <a:ext cx="3059112" cy="962025"/>
        </p:xfrm>
        <a:graphic>
          <a:graphicData uri="http://schemas.openxmlformats.org/presentationml/2006/ole">
            <mc:AlternateContent xmlns:mc="http://schemas.openxmlformats.org/markup-compatibility/2006">
              <mc:Choice xmlns:v="urn:schemas-microsoft-com:vml" Requires="v">
                <p:oleObj spid="_x0000_s67605" name="Equation" r:id="rId7" imgW="1231366" imgH="393529" progId="Equation.3">
                  <p:embed/>
                </p:oleObj>
              </mc:Choice>
              <mc:Fallback>
                <p:oleObj name="Equation" r:id="rId7" imgW="1231366" imgH="393529" progId="Equation.3">
                  <p:embed/>
                  <p:pic>
                    <p:nvPicPr>
                      <p:cNvPr id="0" name="Object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0888" y="2998788"/>
                        <a:ext cx="3059112"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6" name="Object 4"/>
          <p:cNvGraphicFramePr>
            <a:graphicFrameLocks/>
          </p:cNvGraphicFramePr>
          <p:nvPr/>
        </p:nvGraphicFramePr>
        <p:xfrm>
          <a:off x="4495800" y="4337050"/>
          <a:ext cx="3268663" cy="1027113"/>
        </p:xfrm>
        <a:graphic>
          <a:graphicData uri="http://schemas.openxmlformats.org/presentationml/2006/ole">
            <mc:AlternateContent xmlns:mc="http://schemas.openxmlformats.org/markup-compatibility/2006">
              <mc:Choice xmlns:v="urn:schemas-microsoft-com:vml" Requires="v">
                <p:oleObj spid="_x0000_s67606" name="Equation" r:id="rId9" imgW="1231366" imgH="393529" progId="Equation.3">
                  <p:embed/>
                </p:oleObj>
              </mc:Choice>
              <mc:Fallback>
                <p:oleObj name="Equation" r:id="rId9" imgW="1231366" imgH="393529" progId="Equation.3">
                  <p:embed/>
                  <p:pic>
                    <p:nvPicPr>
                      <p:cNvPr id="0" name="Object 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5800" y="4337050"/>
                        <a:ext cx="3268663" cy="102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7591" name="Group 19"/>
          <p:cNvGrpSpPr>
            <a:grpSpLocks/>
          </p:cNvGrpSpPr>
          <p:nvPr/>
        </p:nvGrpSpPr>
        <p:grpSpPr bwMode="auto">
          <a:xfrm>
            <a:off x="762000" y="1600200"/>
            <a:ext cx="3048000" cy="2501900"/>
            <a:chOff x="497" y="1588"/>
            <a:chExt cx="1720" cy="1384"/>
          </a:xfrm>
        </p:grpSpPr>
        <p:sp>
          <p:nvSpPr>
            <p:cNvPr id="67592" name="Oval 7"/>
            <p:cNvSpPr>
              <a:spLocks noChangeArrowheads="1"/>
            </p:cNvSpPr>
            <p:nvPr/>
          </p:nvSpPr>
          <p:spPr bwMode="auto">
            <a:xfrm>
              <a:off x="1117" y="1588"/>
              <a:ext cx="559" cy="52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67593" name="Oval 8"/>
            <p:cNvSpPr>
              <a:spLocks noChangeArrowheads="1"/>
            </p:cNvSpPr>
            <p:nvPr/>
          </p:nvSpPr>
          <p:spPr bwMode="auto">
            <a:xfrm>
              <a:off x="532" y="2392"/>
              <a:ext cx="568" cy="58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67594" name="Oval 9"/>
            <p:cNvSpPr>
              <a:spLocks noChangeArrowheads="1"/>
            </p:cNvSpPr>
            <p:nvPr/>
          </p:nvSpPr>
          <p:spPr bwMode="auto">
            <a:xfrm>
              <a:off x="1547" y="2440"/>
              <a:ext cx="561" cy="53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67595" name="Line 10"/>
            <p:cNvSpPr>
              <a:spLocks noChangeShapeType="1"/>
            </p:cNvSpPr>
            <p:nvPr/>
          </p:nvSpPr>
          <p:spPr bwMode="auto">
            <a:xfrm flipH="1">
              <a:off x="941" y="2053"/>
              <a:ext cx="301" cy="38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7596" name="Line 11"/>
            <p:cNvSpPr>
              <a:spLocks noChangeShapeType="1"/>
            </p:cNvSpPr>
            <p:nvPr/>
          </p:nvSpPr>
          <p:spPr bwMode="auto">
            <a:xfrm>
              <a:off x="1548" y="2079"/>
              <a:ext cx="194" cy="38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7597" name="Rectangle 12"/>
            <p:cNvSpPr>
              <a:spLocks noChangeArrowheads="1"/>
            </p:cNvSpPr>
            <p:nvPr/>
          </p:nvSpPr>
          <p:spPr bwMode="auto">
            <a:xfrm>
              <a:off x="1125" y="1595"/>
              <a:ext cx="607"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a:latin typeface="Times New Roman" panose="02020603050405020304" pitchFamily="18" charset="0"/>
                </a:rPr>
                <a:t>  </a:t>
              </a:r>
              <a:r>
                <a:rPr lang="en-US" altLang="en-US" sz="1600">
                  <a:latin typeface="Times New Roman" panose="02020603050405020304" pitchFamily="18" charset="0"/>
                </a:rPr>
                <a:t>State 1</a:t>
              </a:r>
            </a:p>
            <a:p>
              <a:pPr>
                <a:spcBef>
                  <a:spcPct val="0"/>
                </a:spcBef>
                <a:buClrTx/>
                <a:buSzTx/>
                <a:buFontTx/>
                <a:buNone/>
              </a:pPr>
              <a:r>
                <a:rPr lang="en-US" altLang="en-US" sz="1600">
                  <a:latin typeface="Times New Roman" panose="02020603050405020304" pitchFamily="18" charset="0"/>
                </a:rPr>
                <a:t>operating</a:t>
              </a:r>
            </a:p>
          </p:txBody>
        </p:sp>
        <p:sp>
          <p:nvSpPr>
            <p:cNvPr id="67598" name="Rectangle 13"/>
            <p:cNvSpPr>
              <a:spLocks noChangeArrowheads="1"/>
            </p:cNvSpPr>
            <p:nvPr/>
          </p:nvSpPr>
          <p:spPr bwMode="auto">
            <a:xfrm>
              <a:off x="497" y="2422"/>
              <a:ext cx="703"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a:latin typeface="Times New Roman" panose="02020603050405020304" pitchFamily="18" charset="0"/>
                </a:rPr>
                <a:t> </a:t>
              </a:r>
              <a:r>
                <a:rPr lang="en-US" altLang="en-US" sz="1600">
                  <a:latin typeface="Times New Roman" panose="02020603050405020304" pitchFamily="18" charset="0"/>
                </a:rPr>
                <a:t>State 2</a:t>
              </a:r>
            </a:p>
            <a:p>
              <a:pPr>
                <a:spcBef>
                  <a:spcPct val="0"/>
                </a:spcBef>
                <a:buClrTx/>
                <a:buSzTx/>
                <a:buFontTx/>
                <a:buNone/>
              </a:pPr>
              <a:r>
                <a:rPr lang="en-US" altLang="en-US" sz="1600">
                  <a:latin typeface="Times New Roman" panose="02020603050405020304" pitchFamily="18" charset="0"/>
                </a:rPr>
                <a:t>failed 0pen</a:t>
              </a:r>
            </a:p>
          </p:txBody>
        </p:sp>
        <p:sp>
          <p:nvSpPr>
            <p:cNvPr id="67599" name="Rectangle 14"/>
            <p:cNvSpPr>
              <a:spLocks noChangeArrowheads="1"/>
            </p:cNvSpPr>
            <p:nvPr/>
          </p:nvSpPr>
          <p:spPr bwMode="auto">
            <a:xfrm>
              <a:off x="1512" y="2399"/>
              <a:ext cx="705"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a:latin typeface="Times New Roman" panose="02020603050405020304" pitchFamily="18" charset="0"/>
                </a:rPr>
                <a:t>  </a:t>
              </a:r>
              <a:r>
                <a:rPr lang="en-US" altLang="en-US" sz="1600">
                  <a:latin typeface="Times New Roman" panose="02020603050405020304" pitchFamily="18" charset="0"/>
                </a:rPr>
                <a:t>State3</a:t>
              </a:r>
            </a:p>
            <a:p>
              <a:pPr>
                <a:spcBef>
                  <a:spcPct val="0"/>
                </a:spcBef>
                <a:buClrTx/>
                <a:buSzTx/>
                <a:buFontTx/>
                <a:buNone/>
              </a:pPr>
              <a:r>
                <a:rPr lang="en-US" altLang="en-US" sz="1600">
                  <a:latin typeface="Times New Roman" panose="02020603050405020304" pitchFamily="18" charset="0"/>
                </a:rPr>
                <a:t>failed short</a:t>
              </a:r>
            </a:p>
          </p:txBody>
        </p:sp>
        <p:graphicFrame>
          <p:nvGraphicFramePr>
            <p:cNvPr id="67600" name="Object 5"/>
            <p:cNvGraphicFramePr>
              <a:graphicFrameLocks/>
            </p:cNvGraphicFramePr>
            <p:nvPr/>
          </p:nvGraphicFramePr>
          <p:xfrm>
            <a:off x="1653" y="2029"/>
            <a:ext cx="127" cy="170"/>
          </p:xfrm>
          <a:graphic>
            <a:graphicData uri="http://schemas.openxmlformats.org/presentationml/2006/ole">
              <mc:AlternateContent xmlns:mc="http://schemas.openxmlformats.org/markup-compatibility/2006">
                <mc:Choice xmlns:v="urn:schemas-microsoft-com:vml" Requires="v">
                  <p:oleObj spid="_x0000_s67607" name="Equation" r:id="rId11" imgW="138141" imgH="175816" progId="Equation.3">
                    <p:embed/>
                  </p:oleObj>
                </mc:Choice>
                <mc:Fallback>
                  <p:oleObj name="Equation" r:id="rId11" imgW="138141" imgH="175816" progId="Equation.3">
                    <p:embed/>
                    <p:pic>
                      <p:nvPicPr>
                        <p:cNvPr id="0" name="Object 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53" y="2029"/>
                          <a:ext cx="127" cy="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601" name="Object 6"/>
            <p:cNvGraphicFramePr>
              <a:graphicFrameLocks/>
            </p:cNvGraphicFramePr>
            <p:nvPr/>
          </p:nvGraphicFramePr>
          <p:xfrm>
            <a:off x="848" y="2003"/>
            <a:ext cx="126" cy="170"/>
          </p:xfrm>
          <a:graphic>
            <a:graphicData uri="http://schemas.openxmlformats.org/presentationml/2006/ole">
              <mc:AlternateContent xmlns:mc="http://schemas.openxmlformats.org/markup-compatibility/2006">
                <mc:Choice xmlns:v="urn:schemas-microsoft-com:vml" Requires="v">
                  <p:oleObj spid="_x0000_s67608" name="Equation" r:id="rId13" imgW="138141" imgH="175816" progId="Equation.3">
                    <p:embed/>
                  </p:oleObj>
                </mc:Choice>
                <mc:Fallback>
                  <p:oleObj name="Equation" r:id="rId13" imgW="138141" imgH="175816" progId="Equation.3">
                    <p:embed/>
                    <p:pic>
                      <p:nvPicPr>
                        <p:cNvPr id="0" name="Object 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8" y="2003"/>
                          <a:ext cx="126" cy="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602" name="Rectangle 17"/>
            <p:cNvSpPr>
              <a:spLocks noChangeArrowheads="1"/>
            </p:cNvSpPr>
            <p:nvPr/>
          </p:nvSpPr>
          <p:spPr bwMode="auto">
            <a:xfrm>
              <a:off x="916" y="2049"/>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1</a:t>
              </a:r>
            </a:p>
          </p:txBody>
        </p:sp>
        <p:sp>
          <p:nvSpPr>
            <p:cNvPr id="67603" name="Rectangle 18"/>
            <p:cNvSpPr>
              <a:spLocks noChangeArrowheads="1"/>
            </p:cNvSpPr>
            <p:nvPr/>
          </p:nvSpPr>
          <p:spPr bwMode="auto">
            <a:xfrm>
              <a:off x="1721" y="2074"/>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1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1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126"/>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3" name="HICCUP.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447800" y="228600"/>
            <a:ext cx="7107238" cy="885825"/>
          </a:xfrm>
        </p:spPr>
        <p:txBody>
          <a:bodyPr/>
          <a:lstStyle/>
          <a:p>
            <a:pPr eaLnBrk="1" hangingPunct="1"/>
            <a:r>
              <a:rPr lang="en-US" altLang="en-US" sz="3600"/>
              <a:t>Three State Devices Solution</a:t>
            </a:r>
          </a:p>
        </p:txBody>
      </p:sp>
      <p:graphicFrame>
        <p:nvGraphicFramePr>
          <p:cNvPr id="68611" name="Object 2"/>
          <p:cNvGraphicFramePr>
            <a:graphicFrameLocks/>
          </p:cNvGraphicFramePr>
          <p:nvPr>
            <p:ph idx="1"/>
          </p:nvPr>
        </p:nvGraphicFramePr>
        <p:xfrm>
          <a:off x="871538" y="1981200"/>
          <a:ext cx="5535612" cy="758825"/>
        </p:xfrm>
        <a:graphic>
          <a:graphicData uri="http://schemas.openxmlformats.org/presentationml/2006/ole">
            <mc:AlternateContent xmlns:mc="http://schemas.openxmlformats.org/markup-compatibility/2006">
              <mc:Choice xmlns:v="urn:schemas-microsoft-com:vml" Requires="v">
                <p:oleObj spid="_x0000_s68615" name="Equation" r:id="rId4" imgW="1574117" imgH="215806" progId="Equation.3">
                  <p:embed/>
                </p:oleObj>
              </mc:Choice>
              <mc:Fallback>
                <p:oleObj name="Equation" r:id="rId4" imgW="1574117" imgH="215806" progId="Equation.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538" y="1981200"/>
                        <a:ext cx="5535612"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8612" name="Picture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5334000"/>
            <a:ext cx="20574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149" name="Object 3"/>
          <p:cNvGraphicFramePr>
            <a:graphicFrameLocks/>
          </p:cNvGraphicFramePr>
          <p:nvPr/>
        </p:nvGraphicFramePr>
        <p:xfrm>
          <a:off x="681038" y="2989263"/>
          <a:ext cx="5519737" cy="1271587"/>
        </p:xfrm>
        <a:graphic>
          <a:graphicData uri="http://schemas.openxmlformats.org/presentationml/2006/ole">
            <mc:AlternateContent xmlns:mc="http://schemas.openxmlformats.org/markup-compatibility/2006">
              <mc:Choice xmlns:v="urn:schemas-microsoft-com:vml" Requires="v">
                <p:oleObj spid="_x0000_s68616" name="Equation" r:id="rId7" imgW="1778000" imgH="419100" progId="Equation.3">
                  <p:embed/>
                </p:oleObj>
              </mc:Choice>
              <mc:Fallback>
                <p:oleObj name="Equation" r:id="rId7" imgW="1778000" imgH="419100" progId="Equation.3">
                  <p:embed/>
                  <p:pic>
                    <p:nvPicPr>
                      <p:cNvPr id="0" name="Object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1038" y="2989263"/>
                        <a:ext cx="5519737" cy="127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0" name="Object 4"/>
          <p:cNvGraphicFramePr>
            <a:graphicFrameLocks/>
          </p:cNvGraphicFramePr>
          <p:nvPr/>
        </p:nvGraphicFramePr>
        <p:xfrm>
          <a:off x="685800" y="4419600"/>
          <a:ext cx="5622925" cy="1292225"/>
        </p:xfrm>
        <a:graphic>
          <a:graphicData uri="http://schemas.openxmlformats.org/presentationml/2006/ole">
            <mc:AlternateContent xmlns:mc="http://schemas.openxmlformats.org/markup-compatibility/2006">
              <mc:Choice xmlns:v="urn:schemas-microsoft-com:vml" Requires="v">
                <p:oleObj spid="_x0000_s68617" name="Equation" r:id="rId9" imgW="1778000" imgH="419100" progId="Equation.3">
                  <p:embed/>
                </p:oleObj>
              </mc:Choice>
              <mc:Fallback>
                <p:oleObj name="Equation" r:id="rId9" imgW="1778000" imgH="419100" progId="Equation.3">
                  <p:embed/>
                  <p:pic>
                    <p:nvPicPr>
                      <p:cNvPr id="0" name="Object 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4419600"/>
                        <a:ext cx="5622925" cy="129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6149"/>
                                        </p:tgtEl>
                                        <p:attrNameLst>
                                          <p:attrName>style.visibility</p:attrName>
                                        </p:attrNameLst>
                                      </p:cBhvr>
                                      <p:to>
                                        <p:strVal val="visible"/>
                                      </p:to>
                                    </p:set>
                                    <p:anim calcmode="lin" valueType="num">
                                      <p:cBhvr additive="base">
                                        <p:cTn id="7" dur="500" fill="hold"/>
                                        <p:tgtEl>
                                          <p:spTgt spid="6149"/>
                                        </p:tgtEl>
                                        <p:attrNameLst>
                                          <p:attrName>ppt_x</p:attrName>
                                        </p:attrNameLst>
                                      </p:cBhvr>
                                      <p:tavLst>
                                        <p:tav tm="0">
                                          <p:val>
                                            <p:strVal val="1+#ppt_w/2"/>
                                          </p:val>
                                        </p:tav>
                                        <p:tav tm="100000">
                                          <p:val>
                                            <p:strVal val="#ppt_x"/>
                                          </p:val>
                                        </p:tav>
                                      </p:tavLst>
                                    </p:anim>
                                    <p:anim calcmode="lin" valueType="num">
                                      <p:cBhvr additive="base">
                                        <p:cTn id="8" dur="500" fill="hold"/>
                                        <p:tgtEl>
                                          <p:spTgt spid="614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150"/>
                                        </p:tgtEl>
                                        <p:attrNameLst>
                                          <p:attrName>style.visibility</p:attrName>
                                        </p:attrNameLst>
                                      </p:cBhvr>
                                      <p:to>
                                        <p:strVal val="visible"/>
                                      </p:to>
                                    </p:set>
                                    <p:anim calcmode="lin" valueType="num">
                                      <p:cBhvr additive="base">
                                        <p:cTn id="13" dur="500" fill="hold"/>
                                        <p:tgtEl>
                                          <p:spTgt spid="6150"/>
                                        </p:tgtEl>
                                        <p:attrNameLst>
                                          <p:attrName>ppt_x</p:attrName>
                                        </p:attrNameLst>
                                      </p:cBhvr>
                                      <p:tavLst>
                                        <p:tav tm="0">
                                          <p:val>
                                            <p:strVal val="0-#ppt_w/2"/>
                                          </p:val>
                                        </p:tav>
                                        <p:tav tm="100000">
                                          <p:val>
                                            <p:strVal val="#ppt_x"/>
                                          </p:val>
                                        </p:tav>
                                      </p:tavLst>
                                    </p:anim>
                                    <p:anim calcmode="lin" valueType="num">
                                      <p:cBhvr additive="base">
                                        <p:cTn id="14" dur="500" fill="hold"/>
                                        <p:tgtEl>
                                          <p:spTgt spid="615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SNEEZ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Grp="1" noChangeArrowheads="1"/>
          </p:cNvSpPr>
          <p:nvPr>
            <p:ph type="title"/>
          </p:nvPr>
        </p:nvSpPr>
        <p:spPr>
          <a:xfrm>
            <a:off x="1600200" y="533400"/>
            <a:ext cx="6172200" cy="838200"/>
          </a:xfrm>
          <a:noFill/>
        </p:spPr>
        <p:txBody>
          <a:bodyPr/>
          <a:lstStyle/>
          <a:p>
            <a:pPr eaLnBrk="1" hangingPunct="1"/>
            <a:r>
              <a:rPr lang="en-US" altLang="en-US"/>
              <a:t>The Last Slide (for now)</a:t>
            </a:r>
          </a:p>
        </p:txBody>
      </p:sp>
      <p:sp>
        <p:nvSpPr>
          <p:cNvPr id="6" name="Date Placeholder 2"/>
          <p:cNvSpPr>
            <a:spLocks noGrp="1"/>
          </p:cNvSpPr>
          <p:nvPr>
            <p:ph type="dt" sz="quarter" idx="10"/>
          </p:nvPr>
        </p:nvSpPr>
        <p:spPr/>
        <p:txBody>
          <a:bodyPr/>
          <a:lstStyle/>
          <a:p>
            <a:pPr>
              <a:defRPr/>
            </a:pPr>
            <a:r>
              <a:rPr lang="en-US"/>
              <a:t>Chapter 6</a:t>
            </a:r>
          </a:p>
        </p:txBody>
      </p:sp>
      <p:sp>
        <p:nvSpPr>
          <p:cNvPr id="6963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7AA0B72C-C938-4C6F-B996-0B0324811722}" type="slidenum">
              <a:rPr lang="en-US" altLang="en-US" sz="1400"/>
              <a:pPr>
                <a:spcBef>
                  <a:spcPct val="0"/>
                </a:spcBef>
                <a:buClrTx/>
                <a:buSzTx/>
                <a:buFontTx/>
                <a:buNone/>
              </a:pPr>
              <a:t>33</a:t>
            </a:fld>
            <a:endParaRPr lang="en-US" altLang="en-US" sz="1400"/>
          </a:p>
        </p:txBody>
      </p:sp>
      <p:sp>
        <p:nvSpPr>
          <p:cNvPr id="69637" name="Text Box 5"/>
          <p:cNvSpPr txBox="1">
            <a:spLocks noChangeArrowheads="1"/>
          </p:cNvSpPr>
          <p:nvPr/>
        </p:nvSpPr>
        <p:spPr bwMode="auto">
          <a:xfrm>
            <a:off x="762000" y="1752600"/>
            <a:ext cx="4125913"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457200" indent="-4572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914400" indent="-45720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Next Class: Chapter 7</a:t>
            </a:r>
          </a:p>
          <a:p>
            <a:pPr lvl="1">
              <a:spcBef>
                <a:spcPct val="0"/>
              </a:spcBef>
              <a:buClrTx/>
              <a:buSzTx/>
              <a:buFontTx/>
              <a:buChar char="•"/>
            </a:pPr>
            <a:r>
              <a:rPr lang="en-US" altLang="en-US">
                <a:latin typeface="Times New Roman" panose="02020603050405020304" pitchFamily="18" charset="0"/>
              </a:rPr>
              <a:t>Physical reliability,</a:t>
            </a:r>
          </a:p>
          <a:p>
            <a:pPr lvl="1">
              <a:spcBef>
                <a:spcPct val="0"/>
              </a:spcBef>
              <a:buClrTx/>
              <a:buSzTx/>
              <a:buFontTx/>
              <a:buChar char="•"/>
            </a:pPr>
            <a:r>
              <a:rPr lang="en-US" altLang="en-US">
                <a:latin typeface="Times New Roman" panose="02020603050405020304" pitchFamily="18" charset="0"/>
              </a:rPr>
              <a:t>Covariate Model,</a:t>
            </a:r>
          </a:p>
          <a:p>
            <a:pPr lvl="1">
              <a:spcBef>
                <a:spcPct val="0"/>
              </a:spcBef>
              <a:buClrTx/>
              <a:buSzTx/>
              <a:buFontTx/>
              <a:buChar char="•"/>
            </a:pPr>
            <a:r>
              <a:rPr lang="en-US" altLang="en-US">
                <a:latin typeface="Times New Roman" panose="02020603050405020304" pitchFamily="18" charset="0"/>
              </a:rPr>
              <a:t>Interference theory, </a:t>
            </a:r>
          </a:p>
          <a:p>
            <a:pPr lvl="1">
              <a:spcBef>
                <a:spcPct val="0"/>
              </a:spcBef>
              <a:buClrTx/>
              <a:buSzTx/>
              <a:buFontTx/>
              <a:buChar char="•"/>
            </a:pPr>
            <a:r>
              <a:rPr lang="en-US" altLang="en-US">
                <a:latin typeface="Times New Roman" panose="02020603050405020304" pitchFamily="18" charset="0"/>
              </a:rPr>
              <a:t>and much, much more…</a:t>
            </a:r>
          </a:p>
          <a:p>
            <a:pPr>
              <a:spcBef>
                <a:spcPct val="0"/>
              </a:spcBef>
              <a:buClrTx/>
              <a:buSzTx/>
              <a:buFontTx/>
              <a:buNone/>
            </a:pPr>
            <a:endParaRPr lang="en-US" altLang="en-US" sz="2400">
              <a:latin typeface="Times New Roman" panose="02020603050405020304" pitchFamily="18" charset="0"/>
            </a:endParaRPr>
          </a:p>
        </p:txBody>
      </p:sp>
      <p:pic>
        <p:nvPicPr>
          <p:cNvPr id="69638" name="Picture 6" descr="j02921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3886200"/>
            <a:ext cx="22637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9" name="AutoShape 7"/>
          <p:cNvSpPr>
            <a:spLocks noChangeArrowheads="1"/>
          </p:cNvSpPr>
          <p:nvPr/>
        </p:nvSpPr>
        <p:spPr bwMode="auto">
          <a:xfrm>
            <a:off x="5791200" y="1981200"/>
            <a:ext cx="2895600" cy="1371600"/>
          </a:xfrm>
          <a:prstGeom prst="wedgeRoundRectCallout">
            <a:avLst>
              <a:gd name="adj1" fmla="val -31745"/>
              <a:gd name="adj2" fmla="val 89931"/>
              <a:gd name="adj3" fmla="val 16667"/>
            </a:avLst>
          </a:prstGeom>
          <a:solidFill>
            <a:srgbClr val="FAF2D2"/>
          </a:solidFill>
          <a:ln w="12700">
            <a:solidFill>
              <a:schemeClr val="tx1"/>
            </a:solidFill>
            <a:miter lim="800000"/>
            <a:headEnd type="none" w="sm" len="sm"/>
            <a:tailEnd type="none" w="sm" len="sm"/>
          </a:ln>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You will not want to miss the next reliability class.  It promises to be the best ever.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676400" y="228600"/>
            <a:ext cx="5397500" cy="1130300"/>
          </a:xfrm>
          <a:noFill/>
        </p:spPr>
        <p:txBody>
          <a:bodyPr/>
          <a:lstStyle/>
          <a:p>
            <a:pPr eaLnBrk="1" hangingPunct="1"/>
            <a:r>
              <a:rPr lang="en-US" altLang="en-US"/>
              <a:t>State Equation</a:t>
            </a:r>
          </a:p>
        </p:txBody>
      </p:sp>
      <p:sp>
        <p:nvSpPr>
          <p:cNvPr id="15" name="Date Placeholder 3"/>
          <p:cNvSpPr>
            <a:spLocks noGrp="1"/>
          </p:cNvSpPr>
          <p:nvPr>
            <p:ph type="dt" sz="quarter" idx="10"/>
          </p:nvPr>
        </p:nvSpPr>
        <p:spPr/>
        <p:txBody>
          <a:bodyPr/>
          <a:lstStyle/>
          <a:p>
            <a:pPr>
              <a:defRPr/>
            </a:pPr>
            <a:r>
              <a:rPr lang="en-US"/>
              <a:t>Chapter 6</a:t>
            </a:r>
          </a:p>
        </p:txBody>
      </p:sp>
      <p:sp>
        <p:nvSpPr>
          <p:cNvPr id="1536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53D770B5-CEE7-40E7-8BB2-7E6BFAEC6E34}" type="slidenum">
              <a:rPr lang="en-US" altLang="en-US" sz="1400"/>
              <a:pPr>
                <a:spcBef>
                  <a:spcPct val="0"/>
                </a:spcBef>
                <a:buClrTx/>
                <a:buSzTx/>
                <a:buFontTx/>
                <a:buNone/>
              </a:pPr>
              <a:t>4</a:t>
            </a:fld>
            <a:endParaRPr lang="en-US" altLang="en-US" sz="1400"/>
          </a:p>
        </p:txBody>
      </p:sp>
      <p:graphicFrame>
        <p:nvGraphicFramePr>
          <p:cNvPr id="15365" name="Object 3"/>
          <p:cNvGraphicFramePr>
            <a:graphicFrameLocks/>
          </p:cNvGraphicFramePr>
          <p:nvPr/>
        </p:nvGraphicFramePr>
        <p:xfrm>
          <a:off x="2155825" y="1838325"/>
          <a:ext cx="4178300" cy="2651125"/>
        </p:xfrm>
        <a:graphic>
          <a:graphicData uri="http://schemas.openxmlformats.org/presentationml/2006/ole">
            <mc:AlternateContent xmlns:mc="http://schemas.openxmlformats.org/markup-compatibility/2006">
              <mc:Choice xmlns:v="urn:schemas-microsoft-com:vml" Requires="v">
                <p:oleObj spid="_x0000_s15377" name="Document" r:id="rId4" imgW="5486400" imgH="2740152" progId="Word.Document.8">
                  <p:embed/>
                </p:oleObj>
              </mc:Choice>
              <mc:Fallback>
                <p:oleObj name="Document" r:id="rId4" imgW="5486400" imgH="2740152"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5825" y="1838325"/>
                        <a:ext cx="4178300" cy="26511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6" name="Rectangle 4"/>
          <p:cNvSpPr>
            <a:spLocks noChangeArrowheads="1"/>
          </p:cNvSpPr>
          <p:nvPr/>
        </p:nvSpPr>
        <p:spPr bwMode="auto">
          <a:xfrm>
            <a:off x="2155825" y="1835150"/>
            <a:ext cx="4178300" cy="292100"/>
          </a:xfrm>
          <a:prstGeom prst="rect">
            <a:avLst/>
          </a:prstGeom>
          <a:solidFill>
            <a:srgbClr val="FFE6B3"/>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15367" name="Group 8"/>
          <p:cNvGrpSpPr>
            <a:grpSpLocks/>
          </p:cNvGrpSpPr>
          <p:nvPr/>
        </p:nvGrpSpPr>
        <p:grpSpPr bwMode="auto">
          <a:xfrm>
            <a:off x="457200" y="4876800"/>
            <a:ext cx="8267700" cy="750888"/>
            <a:chOff x="240" y="2832"/>
            <a:chExt cx="5208" cy="473"/>
          </a:xfrm>
        </p:grpSpPr>
        <p:sp>
          <p:nvSpPr>
            <p:cNvPr id="15374" name="Rectangle 5"/>
            <p:cNvSpPr>
              <a:spLocks noChangeArrowheads="1"/>
            </p:cNvSpPr>
            <p:nvPr/>
          </p:nvSpPr>
          <p:spPr bwMode="auto">
            <a:xfrm>
              <a:off x="240" y="2843"/>
              <a:ext cx="5208"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100">
                  <a:latin typeface="Times New Roman" panose="02020603050405020304" pitchFamily="18" charset="0"/>
                </a:rPr>
                <a:t>Prob of being in state 1 at time t+    t  is equal to the prob of being in state 1</a:t>
              </a:r>
            </a:p>
            <a:p>
              <a:pPr>
                <a:spcBef>
                  <a:spcPct val="0"/>
                </a:spcBef>
                <a:buClrTx/>
                <a:buSzTx/>
                <a:buFontTx/>
                <a:buNone/>
              </a:pPr>
              <a:r>
                <a:rPr lang="en-US" altLang="en-US" sz="2100">
                  <a:latin typeface="Times New Roman" panose="02020603050405020304" pitchFamily="18" charset="0"/>
                </a:rPr>
                <a:t>at time t and not transitioning to states 2 or 3 in time      t.</a:t>
              </a:r>
            </a:p>
          </p:txBody>
        </p:sp>
        <p:graphicFrame>
          <p:nvGraphicFramePr>
            <p:cNvPr id="15375" name="Object 6"/>
            <p:cNvGraphicFramePr>
              <a:graphicFrameLocks/>
            </p:cNvGraphicFramePr>
            <p:nvPr/>
          </p:nvGraphicFramePr>
          <p:xfrm>
            <a:off x="3851" y="3024"/>
            <a:ext cx="221" cy="240"/>
          </p:xfrm>
          <a:graphic>
            <a:graphicData uri="http://schemas.openxmlformats.org/presentationml/2006/ole">
              <mc:AlternateContent xmlns:mc="http://schemas.openxmlformats.org/markup-compatibility/2006">
                <mc:Choice xmlns:v="urn:schemas-microsoft-com:vml" Requires="v">
                  <p:oleObj spid="_x0000_s15378" name="Equation" r:id="rId6" imgW="152268" imgH="164957" progId="Equation.3">
                    <p:embed/>
                  </p:oleObj>
                </mc:Choice>
                <mc:Fallback>
                  <p:oleObj name="Equation" r:id="rId6" imgW="152268" imgH="164957"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1" y="3024"/>
                          <a:ext cx="221"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76" name="Object 7"/>
            <p:cNvGraphicFramePr>
              <a:graphicFrameLocks/>
            </p:cNvGraphicFramePr>
            <p:nvPr/>
          </p:nvGraphicFramePr>
          <p:xfrm>
            <a:off x="2507" y="2832"/>
            <a:ext cx="221" cy="240"/>
          </p:xfrm>
          <a:graphic>
            <a:graphicData uri="http://schemas.openxmlformats.org/presentationml/2006/ole">
              <mc:AlternateContent xmlns:mc="http://schemas.openxmlformats.org/markup-compatibility/2006">
                <mc:Choice xmlns:v="urn:schemas-microsoft-com:vml" Requires="v">
                  <p:oleObj spid="_x0000_s15379" name="Equation" r:id="rId8" imgW="152268" imgH="164957" progId="Equation.3">
                    <p:embed/>
                  </p:oleObj>
                </mc:Choice>
                <mc:Fallback>
                  <p:oleObj name="Equation" r:id="rId8" imgW="152268" imgH="164957" progId="Equation.3">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7" y="2832"/>
                          <a:ext cx="221"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5368" name="Group 24"/>
          <p:cNvGrpSpPr>
            <a:grpSpLocks/>
          </p:cNvGrpSpPr>
          <p:nvPr/>
        </p:nvGrpSpPr>
        <p:grpSpPr bwMode="auto">
          <a:xfrm>
            <a:off x="152400" y="2544763"/>
            <a:ext cx="3140075" cy="701675"/>
            <a:chOff x="96" y="1603"/>
            <a:chExt cx="1978" cy="442"/>
          </a:xfrm>
        </p:grpSpPr>
        <p:sp>
          <p:nvSpPr>
            <p:cNvPr id="15372" name="Rectangle 22"/>
            <p:cNvSpPr>
              <a:spLocks noChangeArrowheads="1"/>
            </p:cNvSpPr>
            <p:nvPr/>
          </p:nvSpPr>
          <p:spPr bwMode="auto">
            <a:xfrm>
              <a:off x="96" y="1603"/>
              <a:ext cx="122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rate out of state 1</a:t>
              </a:r>
            </a:p>
            <a:p>
              <a:pPr>
                <a:spcBef>
                  <a:spcPct val="0"/>
                </a:spcBef>
                <a:buClrTx/>
                <a:buSzTx/>
                <a:buFontTx/>
                <a:buNone/>
              </a:pPr>
              <a:r>
                <a:rPr lang="en-US" altLang="en-US" sz="2000">
                  <a:latin typeface="Times New Roman" panose="02020603050405020304" pitchFamily="18" charset="0"/>
                </a:rPr>
                <a:t>into state 2</a:t>
              </a:r>
            </a:p>
          </p:txBody>
        </p:sp>
        <p:sp>
          <p:nvSpPr>
            <p:cNvPr id="15373" name="Line 23"/>
            <p:cNvSpPr>
              <a:spLocks noChangeShapeType="1"/>
            </p:cNvSpPr>
            <p:nvPr/>
          </p:nvSpPr>
          <p:spPr bwMode="auto">
            <a:xfrm>
              <a:off x="1354" y="1728"/>
              <a:ext cx="72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5369" name="Group 27"/>
          <p:cNvGrpSpPr>
            <a:grpSpLocks/>
          </p:cNvGrpSpPr>
          <p:nvPr/>
        </p:nvGrpSpPr>
        <p:grpSpPr bwMode="auto">
          <a:xfrm>
            <a:off x="4968875" y="2697163"/>
            <a:ext cx="3455988" cy="701675"/>
            <a:chOff x="3130" y="1699"/>
            <a:chExt cx="2177" cy="442"/>
          </a:xfrm>
        </p:grpSpPr>
        <p:sp>
          <p:nvSpPr>
            <p:cNvPr id="15370" name="Rectangle 25"/>
            <p:cNvSpPr>
              <a:spLocks noChangeArrowheads="1"/>
            </p:cNvSpPr>
            <p:nvPr/>
          </p:nvSpPr>
          <p:spPr bwMode="auto">
            <a:xfrm>
              <a:off x="4080" y="1699"/>
              <a:ext cx="122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rate out of state 1</a:t>
              </a:r>
            </a:p>
            <a:p>
              <a:pPr>
                <a:spcBef>
                  <a:spcPct val="0"/>
                </a:spcBef>
                <a:buClrTx/>
                <a:buSzTx/>
                <a:buFontTx/>
                <a:buNone/>
              </a:pPr>
              <a:r>
                <a:rPr lang="en-US" altLang="en-US" sz="2000">
                  <a:latin typeface="Times New Roman" panose="02020603050405020304" pitchFamily="18" charset="0"/>
                </a:rPr>
                <a:t>into state 3</a:t>
              </a:r>
            </a:p>
          </p:txBody>
        </p:sp>
        <p:sp>
          <p:nvSpPr>
            <p:cNvPr id="15371" name="Line 26"/>
            <p:cNvSpPr>
              <a:spLocks noChangeShapeType="1"/>
            </p:cNvSpPr>
            <p:nvPr/>
          </p:nvSpPr>
          <p:spPr bwMode="auto">
            <a:xfrm>
              <a:off x="3130" y="1824"/>
              <a:ext cx="912"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752600" y="228600"/>
            <a:ext cx="5397500" cy="762000"/>
          </a:xfrm>
          <a:noFill/>
        </p:spPr>
        <p:txBody>
          <a:bodyPr/>
          <a:lstStyle/>
          <a:p>
            <a:pPr eaLnBrk="1" hangingPunct="1"/>
            <a:r>
              <a:rPr lang="en-US" altLang="en-US"/>
              <a:t>More State Equation</a:t>
            </a:r>
          </a:p>
        </p:txBody>
      </p:sp>
      <p:graphicFrame>
        <p:nvGraphicFramePr>
          <p:cNvPr id="17411" name="Object 9"/>
          <p:cNvGraphicFramePr>
            <a:graphicFrameLocks/>
          </p:cNvGraphicFramePr>
          <p:nvPr>
            <p:ph idx="1"/>
          </p:nvPr>
        </p:nvGraphicFramePr>
        <p:xfrm>
          <a:off x="762000" y="4725988"/>
          <a:ext cx="7539038" cy="492125"/>
        </p:xfrm>
        <a:graphic>
          <a:graphicData uri="http://schemas.openxmlformats.org/presentationml/2006/ole">
            <mc:AlternateContent xmlns:mc="http://schemas.openxmlformats.org/markup-compatibility/2006">
              <mc:Choice xmlns:v="urn:schemas-microsoft-com:vml" Requires="v">
                <p:oleObj spid="_x0000_s17428" name="Equation" r:id="rId4" imgW="2705100" imgH="203200" progId="Equation.3">
                  <p:embed/>
                </p:oleObj>
              </mc:Choice>
              <mc:Fallback>
                <p:oleObj name="Equation" r:id="rId4" imgW="2705100" imgH="203200" progId="Equation.3">
                  <p:embed/>
                  <p:pic>
                    <p:nvPicPr>
                      <p:cNvPr id="0" name="Objec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725988"/>
                        <a:ext cx="75390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Date Placeholder 3"/>
          <p:cNvSpPr>
            <a:spLocks noGrp="1"/>
          </p:cNvSpPr>
          <p:nvPr>
            <p:ph type="dt" sz="quarter" idx="10"/>
          </p:nvPr>
        </p:nvSpPr>
        <p:spPr/>
        <p:txBody>
          <a:bodyPr/>
          <a:lstStyle/>
          <a:p>
            <a:pPr>
              <a:defRPr/>
            </a:pPr>
            <a:r>
              <a:rPr lang="en-US"/>
              <a:t>Chapter 6</a:t>
            </a:r>
          </a:p>
        </p:txBody>
      </p:sp>
      <p:sp>
        <p:nvSpPr>
          <p:cNvPr id="17413"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F9833A40-4C4D-4D64-884B-D06826164838}" type="slidenum">
              <a:rPr lang="en-US" altLang="en-US" sz="1400"/>
              <a:pPr>
                <a:spcBef>
                  <a:spcPct val="0"/>
                </a:spcBef>
                <a:buClrTx/>
                <a:buSzTx/>
                <a:buFontTx/>
                <a:buNone/>
              </a:pPr>
              <a:t>5</a:t>
            </a:fld>
            <a:endParaRPr lang="en-US" altLang="en-US" sz="1400"/>
          </a:p>
        </p:txBody>
      </p:sp>
      <p:graphicFrame>
        <p:nvGraphicFramePr>
          <p:cNvPr id="17414" name="Object 3"/>
          <p:cNvGraphicFramePr>
            <a:graphicFrameLocks/>
          </p:cNvGraphicFramePr>
          <p:nvPr/>
        </p:nvGraphicFramePr>
        <p:xfrm>
          <a:off x="1447800" y="1295400"/>
          <a:ext cx="4178300" cy="2651125"/>
        </p:xfrm>
        <a:graphic>
          <a:graphicData uri="http://schemas.openxmlformats.org/presentationml/2006/ole">
            <mc:AlternateContent xmlns:mc="http://schemas.openxmlformats.org/markup-compatibility/2006">
              <mc:Choice xmlns:v="urn:schemas-microsoft-com:vml" Requires="v">
                <p:oleObj spid="_x0000_s17429" name="Document" r:id="rId6" imgW="5486400" imgH="2740152" progId="Word.Document.8">
                  <p:embed/>
                </p:oleObj>
              </mc:Choice>
              <mc:Fallback>
                <p:oleObj name="Document" r:id="rId6" imgW="5486400" imgH="2740152" progId="Word.Document.8">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1295400"/>
                        <a:ext cx="4178300" cy="26511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5" name="Rectangle 4"/>
          <p:cNvSpPr>
            <a:spLocks noChangeArrowheads="1"/>
          </p:cNvSpPr>
          <p:nvPr/>
        </p:nvSpPr>
        <p:spPr bwMode="auto">
          <a:xfrm>
            <a:off x="1447800" y="1295400"/>
            <a:ext cx="4178300" cy="292100"/>
          </a:xfrm>
          <a:prstGeom prst="rect">
            <a:avLst/>
          </a:prstGeom>
          <a:solidFill>
            <a:srgbClr val="FFE6B3"/>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17416" name="Group 10"/>
          <p:cNvGrpSpPr>
            <a:grpSpLocks/>
          </p:cNvGrpSpPr>
          <p:nvPr/>
        </p:nvGrpSpPr>
        <p:grpSpPr bwMode="auto">
          <a:xfrm>
            <a:off x="917575" y="5172075"/>
            <a:ext cx="4014788" cy="808038"/>
            <a:chOff x="518" y="3600"/>
            <a:chExt cx="2529" cy="509"/>
          </a:xfrm>
        </p:grpSpPr>
        <p:sp>
          <p:nvSpPr>
            <p:cNvPr id="17425" name="Rectangle 11"/>
            <p:cNvSpPr>
              <a:spLocks noChangeArrowheads="1"/>
            </p:cNvSpPr>
            <p:nvPr/>
          </p:nvSpPr>
          <p:spPr bwMode="auto">
            <a:xfrm>
              <a:off x="518" y="3859"/>
              <a:ext cx="25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prob of being in state 1 at time t +     t</a:t>
              </a:r>
            </a:p>
          </p:txBody>
        </p:sp>
        <p:graphicFrame>
          <p:nvGraphicFramePr>
            <p:cNvPr id="17426" name="Object 12"/>
            <p:cNvGraphicFramePr>
              <a:graphicFrameLocks/>
            </p:cNvGraphicFramePr>
            <p:nvPr/>
          </p:nvGraphicFramePr>
          <p:xfrm>
            <a:off x="2736" y="3840"/>
            <a:ext cx="184" cy="240"/>
          </p:xfrm>
          <a:graphic>
            <a:graphicData uri="http://schemas.openxmlformats.org/presentationml/2006/ole">
              <mc:AlternateContent xmlns:mc="http://schemas.openxmlformats.org/markup-compatibility/2006">
                <mc:Choice xmlns:v="urn:schemas-microsoft-com:vml" Requires="v">
                  <p:oleObj spid="_x0000_s17430" name="Equation" r:id="rId8" imgW="152268" imgH="164957" progId="Equation.3">
                    <p:embed/>
                  </p:oleObj>
                </mc:Choice>
                <mc:Fallback>
                  <p:oleObj name="Equation" r:id="rId8" imgW="152268" imgH="164957" progId="Equation.3">
                    <p:embed/>
                    <p:pic>
                      <p:nvPicPr>
                        <p:cNvPr id="0" name="Object 1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6" y="3840"/>
                          <a:ext cx="18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27" name="Line 13"/>
            <p:cNvSpPr>
              <a:spLocks noChangeShapeType="1"/>
            </p:cNvSpPr>
            <p:nvPr/>
          </p:nvSpPr>
          <p:spPr bwMode="auto">
            <a:xfrm>
              <a:off x="816" y="3600"/>
              <a:ext cx="288" cy="24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17" name="Group 14"/>
          <p:cNvGrpSpPr>
            <a:grpSpLocks/>
          </p:cNvGrpSpPr>
          <p:nvPr/>
        </p:nvGrpSpPr>
        <p:grpSpPr bwMode="auto">
          <a:xfrm>
            <a:off x="3752850" y="3221038"/>
            <a:ext cx="5391150" cy="1493837"/>
            <a:chOff x="2304" y="2371"/>
            <a:chExt cx="3396" cy="941"/>
          </a:xfrm>
        </p:grpSpPr>
        <p:sp>
          <p:nvSpPr>
            <p:cNvPr id="17423" name="Rectangle 15"/>
            <p:cNvSpPr>
              <a:spLocks noChangeArrowheads="1"/>
            </p:cNvSpPr>
            <p:nvPr/>
          </p:nvSpPr>
          <p:spPr bwMode="auto">
            <a:xfrm>
              <a:off x="4262" y="2371"/>
              <a:ext cx="143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P</a:t>
              </a:r>
              <a:r>
                <a:rPr lang="en-US" altLang="en-US" sz="2000" baseline="-25000">
                  <a:latin typeface="Times New Roman" panose="02020603050405020304" pitchFamily="18" charset="0"/>
                </a:rPr>
                <a:t>1</a:t>
              </a:r>
              <a:r>
                <a:rPr lang="en-US" altLang="en-US" sz="2000">
                  <a:latin typeface="Times New Roman" panose="02020603050405020304" pitchFamily="18" charset="0"/>
                </a:rPr>
                <a:t>(t) = prob of being</a:t>
              </a:r>
            </a:p>
            <a:p>
              <a:pPr>
                <a:spcBef>
                  <a:spcPct val="0"/>
                </a:spcBef>
                <a:buClrTx/>
                <a:buSzTx/>
                <a:buFontTx/>
                <a:buNone/>
              </a:pPr>
              <a:r>
                <a:rPr lang="en-US" altLang="en-US" sz="2000">
                  <a:latin typeface="Times New Roman" panose="02020603050405020304" pitchFamily="18" charset="0"/>
                </a:rPr>
                <a:t>in state 1 at time t</a:t>
              </a:r>
            </a:p>
          </p:txBody>
        </p:sp>
        <p:sp>
          <p:nvSpPr>
            <p:cNvPr id="17424" name="Line 16"/>
            <p:cNvSpPr>
              <a:spLocks noChangeShapeType="1"/>
            </p:cNvSpPr>
            <p:nvPr/>
          </p:nvSpPr>
          <p:spPr bwMode="auto">
            <a:xfrm flipV="1">
              <a:off x="2304" y="2496"/>
              <a:ext cx="1920" cy="816"/>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418" name="Group 17"/>
          <p:cNvGrpSpPr>
            <a:grpSpLocks/>
          </p:cNvGrpSpPr>
          <p:nvPr/>
        </p:nvGrpSpPr>
        <p:grpSpPr bwMode="auto">
          <a:xfrm>
            <a:off x="5186363" y="5172075"/>
            <a:ext cx="3851275" cy="960438"/>
            <a:chOff x="3207" y="3600"/>
            <a:chExt cx="2426" cy="605"/>
          </a:xfrm>
        </p:grpSpPr>
        <p:sp>
          <p:nvSpPr>
            <p:cNvPr id="17419" name="Rectangle 18"/>
            <p:cNvSpPr>
              <a:spLocks noChangeArrowheads="1"/>
            </p:cNvSpPr>
            <p:nvPr/>
          </p:nvSpPr>
          <p:spPr bwMode="auto">
            <a:xfrm>
              <a:off x="3207" y="3763"/>
              <a:ext cx="242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prob of being in state 1 at time t and</a:t>
              </a:r>
            </a:p>
            <a:p>
              <a:pPr>
                <a:spcBef>
                  <a:spcPct val="0"/>
                </a:spcBef>
                <a:buClrTx/>
                <a:buSzTx/>
                <a:buFontTx/>
                <a:buNone/>
              </a:pPr>
              <a:r>
                <a:rPr lang="en-US" altLang="en-US" sz="2000">
                  <a:latin typeface="Times New Roman" panose="02020603050405020304" pitchFamily="18" charset="0"/>
                </a:rPr>
                <a:t>transitioning to state i in time       t</a:t>
              </a:r>
            </a:p>
          </p:txBody>
        </p:sp>
        <p:graphicFrame>
          <p:nvGraphicFramePr>
            <p:cNvPr id="17420" name="Object 19"/>
            <p:cNvGraphicFramePr>
              <a:graphicFrameLocks/>
            </p:cNvGraphicFramePr>
            <p:nvPr/>
          </p:nvGraphicFramePr>
          <p:xfrm>
            <a:off x="5184" y="3936"/>
            <a:ext cx="184" cy="240"/>
          </p:xfrm>
          <a:graphic>
            <a:graphicData uri="http://schemas.openxmlformats.org/presentationml/2006/ole">
              <mc:AlternateContent xmlns:mc="http://schemas.openxmlformats.org/markup-compatibility/2006">
                <mc:Choice xmlns:v="urn:schemas-microsoft-com:vml" Requires="v">
                  <p:oleObj spid="_x0000_s17431" name="Equation" r:id="rId10" imgW="152268" imgH="164957" progId="Equation.3">
                    <p:embed/>
                  </p:oleObj>
                </mc:Choice>
                <mc:Fallback>
                  <p:oleObj name="Equation" r:id="rId10" imgW="152268" imgH="164957" progId="Equation.3">
                    <p:embed/>
                    <p:pic>
                      <p:nvPicPr>
                        <p:cNvPr id="0" name="Object 1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4" y="3936"/>
                          <a:ext cx="18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21" name="Line 20"/>
            <p:cNvSpPr>
              <a:spLocks noChangeShapeType="1"/>
            </p:cNvSpPr>
            <p:nvPr/>
          </p:nvSpPr>
          <p:spPr bwMode="auto">
            <a:xfrm>
              <a:off x="3216" y="3648"/>
              <a:ext cx="336" cy="96"/>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422" name="Line 21"/>
            <p:cNvSpPr>
              <a:spLocks noChangeShapeType="1"/>
            </p:cNvSpPr>
            <p:nvPr/>
          </p:nvSpPr>
          <p:spPr bwMode="auto">
            <a:xfrm flipH="1">
              <a:off x="4272" y="3600"/>
              <a:ext cx="384" cy="19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05000" y="304800"/>
            <a:ext cx="6400800" cy="914400"/>
          </a:xfrm>
          <a:noFill/>
        </p:spPr>
        <p:txBody>
          <a:bodyPr/>
          <a:lstStyle/>
          <a:p>
            <a:pPr eaLnBrk="1" hangingPunct="1"/>
            <a:r>
              <a:rPr lang="en-US" altLang="en-US"/>
              <a:t>Even More State Equations</a:t>
            </a:r>
          </a:p>
        </p:txBody>
      </p:sp>
      <p:graphicFrame>
        <p:nvGraphicFramePr>
          <p:cNvPr id="19459" name="Object 3"/>
          <p:cNvGraphicFramePr>
            <a:graphicFrameLocks/>
          </p:cNvGraphicFramePr>
          <p:nvPr>
            <p:ph idx="1"/>
          </p:nvPr>
        </p:nvGraphicFramePr>
        <p:xfrm>
          <a:off x="650875" y="2109788"/>
          <a:ext cx="7708900" cy="563562"/>
        </p:xfrm>
        <a:graphic>
          <a:graphicData uri="http://schemas.openxmlformats.org/presentationml/2006/ole">
            <mc:AlternateContent xmlns:mc="http://schemas.openxmlformats.org/markup-compatibility/2006">
              <mc:Choice xmlns:v="urn:schemas-microsoft-com:vml" Requires="v">
                <p:oleObj spid="_x0000_s19469" name="Equation" r:id="rId4" imgW="2781300" imgH="203200" progId="Equation.3">
                  <p:embed/>
                </p:oleObj>
              </mc:Choice>
              <mc:Fallback>
                <p:oleObj name="Equation" r:id="rId4" imgW="2781300" imgH="2032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875" y="2109788"/>
                        <a:ext cx="7708900" cy="56356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Date Placeholder 3"/>
          <p:cNvSpPr>
            <a:spLocks noGrp="1"/>
          </p:cNvSpPr>
          <p:nvPr>
            <p:ph type="dt" sz="quarter" idx="10"/>
          </p:nvPr>
        </p:nvSpPr>
        <p:spPr/>
        <p:txBody>
          <a:bodyPr/>
          <a:lstStyle/>
          <a:p>
            <a:pPr>
              <a:defRPr/>
            </a:pPr>
            <a:r>
              <a:rPr lang="en-US"/>
              <a:t>Chapter 6</a:t>
            </a:r>
          </a:p>
        </p:txBody>
      </p:sp>
      <p:sp>
        <p:nvSpPr>
          <p:cNvPr id="19461"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2E231B0F-8143-47A7-A18A-8E6E9F71953D}" type="slidenum">
              <a:rPr lang="en-US" altLang="en-US" sz="1400"/>
              <a:pPr>
                <a:spcBef>
                  <a:spcPct val="0"/>
                </a:spcBef>
                <a:buClrTx/>
                <a:buSzTx/>
                <a:buFontTx/>
                <a:buNone/>
              </a:pPr>
              <a:t>6</a:t>
            </a:fld>
            <a:endParaRPr lang="en-US" altLang="en-US" sz="1400"/>
          </a:p>
        </p:txBody>
      </p:sp>
      <p:sp>
        <p:nvSpPr>
          <p:cNvPr id="19462" name="Rectangle 4"/>
          <p:cNvSpPr>
            <a:spLocks noChangeArrowheads="1"/>
          </p:cNvSpPr>
          <p:nvPr/>
        </p:nvSpPr>
        <p:spPr bwMode="auto">
          <a:xfrm>
            <a:off x="846138" y="1752600"/>
            <a:ext cx="952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State 2:</a:t>
            </a:r>
          </a:p>
        </p:txBody>
      </p:sp>
      <p:grpSp>
        <p:nvGrpSpPr>
          <p:cNvPr id="19463" name="Group 7"/>
          <p:cNvGrpSpPr>
            <a:grpSpLocks/>
          </p:cNvGrpSpPr>
          <p:nvPr/>
        </p:nvGrpSpPr>
        <p:grpSpPr bwMode="auto">
          <a:xfrm>
            <a:off x="685800" y="3048000"/>
            <a:ext cx="7812088" cy="944563"/>
            <a:chOff x="417" y="2083"/>
            <a:chExt cx="4921" cy="595"/>
          </a:xfrm>
        </p:grpSpPr>
        <p:graphicFrame>
          <p:nvGraphicFramePr>
            <p:cNvPr id="19467" name="Object 5"/>
            <p:cNvGraphicFramePr>
              <a:graphicFrameLocks/>
            </p:cNvGraphicFramePr>
            <p:nvPr/>
          </p:nvGraphicFramePr>
          <p:xfrm>
            <a:off x="417" y="2315"/>
            <a:ext cx="4921" cy="363"/>
          </p:xfrm>
          <a:graphic>
            <a:graphicData uri="http://schemas.openxmlformats.org/presentationml/2006/ole">
              <mc:AlternateContent xmlns:mc="http://schemas.openxmlformats.org/markup-compatibility/2006">
                <mc:Choice xmlns:v="urn:schemas-microsoft-com:vml" Requires="v">
                  <p:oleObj spid="_x0000_s19470" name="Equation" r:id="rId6" imgW="2781300" imgH="203200" progId="Equation.3">
                    <p:embed/>
                  </p:oleObj>
                </mc:Choice>
                <mc:Fallback>
                  <p:oleObj name="Equation" r:id="rId6" imgW="2781300" imgH="20320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 y="2315"/>
                          <a:ext cx="4921" cy="3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8" name="Rectangle 6"/>
            <p:cNvSpPr>
              <a:spLocks noChangeArrowheads="1"/>
            </p:cNvSpPr>
            <p:nvPr/>
          </p:nvSpPr>
          <p:spPr bwMode="auto">
            <a:xfrm>
              <a:off x="566" y="2083"/>
              <a:ext cx="6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State 3:</a:t>
              </a:r>
            </a:p>
          </p:txBody>
        </p:sp>
      </p:grpSp>
      <p:grpSp>
        <p:nvGrpSpPr>
          <p:cNvPr id="19464" name="Group 10"/>
          <p:cNvGrpSpPr>
            <a:grpSpLocks/>
          </p:cNvGrpSpPr>
          <p:nvPr/>
        </p:nvGrpSpPr>
        <p:grpSpPr bwMode="auto">
          <a:xfrm>
            <a:off x="685800" y="4419600"/>
            <a:ext cx="7878763" cy="879475"/>
            <a:chOff x="417" y="2947"/>
            <a:chExt cx="4963" cy="554"/>
          </a:xfrm>
        </p:grpSpPr>
        <p:graphicFrame>
          <p:nvGraphicFramePr>
            <p:cNvPr id="19465" name="Object 8"/>
            <p:cNvGraphicFramePr>
              <a:graphicFrameLocks/>
            </p:cNvGraphicFramePr>
            <p:nvPr/>
          </p:nvGraphicFramePr>
          <p:xfrm>
            <a:off x="417" y="3174"/>
            <a:ext cx="4963" cy="327"/>
          </p:xfrm>
          <a:graphic>
            <a:graphicData uri="http://schemas.openxmlformats.org/presentationml/2006/ole">
              <mc:AlternateContent xmlns:mc="http://schemas.openxmlformats.org/markup-compatibility/2006">
                <mc:Choice xmlns:v="urn:schemas-microsoft-com:vml" Requires="v">
                  <p:oleObj spid="_x0000_s19471" name="Equation" r:id="rId8" imgW="2832100" imgH="203200" progId="Equation.3">
                    <p:embed/>
                  </p:oleObj>
                </mc:Choice>
                <mc:Fallback>
                  <p:oleObj name="Equation" r:id="rId8" imgW="2832100" imgH="203200" progId="Equation.3">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7" y="3174"/>
                          <a:ext cx="4963" cy="32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6" name="Rectangle 9"/>
            <p:cNvSpPr>
              <a:spLocks noChangeArrowheads="1"/>
            </p:cNvSpPr>
            <p:nvPr/>
          </p:nvSpPr>
          <p:spPr bwMode="auto">
            <a:xfrm>
              <a:off x="566" y="2947"/>
              <a:ext cx="5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State 4:</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219200" y="304800"/>
            <a:ext cx="7696200" cy="990600"/>
          </a:xfrm>
          <a:noFill/>
        </p:spPr>
        <p:txBody>
          <a:bodyPr/>
          <a:lstStyle/>
          <a:p>
            <a:pPr eaLnBrk="1" hangingPunct="1"/>
            <a:r>
              <a:rPr lang="en-US" altLang="en-US" sz="3600"/>
              <a:t>Rewriting the Equation for State 1:</a:t>
            </a:r>
          </a:p>
        </p:txBody>
      </p:sp>
      <p:graphicFrame>
        <p:nvGraphicFramePr>
          <p:cNvPr id="21507" name="Object 3"/>
          <p:cNvGraphicFramePr>
            <a:graphicFrameLocks/>
          </p:cNvGraphicFramePr>
          <p:nvPr>
            <p:ph idx="1"/>
          </p:nvPr>
        </p:nvGraphicFramePr>
        <p:xfrm>
          <a:off x="533400" y="2921000"/>
          <a:ext cx="7718425" cy="1336675"/>
        </p:xfrm>
        <a:graphic>
          <a:graphicData uri="http://schemas.openxmlformats.org/presentationml/2006/ole">
            <mc:AlternateContent xmlns:mc="http://schemas.openxmlformats.org/markup-compatibility/2006">
              <mc:Choice xmlns:v="urn:schemas-microsoft-com:vml" Requires="v">
                <p:oleObj spid="_x0000_s21515" name="Equation" r:id="rId4" imgW="2273300" imgH="393700" progId="Equation.3">
                  <p:embed/>
                </p:oleObj>
              </mc:Choice>
              <mc:Fallback>
                <p:oleObj name="Equation" r:id="rId4" imgW="2273300" imgH="3937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921000"/>
                        <a:ext cx="7718425" cy="13366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Date Placeholder 3"/>
          <p:cNvSpPr>
            <a:spLocks noGrp="1"/>
          </p:cNvSpPr>
          <p:nvPr>
            <p:ph type="dt" sz="quarter" idx="10"/>
          </p:nvPr>
        </p:nvSpPr>
        <p:spPr/>
        <p:txBody>
          <a:bodyPr/>
          <a:lstStyle/>
          <a:p>
            <a:pPr>
              <a:defRPr/>
            </a:pPr>
            <a:r>
              <a:rPr lang="en-US"/>
              <a:t>Chapter 6</a:t>
            </a:r>
          </a:p>
        </p:txBody>
      </p:sp>
      <p:sp>
        <p:nvSpPr>
          <p:cNvPr id="21509"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1EB4BAB5-FFE3-403D-92D3-0D7CC995DE95}" type="slidenum">
              <a:rPr lang="en-US" altLang="en-US" sz="1400"/>
              <a:pPr>
                <a:spcBef>
                  <a:spcPct val="0"/>
                </a:spcBef>
                <a:buClrTx/>
                <a:buSzTx/>
                <a:buFontTx/>
                <a:buNone/>
              </a:pPr>
              <a:t>7</a:t>
            </a:fld>
            <a:endParaRPr lang="en-US" altLang="en-US" sz="1400"/>
          </a:p>
        </p:txBody>
      </p:sp>
      <p:grpSp>
        <p:nvGrpSpPr>
          <p:cNvPr id="21510" name="Group 7"/>
          <p:cNvGrpSpPr>
            <a:grpSpLocks/>
          </p:cNvGrpSpPr>
          <p:nvPr/>
        </p:nvGrpSpPr>
        <p:grpSpPr bwMode="auto">
          <a:xfrm>
            <a:off x="533400" y="3581400"/>
            <a:ext cx="7988300" cy="2430463"/>
            <a:chOff x="340" y="2065"/>
            <a:chExt cx="5032" cy="1531"/>
          </a:xfrm>
        </p:grpSpPr>
        <p:graphicFrame>
          <p:nvGraphicFramePr>
            <p:cNvPr id="21512" name="Object 4"/>
            <p:cNvGraphicFramePr>
              <a:graphicFrameLocks/>
            </p:cNvGraphicFramePr>
            <p:nvPr/>
          </p:nvGraphicFramePr>
          <p:xfrm>
            <a:off x="340" y="2896"/>
            <a:ext cx="5032" cy="700"/>
          </p:xfrm>
          <a:graphic>
            <a:graphicData uri="http://schemas.openxmlformats.org/presentationml/2006/ole">
              <mc:AlternateContent xmlns:mc="http://schemas.openxmlformats.org/markup-compatibility/2006">
                <mc:Choice xmlns:v="urn:schemas-microsoft-com:vml" Requires="v">
                  <p:oleObj spid="_x0000_s21516" name="Equation" r:id="rId6" imgW="3441700" imgH="444500" progId="Equation.3">
                    <p:embed/>
                  </p:oleObj>
                </mc:Choice>
                <mc:Fallback>
                  <p:oleObj name="Equation" r:id="rId6" imgW="3441700" imgH="4445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 y="2896"/>
                          <a:ext cx="5032" cy="7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3" name="Rectangle 5"/>
            <p:cNvSpPr>
              <a:spLocks noChangeArrowheads="1"/>
            </p:cNvSpPr>
            <p:nvPr/>
          </p:nvSpPr>
          <p:spPr bwMode="auto">
            <a:xfrm>
              <a:off x="518" y="2582"/>
              <a:ext cx="4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then</a:t>
              </a:r>
            </a:p>
          </p:txBody>
        </p:sp>
        <p:sp>
          <p:nvSpPr>
            <p:cNvPr id="21514" name="Arc 6"/>
            <p:cNvSpPr>
              <a:spLocks/>
            </p:cNvSpPr>
            <p:nvPr/>
          </p:nvSpPr>
          <p:spPr bwMode="auto">
            <a:xfrm>
              <a:off x="529" y="2065"/>
              <a:ext cx="81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0"/>
                    <a:pt x="9654" y="14"/>
                    <a:pt x="21574" y="0"/>
                  </a:cubicBezTo>
                </a:path>
                <a:path w="21600" h="21600" stroke="0" extrusionOk="0">
                  <a:moveTo>
                    <a:pt x="0" y="21600"/>
                  </a:moveTo>
                  <a:cubicBezTo>
                    <a:pt x="0" y="9680"/>
                    <a:pt x="9654" y="14"/>
                    <a:pt x="21574" y="0"/>
                  </a:cubicBezTo>
                  <a:lnTo>
                    <a:pt x="21600" y="21600"/>
                  </a:lnTo>
                  <a:lnTo>
                    <a:pt x="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rnd">
                  <a:solidFill>
                    <a:srgbClr val="000000"/>
                  </a:solidFill>
                  <a:round/>
                  <a:headEnd type="stealth" w="med" len="lg"/>
                  <a:tailEnd type="none" w="sm" len="sm"/>
                </a14:hiddenLine>
              </a:ext>
            </a:extLst>
          </p:spPr>
          <p:txBody>
            <a:bodyPr wrap="none" anchor="ctr"/>
            <a:lstStyle/>
            <a:p>
              <a:endParaRPr lang="en-US"/>
            </a:p>
          </p:txBody>
        </p:sp>
      </p:grpSp>
      <p:graphicFrame>
        <p:nvGraphicFramePr>
          <p:cNvPr id="21511" name="Object 8"/>
          <p:cNvGraphicFramePr>
            <a:graphicFrameLocks/>
          </p:cNvGraphicFramePr>
          <p:nvPr/>
        </p:nvGraphicFramePr>
        <p:xfrm>
          <a:off x="381000" y="1524000"/>
          <a:ext cx="8405813" cy="682625"/>
        </p:xfrm>
        <a:graphic>
          <a:graphicData uri="http://schemas.openxmlformats.org/presentationml/2006/ole">
            <mc:AlternateContent xmlns:mc="http://schemas.openxmlformats.org/markup-compatibility/2006">
              <mc:Choice xmlns:v="urn:schemas-microsoft-com:vml" Requires="v">
                <p:oleObj spid="_x0000_s21517" name="Equation" r:id="rId8" imgW="2705100" imgH="203200" progId="Equation.3">
                  <p:embed/>
                </p:oleObj>
              </mc:Choice>
              <mc:Fallback>
                <p:oleObj name="Equation" r:id="rId8" imgW="2705100" imgH="203200" progId="Equation.3">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 y="1524000"/>
                        <a:ext cx="8405813" cy="6826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66800" y="228600"/>
            <a:ext cx="7848600" cy="1130300"/>
          </a:xfrm>
          <a:noFill/>
        </p:spPr>
        <p:txBody>
          <a:bodyPr/>
          <a:lstStyle/>
          <a:p>
            <a:pPr eaLnBrk="1" hangingPunct="1"/>
            <a:r>
              <a:rPr lang="en-US" altLang="en-US" sz="3600"/>
              <a:t>Differential Equations or States 2 &amp; 3</a:t>
            </a:r>
          </a:p>
        </p:txBody>
      </p:sp>
      <p:graphicFrame>
        <p:nvGraphicFramePr>
          <p:cNvPr id="23555" name="Object 3"/>
          <p:cNvGraphicFramePr>
            <a:graphicFrameLocks/>
          </p:cNvGraphicFramePr>
          <p:nvPr>
            <p:ph idx="1"/>
          </p:nvPr>
        </p:nvGraphicFramePr>
        <p:xfrm>
          <a:off x="644525" y="1485900"/>
          <a:ext cx="7713663" cy="1154113"/>
        </p:xfrm>
        <a:graphic>
          <a:graphicData uri="http://schemas.openxmlformats.org/presentationml/2006/ole">
            <mc:AlternateContent xmlns:mc="http://schemas.openxmlformats.org/markup-compatibility/2006">
              <mc:Choice xmlns:v="urn:schemas-microsoft-com:vml" Requires="v">
                <p:oleObj spid="_x0000_s23561" name="Equation" r:id="rId4" imgW="1612900" imgH="241300" progId="Equation.3">
                  <p:embed/>
                </p:oleObj>
              </mc:Choice>
              <mc:Fallback>
                <p:oleObj name="Equation" r:id="rId4" imgW="1612900" imgH="2413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525" y="1485900"/>
                        <a:ext cx="7713663" cy="11541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Date Placeholder 3"/>
          <p:cNvSpPr>
            <a:spLocks noGrp="1"/>
          </p:cNvSpPr>
          <p:nvPr>
            <p:ph type="dt" sz="quarter" idx="10"/>
          </p:nvPr>
        </p:nvSpPr>
        <p:spPr/>
        <p:txBody>
          <a:bodyPr/>
          <a:lstStyle/>
          <a:p>
            <a:pPr>
              <a:defRPr/>
            </a:pPr>
            <a:r>
              <a:rPr lang="en-US"/>
              <a:t>Chapter 6</a:t>
            </a:r>
          </a:p>
        </p:txBody>
      </p:sp>
      <p:sp>
        <p:nvSpPr>
          <p:cNvPr id="23557"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906C0629-0B61-4129-A736-1FB5D4E6B4E7}" type="slidenum">
              <a:rPr lang="en-US" altLang="en-US" sz="1400"/>
              <a:pPr>
                <a:spcBef>
                  <a:spcPct val="0"/>
                </a:spcBef>
                <a:buClrTx/>
                <a:buSzTx/>
                <a:buFontTx/>
                <a:buNone/>
              </a:pPr>
              <a:t>8</a:t>
            </a:fld>
            <a:endParaRPr lang="en-US" altLang="en-US" sz="1400"/>
          </a:p>
        </p:txBody>
      </p:sp>
      <p:graphicFrame>
        <p:nvGraphicFramePr>
          <p:cNvPr id="23558" name="Object 4"/>
          <p:cNvGraphicFramePr>
            <a:graphicFrameLocks/>
          </p:cNvGraphicFramePr>
          <p:nvPr/>
        </p:nvGraphicFramePr>
        <p:xfrm>
          <a:off x="654050" y="3070225"/>
          <a:ext cx="7585075" cy="1052513"/>
        </p:xfrm>
        <a:graphic>
          <a:graphicData uri="http://schemas.openxmlformats.org/presentationml/2006/ole">
            <mc:AlternateContent xmlns:mc="http://schemas.openxmlformats.org/markup-compatibility/2006">
              <mc:Choice xmlns:v="urn:schemas-microsoft-com:vml" Requires="v">
                <p:oleObj spid="_x0000_s23562" name="Equation" r:id="rId6" imgW="1612900" imgH="241300" progId="Equation.3">
                  <p:embed/>
                </p:oleObj>
              </mc:Choice>
              <mc:Fallback>
                <p:oleObj name="Equation" r:id="rId6" imgW="1612900" imgH="2413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4050" y="3070225"/>
                        <a:ext cx="7585075" cy="10525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9" name="Rectangle 5"/>
          <p:cNvSpPr>
            <a:spLocks noChangeArrowheads="1"/>
          </p:cNvSpPr>
          <p:nvPr/>
        </p:nvSpPr>
        <p:spPr bwMode="auto">
          <a:xfrm>
            <a:off x="1066800" y="4495800"/>
            <a:ext cx="6415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 fourth differential equation is not needed.  Why?</a:t>
            </a:r>
          </a:p>
        </p:txBody>
      </p:sp>
      <p:graphicFrame>
        <p:nvGraphicFramePr>
          <p:cNvPr id="23560" name="Object 6"/>
          <p:cNvGraphicFramePr>
            <a:graphicFrameLocks/>
          </p:cNvGraphicFramePr>
          <p:nvPr/>
        </p:nvGraphicFramePr>
        <p:xfrm>
          <a:off x="860425" y="5048250"/>
          <a:ext cx="6691313" cy="600075"/>
        </p:xfrm>
        <a:graphic>
          <a:graphicData uri="http://schemas.openxmlformats.org/presentationml/2006/ole">
            <mc:AlternateContent xmlns:mc="http://schemas.openxmlformats.org/markup-compatibility/2006">
              <mc:Choice xmlns:v="urn:schemas-microsoft-com:vml" Requires="v">
                <p:oleObj spid="_x0000_s23563" name="Equation" r:id="rId8" imgW="1993900" imgH="190500" progId="Equation.3">
                  <p:embed/>
                </p:oleObj>
              </mc:Choice>
              <mc:Fallback>
                <p:oleObj name="Equation" r:id="rId8" imgW="1993900" imgH="190500" progId="Equation.3">
                  <p:embed/>
                  <p:pic>
                    <p:nvPicPr>
                      <p:cNvPr id="0" name="Object 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0425" y="5048250"/>
                        <a:ext cx="6691313" cy="6000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752600" y="304800"/>
            <a:ext cx="5397500" cy="914400"/>
          </a:xfrm>
          <a:noFill/>
        </p:spPr>
        <p:txBody>
          <a:bodyPr/>
          <a:lstStyle/>
          <a:p>
            <a:pPr eaLnBrk="1" hangingPunct="1"/>
            <a:r>
              <a:rPr lang="en-US" altLang="en-US"/>
              <a:t>Solution</a:t>
            </a:r>
          </a:p>
        </p:txBody>
      </p:sp>
      <p:sp>
        <p:nvSpPr>
          <p:cNvPr id="25603" name="Rectangle 3"/>
          <p:cNvSpPr>
            <a:spLocks noGrp="1" noChangeArrowheads="1"/>
          </p:cNvSpPr>
          <p:nvPr>
            <p:ph idx="1"/>
          </p:nvPr>
        </p:nvSpPr>
        <p:spPr>
          <a:xfrm>
            <a:off x="990600" y="1752600"/>
            <a:ext cx="5321300" cy="1587500"/>
          </a:xfrm>
        </p:spPr>
        <p:txBody>
          <a:bodyPr/>
          <a:lstStyle/>
          <a:p>
            <a:pPr eaLnBrk="1" hangingPunct="1"/>
            <a:r>
              <a:rPr lang="en-US" altLang="en-US">
                <a:latin typeface="Courier New" panose="02070309020205020404" pitchFamily="49" charset="0"/>
              </a:rPr>
              <a:t>	</a:t>
            </a:r>
          </a:p>
          <a:p>
            <a:pPr eaLnBrk="1" hangingPunct="1"/>
            <a:endParaRPr lang="en-US" altLang="en-US">
              <a:latin typeface="Courier New" panose="02070309020205020404" pitchFamily="49" charset="0"/>
            </a:endParaRPr>
          </a:p>
        </p:txBody>
      </p:sp>
      <p:sp>
        <p:nvSpPr>
          <p:cNvPr id="12" name="Date Placeholder 3"/>
          <p:cNvSpPr>
            <a:spLocks noGrp="1"/>
          </p:cNvSpPr>
          <p:nvPr>
            <p:ph type="dt" sz="quarter" idx="10"/>
          </p:nvPr>
        </p:nvSpPr>
        <p:spPr/>
        <p:txBody>
          <a:bodyPr/>
          <a:lstStyle/>
          <a:p>
            <a:pPr>
              <a:defRPr/>
            </a:pPr>
            <a:r>
              <a:rPr lang="en-US"/>
              <a:t>Chapter 6</a:t>
            </a:r>
          </a:p>
        </p:txBody>
      </p:sp>
      <p:sp>
        <p:nvSpPr>
          <p:cNvPr id="2560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CB7E0CF0-49B1-424B-9179-9EA1027D2A25}" type="slidenum">
              <a:rPr lang="en-US" altLang="en-US" sz="1400"/>
              <a:pPr>
                <a:spcBef>
                  <a:spcPct val="0"/>
                </a:spcBef>
                <a:buClrTx/>
                <a:buSzTx/>
                <a:buFontTx/>
                <a:buNone/>
              </a:pPr>
              <a:t>9</a:t>
            </a:fld>
            <a:endParaRPr lang="en-US" altLang="en-US" sz="1400"/>
          </a:p>
        </p:txBody>
      </p:sp>
      <p:graphicFrame>
        <p:nvGraphicFramePr>
          <p:cNvPr id="25606" name="Object 4"/>
          <p:cNvGraphicFramePr>
            <a:graphicFrameLocks/>
          </p:cNvGraphicFramePr>
          <p:nvPr/>
        </p:nvGraphicFramePr>
        <p:xfrm>
          <a:off x="1212850" y="1981200"/>
          <a:ext cx="4876800" cy="1217613"/>
        </p:xfrm>
        <a:graphic>
          <a:graphicData uri="http://schemas.openxmlformats.org/presentationml/2006/ole">
            <mc:AlternateContent xmlns:mc="http://schemas.openxmlformats.org/markup-compatibility/2006">
              <mc:Choice xmlns:v="urn:schemas-microsoft-com:vml" Requires="v">
                <p:oleObj spid="_x0000_s25614" name="Equation" r:id="rId4" imgW="1524000" imgH="419100" progId="Equation.3">
                  <p:embed/>
                </p:oleObj>
              </mc:Choice>
              <mc:Fallback>
                <p:oleObj name="Equation" r:id="rId4" imgW="1524000" imgH="41910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2850" y="1981200"/>
                        <a:ext cx="4876800" cy="121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7" name="Rectangle 5"/>
          <p:cNvSpPr>
            <a:spLocks noChangeArrowheads="1"/>
          </p:cNvSpPr>
          <p:nvPr/>
        </p:nvSpPr>
        <p:spPr bwMode="auto">
          <a:xfrm>
            <a:off x="1143000" y="1371600"/>
            <a:ext cx="3895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From the Equation for State 1:</a:t>
            </a:r>
          </a:p>
        </p:txBody>
      </p:sp>
      <p:grpSp>
        <p:nvGrpSpPr>
          <p:cNvPr id="25608" name="Group 8"/>
          <p:cNvGrpSpPr>
            <a:grpSpLocks/>
          </p:cNvGrpSpPr>
          <p:nvPr/>
        </p:nvGrpSpPr>
        <p:grpSpPr bwMode="auto">
          <a:xfrm>
            <a:off x="968375" y="3482975"/>
            <a:ext cx="4535488" cy="1163638"/>
            <a:chOff x="902" y="2630"/>
            <a:chExt cx="2857" cy="733"/>
          </a:xfrm>
        </p:grpSpPr>
        <p:sp>
          <p:nvSpPr>
            <p:cNvPr id="25612" name="Rectangle 6"/>
            <p:cNvSpPr>
              <a:spLocks noChangeArrowheads="1"/>
            </p:cNvSpPr>
            <p:nvPr/>
          </p:nvSpPr>
          <p:spPr bwMode="auto">
            <a:xfrm>
              <a:off x="902" y="2630"/>
              <a:ext cx="18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Integrating both sides:</a:t>
              </a:r>
            </a:p>
          </p:txBody>
        </p:sp>
        <p:graphicFrame>
          <p:nvGraphicFramePr>
            <p:cNvPr id="25613" name="Object 7"/>
            <p:cNvGraphicFramePr>
              <a:graphicFrameLocks/>
            </p:cNvGraphicFramePr>
            <p:nvPr/>
          </p:nvGraphicFramePr>
          <p:xfrm>
            <a:off x="1167" y="2980"/>
            <a:ext cx="2592" cy="383"/>
          </p:xfrm>
          <a:graphic>
            <a:graphicData uri="http://schemas.openxmlformats.org/presentationml/2006/ole">
              <mc:AlternateContent xmlns:mc="http://schemas.openxmlformats.org/markup-compatibility/2006">
                <mc:Choice xmlns:v="urn:schemas-microsoft-com:vml" Requires="v">
                  <p:oleObj spid="_x0000_s25615" name="Equation" r:id="rId6" imgW="1295400" imgH="203200" progId="Equation.DSMT4">
                    <p:embed/>
                  </p:oleObj>
                </mc:Choice>
                <mc:Fallback>
                  <p:oleObj name="Equation" r:id="rId6" imgW="1295400" imgH="203200" progId="Equation.DSMT4">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7" y="2980"/>
                          <a:ext cx="2592" cy="38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5609" name="Group 11"/>
          <p:cNvGrpSpPr>
            <a:grpSpLocks/>
          </p:cNvGrpSpPr>
          <p:nvPr/>
        </p:nvGrpSpPr>
        <p:grpSpPr bwMode="auto">
          <a:xfrm>
            <a:off x="1349375" y="4778375"/>
            <a:ext cx="4414838" cy="941388"/>
            <a:chOff x="1142" y="3446"/>
            <a:chExt cx="2781" cy="593"/>
          </a:xfrm>
        </p:grpSpPr>
        <p:sp>
          <p:nvSpPr>
            <p:cNvPr id="25610" name="Rectangle 9"/>
            <p:cNvSpPr>
              <a:spLocks noChangeArrowheads="1"/>
            </p:cNvSpPr>
            <p:nvPr/>
          </p:nvSpPr>
          <p:spPr bwMode="auto">
            <a:xfrm>
              <a:off x="1142" y="344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or</a:t>
              </a:r>
            </a:p>
          </p:txBody>
        </p:sp>
        <p:graphicFrame>
          <p:nvGraphicFramePr>
            <p:cNvPr id="25611" name="Object 10"/>
            <p:cNvGraphicFramePr>
              <a:graphicFrameLocks/>
            </p:cNvGraphicFramePr>
            <p:nvPr/>
          </p:nvGraphicFramePr>
          <p:xfrm>
            <a:off x="1684" y="3608"/>
            <a:ext cx="2239" cy="431"/>
          </p:xfrm>
          <a:graphic>
            <a:graphicData uri="http://schemas.openxmlformats.org/presentationml/2006/ole">
              <mc:AlternateContent xmlns:mc="http://schemas.openxmlformats.org/markup-compatibility/2006">
                <mc:Choice xmlns:v="urn:schemas-microsoft-com:vml" Requires="v">
                  <p:oleObj spid="_x0000_s25616" name="Equation" r:id="rId8" imgW="1066337" imgH="215806" progId="Equation.3">
                    <p:embed/>
                  </p:oleObj>
                </mc:Choice>
                <mc:Fallback>
                  <p:oleObj name="Equation" r:id="rId8" imgW="1066337" imgH="215806" progId="Equation.3">
                    <p:embed/>
                    <p:pic>
                      <p:nvPicPr>
                        <p:cNvPr id="0" name="Object 1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4" y="3608"/>
                          <a:ext cx="2239" cy="43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theme/theme1.xml><?xml version="1.0" encoding="utf-8"?>
<a:theme xmlns:a="http://schemas.openxmlformats.org/drawingml/2006/main" name="Reliability FinalB">
  <a:themeElements>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Staff training presentatio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taff training presentat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aff training presentation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aff training presentatio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aff training presentation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aff training presentat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Reliability FinalB</Template>
  <TotalTime>533</TotalTime>
  <Words>2327</Words>
  <Application>Microsoft Office PowerPoint</Application>
  <PresentationFormat>On-screen Show (4:3)</PresentationFormat>
  <Paragraphs>240</Paragraphs>
  <Slides>33</Slides>
  <Notes>27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4</vt:i4>
      </vt:variant>
      <vt:variant>
        <vt:lpstr>Slide Titles</vt:lpstr>
      </vt:variant>
      <vt:variant>
        <vt:i4>33</vt:i4>
      </vt:variant>
    </vt:vector>
  </HeadingPairs>
  <TitlesOfParts>
    <vt:vector size="45" baseType="lpstr">
      <vt:lpstr>Times New Roman</vt:lpstr>
      <vt:lpstr>Arial</vt:lpstr>
      <vt:lpstr>Tahoma</vt:lpstr>
      <vt:lpstr>Wingdings</vt:lpstr>
      <vt:lpstr>Book Antiqua</vt:lpstr>
      <vt:lpstr>Courier New</vt:lpstr>
      <vt:lpstr>Symbol</vt:lpstr>
      <vt:lpstr>Reliability FinalB</vt:lpstr>
      <vt:lpstr>ClipArt</vt:lpstr>
      <vt:lpstr>Microsoft Word 97 - 2003 Document</vt:lpstr>
      <vt:lpstr>Microsoft Equation 3.0</vt:lpstr>
      <vt:lpstr>MathType 6.0 Equation</vt:lpstr>
      <vt:lpstr>Chapter 6 STATE DEPENDENT SYSTEMS</vt:lpstr>
      <vt:lpstr>Markov Analysis</vt:lpstr>
      <vt:lpstr>Independent Components</vt:lpstr>
      <vt:lpstr>State Equation</vt:lpstr>
      <vt:lpstr>More State Equation</vt:lpstr>
      <vt:lpstr>Even More State Equations</vt:lpstr>
      <vt:lpstr>Rewriting the Equation for State 1:</vt:lpstr>
      <vt:lpstr>Differential Equations or States 2 &amp; 3</vt:lpstr>
      <vt:lpstr>Solution</vt:lpstr>
      <vt:lpstr>Solution</vt:lpstr>
      <vt:lpstr>Finally</vt:lpstr>
      <vt:lpstr>Load-Sharing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Bonus - Components in Series with Standby Redundancy - together at last</vt:lpstr>
      <vt:lpstr>Degraded Systems</vt:lpstr>
      <vt:lpstr>Degraded Systems Solution</vt:lpstr>
      <vt:lpstr>Three-State Devices</vt:lpstr>
      <vt:lpstr>Three State Devices Solution</vt:lpstr>
      <vt:lpstr>The Last Slide (for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DEPENDENT SYSTEMS</dc:title>
  <dc:creator>CHARLES EBELING</dc:creator>
  <cp:lastModifiedBy>Jason Freels</cp:lastModifiedBy>
  <cp:revision>41</cp:revision>
  <dcterms:created xsi:type="dcterms:W3CDTF">1997-08-09T22:51:26Z</dcterms:created>
  <dcterms:modified xsi:type="dcterms:W3CDTF">2017-01-18T02:07:11Z</dcterms:modified>
</cp:coreProperties>
</file>